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7" r:id="rId2"/>
    <p:sldId id="301" r:id="rId3"/>
    <p:sldId id="302" r:id="rId4"/>
    <p:sldId id="303" r:id="rId5"/>
    <p:sldId id="304" r:id="rId6"/>
    <p:sldId id="305" r:id="rId7"/>
    <p:sldId id="306" r:id="rId8"/>
    <p:sldId id="307" r:id="rId9"/>
    <p:sldId id="308" r:id="rId10"/>
    <p:sldId id="309" r:id="rId11"/>
    <p:sldId id="311" r:id="rId12"/>
    <p:sldId id="310" r:id="rId13"/>
    <p:sldId id="312" r:id="rId14"/>
    <p:sldId id="314" r:id="rId15"/>
    <p:sldId id="315" r:id="rId16"/>
    <p:sldId id="316" r:id="rId17"/>
    <p:sldId id="317" r:id="rId18"/>
    <p:sldId id="318" r:id="rId19"/>
    <p:sldId id="319" r:id="rId20"/>
    <p:sldId id="320" r:id="rId21"/>
    <p:sldId id="321" r:id="rId22"/>
    <p:sldId id="322" r:id="rId23"/>
    <p:sldId id="323" r:id="rId24"/>
    <p:sldId id="338" r:id="rId25"/>
    <p:sldId id="324" r:id="rId26"/>
    <p:sldId id="325" r:id="rId27"/>
    <p:sldId id="326" r:id="rId28"/>
    <p:sldId id="327" r:id="rId29"/>
    <p:sldId id="328" r:id="rId30"/>
    <p:sldId id="329" r:id="rId31"/>
    <p:sldId id="330" r:id="rId32"/>
    <p:sldId id="331" r:id="rId33"/>
    <p:sldId id="333" r:id="rId34"/>
    <p:sldId id="332" r:id="rId35"/>
    <p:sldId id="334" r:id="rId36"/>
    <p:sldId id="335" r:id="rId37"/>
    <p:sldId id="336" r:id="rId38"/>
    <p:sldId id="33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FC2786-F008-0EB2-D9A8-1F12EEA6CE5B}" name="Wendy Parrett" initials="WP" userId="S::wendy.parrett@mdc.mo.gov::e75cd84c-1935-4997-9548-8fd9dced76a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D83D"/>
    <a:srgbClr val="F7AE1B"/>
    <a:srgbClr val="E27126"/>
    <a:srgbClr val="6A56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C68599-5676-4E24-88AF-5253A579925B}" v="1" dt="2025-09-29T15:28:10.3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7" d="100"/>
          <a:sy n="117" d="100"/>
        </p:scale>
        <p:origin x="31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ndy Parrett" userId="e75cd84c-1935-4997-9548-8fd9dced76ae" providerId="ADAL" clId="{4FC68599-5676-4E24-88AF-5253A579925B}"/>
    <pc:docChg chg="custSel modSld">
      <pc:chgData name="Wendy Parrett" userId="e75cd84c-1935-4997-9548-8fd9dced76ae" providerId="ADAL" clId="{4FC68599-5676-4E24-88AF-5253A579925B}" dt="2025-09-29T15:28:23.819" v="48" actId="20577"/>
      <pc:docMkLst>
        <pc:docMk/>
      </pc:docMkLst>
      <pc:sldChg chg="modNotesTx">
        <pc:chgData name="Wendy Parrett" userId="e75cd84c-1935-4997-9548-8fd9dced76ae" providerId="ADAL" clId="{4FC68599-5676-4E24-88AF-5253A579925B}" dt="2025-09-29T15:28:23.819" v="48" actId="20577"/>
        <pc:sldMkLst>
          <pc:docMk/>
          <pc:sldMk cId="2765413271" sldId="33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BD9945-84F5-44D6-809B-254BE28A8528}" type="datetimeFigureOut">
              <a:rPr lang="en-US" smtClean="0"/>
              <a:t>9/29/2025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E4C85D-7D62-47CA-9880-9573666FD700}" type="slidenum">
              <a:rPr lang="en-US" smtClean="0"/>
              <a:t>‹#›</a:t>
            </a:fld>
            <a:endParaRPr lang="en-US"/>
          </a:p>
        </p:txBody>
      </p:sp>
    </p:spTree>
    <p:extLst>
      <p:ext uri="{BB962C8B-B14F-4D97-AF65-F5344CB8AC3E}">
        <p14:creationId xmlns:p14="http://schemas.microsoft.com/office/powerpoint/2010/main" val="3921388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ducation.mdc.mo.gov/school-programs/discover-nature-schools/first/2/chirping-crickets/2a-cricket-call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education.mdc.mo.gov/school-programs/discover-nature-schools/first/2/chirping-crickets/2a-cricket-call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ducation.mdc.mo.gov/school-programs/discover-nature-schools/first/2/chirping-crickets/2a-cricket-call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youtube.com/watch?v=5rR88EyT0V4"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ducation.mdc.mo.gov/school-programs/discover-nature-schools/first/2/chirping-crickets/2a-cricket-call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61DEC-EEE5-BA18-231D-5214A95F35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4F9006-F413-A364-544A-2CB974419D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576CED-7937-41AB-F675-F9B8D1CD2A6B}"/>
              </a:ext>
            </a:extLst>
          </p:cNvPr>
          <p:cNvSpPr>
            <a:spLocks noGrp="1"/>
          </p:cNvSpPr>
          <p:nvPr>
            <p:ph type="body" idx="1"/>
          </p:nvPr>
        </p:nvSpPr>
        <p:spPr/>
        <p:txBody>
          <a:bodyPr/>
          <a:lstStyle/>
          <a:p>
            <a:r>
              <a:rPr lang="en-US"/>
              <a:t>Animal in Picture: House Cricket</a:t>
            </a:r>
          </a:p>
        </p:txBody>
      </p:sp>
      <p:sp>
        <p:nvSpPr>
          <p:cNvPr id="4" name="Slide Number Placeholder 3">
            <a:extLst>
              <a:ext uri="{FF2B5EF4-FFF2-40B4-BE49-F238E27FC236}">
                <a16:creationId xmlns:a16="http://schemas.microsoft.com/office/drawing/2014/main" id="{D9E275F6-0F04-1486-9510-B13BE3BC43C6}"/>
              </a:ext>
            </a:extLst>
          </p:cNvPr>
          <p:cNvSpPr>
            <a:spLocks noGrp="1"/>
          </p:cNvSpPr>
          <p:nvPr>
            <p:ph type="sldNum" sz="quarter" idx="5"/>
          </p:nvPr>
        </p:nvSpPr>
        <p:spPr/>
        <p:txBody>
          <a:bodyPr/>
          <a:lstStyle/>
          <a:p>
            <a:fld id="{F7C19E1B-9841-4947-956E-4E7489943B16}" type="slidenum">
              <a:rPr lang="en-US" smtClean="0"/>
              <a:t>2</a:t>
            </a:fld>
            <a:endParaRPr lang="en-US"/>
          </a:p>
        </p:txBody>
      </p:sp>
    </p:spTree>
    <p:extLst>
      <p:ext uri="{BB962C8B-B14F-4D97-AF65-F5344CB8AC3E}">
        <p14:creationId xmlns:p14="http://schemas.microsoft.com/office/powerpoint/2010/main" val="4182936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AD833-2B81-F323-98E6-E7FC02154B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C5CE11-EF28-2945-9317-2277EBCB49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772579-2DDE-9C5D-293C-96871471F1B8}"/>
              </a:ext>
            </a:extLst>
          </p:cNvPr>
          <p:cNvSpPr>
            <a:spLocks noGrp="1"/>
          </p:cNvSpPr>
          <p:nvPr>
            <p:ph type="body" idx="1"/>
          </p:nvPr>
        </p:nvSpPr>
        <p:spPr/>
        <p:txBody>
          <a:bodyPr/>
          <a:lstStyle/>
          <a:p>
            <a:r>
              <a:rPr lang="en-US"/>
              <a:t>Because we are looking to answer the question, “How do crickets make sounds?”, let’s discuss how we think this happens. </a:t>
            </a:r>
          </a:p>
          <a:p>
            <a:endParaRPr lang="en-US"/>
          </a:p>
          <a:p>
            <a:r>
              <a:rPr lang="en-US"/>
              <a:t>Let’s take a closer look at the video of crickets chirping. </a:t>
            </a:r>
            <a:r>
              <a:rPr lang="en-US">
                <a:hlinkClick r:id="rId3"/>
              </a:rPr>
              <a:t>Chirping Crickets | MISSOURI DEPARTMENT OF CONSERVATION</a:t>
            </a:r>
          </a:p>
        </p:txBody>
      </p:sp>
      <p:sp>
        <p:nvSpPr>
          <p:cNvPr id="4" name="Slide Number Placeholder 3">
            <a:extLst>
              <a:ext uri="{FF2B5EF4-FFF2-40B4-BE49-F238E27FC236}">
                <a16:creationId xmlns:a16="http://schemas.microsoft.com/office/drawing/2014/main" id="{70B29F37-DD39-CA01-2188-5ADD459052CF}"/>
              </a:ext>
            </a:extLst>
          </p:cNvPr>
          <p:cNvSpPr>
            <a:spLocks noGrp="1"/>
          </p:cNvSpPr>
          <p:nvPr>
            <p:ph type="sldNum" sz="quarter" idx="5"/>
          </p:nvPr>
        </p:nvSpPr>
        <p:spPr/>
        <p:txBody>
          <a:bodyPr/>
          <a:lstStyle/>
          <a:p>
            <a:fld id="{F7C19E1B-9841-4947-956E-4E7489943B16}" type="slidenum">
              <a:rPr lang="en-US" smtClean="0"/>
              <a:t>11</a:t>
            </a:fld>
            <a:endParaRPr lang="en-US"/>
          </a:p>
        </p:txBody>
      </p:sp>
    </p:spTree>
    <p:extLst>
      <p:ext uri="{BB962C8B-B14F-4D97-AF65-F5344CB8AC3E}">
        <p14:creationId xmlns:p14="http://schemas.microsoft.com/office/powerpoint/2010/main" val="3903147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3CA52-9327-EB21-F127-A719A9FBE7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28AD4F-A686-4BF4-DBF1-FFF4FEEC5C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4C4BFC-3859-7C82-E1B1-D0E2C74CB0F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F4D8923-4F1F-BC68-5414-4A700B8906E6}"/>
              </a:ext>
            </a:extLst>
          </p:cNvPr>
          <p:cNvSpPr>
            <a:spLocks noGrp="1"/>
          </p:cNvSpPr>
          <p:nvPr>
            <p:ph type="sldNum" sz="quarter" idx="5"/>
          </p:nvPr>
        </p:nvSpPr>
        <p:spPr/>
        <p:txBody>
          <a:bodyPr/>
          <a:lstStyle/>
          <a:p>
            <a:fld id="{F7C19E1B-9841-4947-956E-4E7489943B16}" type="slidenum">
              <a:rPr lang="en-US" smtClean="0"/>
              <a:t>12</a:t>
            </a:fld>
            <a:endParaRPr lang="en-US"/>
          </a:p>
        </p:txBody>
      </p:sp>
    </p:spTree>
    <p:extLst>
      <p:ext uri="{BB962C8B-B14F-4D97-AF65-F5344CB8AC3E}">
        <p14:creationId xmlns:p14="http://schemas.microsoft.com/office/powerpoint/2010/main" val="30087592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E1E62-9615-049D-F7D3-A209F32103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3620B3-C380-8155-8473-B343C33F9E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F3CABE-6B3D-F5D8-F52A-F994072264F7}"/>
              </a:ext>
            </a:extLst>
          </p:cNvPr>
          <p:cNvSpPr>
            <a:spLocks noGrp="1"/>
          </p:cNvSpPr>
          <p:nvPr>
            <p:ph type="body" idx="1"/>
          </p:nvPr>
        </p:nvSpPr>
        <p:spPr/>
        <p:txBody>
          <a:bodyPr/>
          <a:lstStyle/>
          <a:p>
            <a:r>
              <a:rPr lang="en-US"/>
              <a:t>Allow students to try to mimic the sounds of crickets heard.</a:t>
            </a:r>
          </a:p>
        </p:txBody>
      </p:sp>
      <p:sp>
        <p:nvSpPr>
          <p:cNvPr id="4" name="Slide Number Placeholder 3">
            <a:extLst>
              <a:ext uri="{FF2B5EF4-FFF2-40B4-BE49-F238E27FC236}">
                <a16:creationId xmlns:a16="http://schemas.microsoft.com/office/drawing/2014/main" id="{B64BA78E-523A-7EAC-2ADF-E1A4C3744F45}"/>
              </a:ext>
            </a:extLst>
          </p:cNvPr>
          <p:cNvSpPr>
            <a:spLocks noGrp="1"/>
          </p:cNvSpPr>
          <p:nvPr>
            <p:ph type="sldNum" sz="quarter" idx="5"/>
          </p:nvPr>
        </p:nvSpPr>
        <p:spPr/>
        <p:txBody>
          <a:bodyPr/>
          <a:lstStyle/>
          <a:p>
            <a:fld id="{F7C19E1B-9841-4947-956E-4E7489943B16}" type="slidenum">
              <a:rPr lang="en-US" smtClean="0"/>
              <a:t>13</a:t>
            </a:fld>
            <a:endParaRPr lang="en-US"/>
          </a:p>
        </p:txBody>
      </p:sp>
    </p:spTree>
    <p:extLst>
      <p:ext uri="{BB962C8B-B14F-4D97-AF65-F5344CB8AC3E}">
        <p14:creationId xmlns:p14="http://schemas.microsoft.com/office/powerpoint/2010/main" val="2679417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AC5CF-9F03-24E6-6613-2BF08ABFEE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BEAA2A-191E-50B6-D8BA-0F454E1253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BCC869-3A36-D101-EC60-BBB88F5C8209}"/>
              </a:ext>
            </a:extLst>
          </p:cNvPr>
          <p:cNvSpPr>
            <a:spLocks noGrp="1"/>
          </p:cNvSpPr>
          <p:nvPr>
            <p:ph type="body" idx="1"/>
          </p:nvPr>
        </p:nvSpPr>
        <p:spPr/>
        <p:txBody>
          <a:bodyPr/>
          <a:lstStyle/>
          <a:p>
            <a:r>
              <a:rPr lang="en-US"/>
              <a:t>Have students rub their hands together to see if they make a sound. </a:t>
            </a:r>
          </a:p>
          <a:p>
            <a:endParaRPr lang="en-US"/>
          </a:p>
          <a:p>
            <a:r>
              <a:rPr lang="en-US"/>
              <a:t>Have students rub their hands on other their arms or legs.</a:t>
            </a:r>
          </a:p>
        </p:txBody>
      </p:sp>
      <p:sp>
        <p:nvSpPr>
          <p:cNvPr id="4" name="Slide Number Placeholder 3">
            <a:extLst>
              <a:ext uri="{FF2B5EF4-FFF2-40B4-BE49-F238E27FC236}">
                <a16:creationId xmlns:a16="http://schemas.microsoft.com/office/drawing/2014/main" id="{763C9E2D-0C51-456D-86AD-D38226CA773F}"/>
              </a:ext>
            </a:extLst>
          </p:cNvPr>
          <p:cNvSpPr>
            <a:spLocks noGrp="1"/>
          </p:cNvSpPr>
          <p:nvPr>
            <p:ph type="sldNum" sz="quarter" idx="5"/>
          </p:nvPr>
        </p:nvSpPr>
        <p:spPr/>
        <p:txBody>
          <a:bodyPr/>
          <a:lstStyle/>
          <a:p>
            <a:fld id="{F7C19E1B-9841-4947-956E-4E7489943B16}" type="slidenum">
              <a:rPr lang="en-US" smtClean="0"/>
              <a:t>14</a:t>
            </a:fld>
            <a:endParaRPr lang="en-US"/>
          </a:p>
        </p:txBody>
      </p:sp>
    </p:spTree>
    <p:extLst>
      <p:ext uri="{BB962C8B-B14F-4D97-AF65-F5344CB8AC3E}">
        <p14:creationId xmlns:p14="http://schemas.microsoft.com/office/powerpoint/2010/main" val="1063382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80924-96BF-22DE-9149-14F17E80AA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2AE515-8C7E-E0A0-FF7F-6276A3CDED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92CC42-325A-C019-A8BD-7323D2A4B51F}"/>
              </a:ext>
            </a:extLst>
          </p:cNvPr>
          <p:cNvSpPr>
            <a:spLocks noGrp="1"/>
          </p:cNvSpPr>
          <p:nvPr>
            <p:ph type="body" idx="1"/>
          </p:nvPr>
        </p:nvSpPr>
        <p:spPr/>
        <p:txBody>
          <a:bodyPr/>
          <a:lstStyle/>
          <a:p>
            <a:r>
              <a:rPr lang="en-US"/>
              <a:t>Have students stand next to a partner and both rub their hands together.</a:t>
            </a:r>
          </a:p>
        </p:txBody>
      </p:sp>
      <p:sp>
        <p:nvSpPr>
          <p:cNvPr id="4" name="Slide Number Placeholder 3">
            <a:extLst>
              <a:ext uri="{FF2B5EF4-FFF2-40B4-BE49-F238E27FC236}">
                <a16:creationId xmlns:a16="http://schemas.microsoft.com/office/drawing/2014/main" id="{B7A24B76-5F83-F2E2-D8F5-224CF8022C72}"/>
              </a:ext>
            </a:extLst>
          </p:cNvPr>
          <p:cNvSpPr>
            <a:spLocks noGrp="1"/>
          </p:cNvSpPr>
          <p:nvPr>
            <p:ph type="sldNum" sz="quarter" idx="5"/>
          </p:nvPr>
        </p:nvSpPr>
        <p:spPr/>
        <p:txBody>
          <a:bodyPr/>
          <a:lstStyle/>
          <a:p>
            <a:fld id="{F7C19E1B-9841-4947-956E-4E7489943B16}" type="slidenum">
              <a:rPr lang="en-US" smtClean="0"/>
              <a:t>15</a:t>
            </a:fld>
            <a:endParaRPr lang="en-US"/>
          </a:p>
        </p:txBody>
      </p:sp>
    </p:spTree>
    <p:extLst>
      <p:ext uri="{BB962C8B-B14F-4D97-AF65-F5344CB8AC3E}">
        <p14:creationId xmlns:p14="http://schemas.microsoft.com/office/powerpoint/2010/main" val="3844428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8E961-2C26-31B9-11F5-B44E2DC7A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A72A56-8FB8-5A7D-C6F3-AAB3B2C99F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C1F86E-3F42-E5CC-B3B6-A8A9BB623FEF}"/>
              </a:ext>
            </a:extLst>
          </p:cNvPr>
          <p:cNvSpPr>
            <a:spLocks noGrp="1"/>
          </p:cNvSpPr>
          <p:nvPr>
            <p:ph type="body" idx="1"/>
          </p:nvPr>
        </p:nvSpPr>
        <p:spPr/>
        <p:txBody>
          <a:bodyPr/>
          <a:lstStyle/>
          <a:p>
            <a:r>
              <a:rPr lang="en-US"/>
              <a:t>Now let’s see if we can make different kinds of sounds using different materials.</a:t>
            </a:r>
          </a:p>
          <a:p>
            <a:endParaRPr lang="en-US"/>
          </a:p>
          <a:p>
            <a:r>
              <a:rPr lang="en-US"/>
              <a:t>Distribute empty soup or vegetable cans with ridges and combs. Using pencils, crayons, rulers, popsicle sticks, and other found items, students will rub these different items against the cans and combs.</a:t>
            </a:r>
          </a:p>
        </p:txBody>
      </p:sp>
      <p:sp>
        <p:nvSpPr>
          <p:cNvPr id="4" name="Slide Number Placeholder 3">
            <a:extLst>
              <a:ext uri="{FF2B5EF4-FFF2-40B4-BE49-F238E27FC236}">
                <a16:creationId xmlns:a16="http://schemas.microsoft.com/office/drawing/2014/main" id="{25EB57AC-D9A6-8604-B58C-407E0A493427}"/>
              </a:ext>
            </a:extLst>
          </p:cNvPr>
          <p:cNvSpPr>
            <a:spLocks noGrp="1"/>
          </p:cNvSpPr>
          <p:nvPr>
            <p:ph type="sldNum" sz="quarter" idx="5"/>
          </p:nvPr>
        </p:nvSpPr>
        <p:spPr/>
        <p:txBody>
          <a:bodyPr/>
          <a:lstStyle/>
          <a:p>
            <a:fld id="{F7C19E1B-9841-4947-956E-4E7489943B16}" type="slidenum">
              <a:rPr lang="en-US" smtClean="0"/>
              <a:t>16</a:t>
            </a:fld>
            <a:endParaRPr lang="en-US"/>
          </a:p>
        </p:txBody>
      </p:sp>
    </p:spTree>
    <p:extLst>
      <p:ext uri="{BB962C8B-B14F-4D97-AF65-F5344CB8AC3E}">
        <p14:creationId xmlns:p14="http://schemas.microsoft.com/office/powerpoint/2010/main" val="42152106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6BC06-53D6-8177-63EF-279E1D8BDA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FDD4B1-6AED-9C08-29D7-26A5111338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8F713C-2070-9762-32B8-D9D4DC24164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78486CF-C2E8-DEF9-DBF4-5AAD872C17DF}"/>
              </a:ext>
            </a:extLst>
          </p:cNvPr>
          <p:cNvSpPr>
            <a:spLocks noGrp="1"/>
          </p:cNvSpPr>
          <p:nvPr>
            <p:ph type="sldNum" sz="quarter" idx="5"/>
          </p:nvPr>
        </p:nvSpPr>
        <p:spPr/>
        <p:txBody>
          <a:bodyPr/>
          <a:lstStyle/>
          <a:p>
            <a:fld id="{F7C19E1B-9841-4947-956E-4E7489943B16}" type="slidenum">
              <a:rPr lang="en-US" smtClean="0"/>
              <a:t>17</a:t>
            </a:fld>
            <a:endParaRPr lang="en-US"/>
          </a:p>
        </p:txBody>
      </p:sp>
    </p:spTree>
    <p:extLst>
      <p:ext uri="{BB962C8B-B14F-4D97-AF65-F5344CB8AC3E}">
        <p14:creationId xmlns:p14="http://schemas.microsoft.com/office/powerpoint/2010/main" val="3694308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0077C-DD6E-B365-2B0A-EB9A967EB0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4D910C-8C6D-D74A-BBF2-76788E9533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9C1F45-170D-6B9E-AF54-6226CE44D3BD}"/>
              </a:ext>
            </a:extLst>
          </p:cNvPr>
          <p:cNvSpPr>
            <a:spLocks noGrp="1"/>
          </p:cNvSpPr>
          <p:nvPr>
            <p:ph type="body" idx="1"/>
          </p:nvPr>
        </p:nvSpPr>
        <p:spPr/>
        <p:txBody>
          <a:bodyPr/>
          <a:lstStyle/>
          <a:p>
            <a:r>
              <a:rPr lang="en-US"/>
              <a:t>In the student guide, </a:t>
            </a:r>
            <a:r>
              <a:rPr lang="en-US" b="1"/>
              <a:t>Draw It! 2A Crickets Calling</a:t>
            </a:r>
            <a:r>
              <a:rPr lang="en-US"/>
              <a:t> on Page 22, students will draw the materials they used to make the best cricket sounds. They will also draw arrows showing the movement used to make those sounds. Example can be a student drawing a can and a pencil with an up and down arrow to show the pencil moving up and down the can.</a:t>
            </a:r>
          </a:p>
        </p:txBody>
      </p:sp>
      <p:sp>
        <p:nvSpPr>
          <p:cNvPr id="4" name="Slide Number Placeholder 3">
            <a:extLst>
              <a:ext uri="{FF2B5EF4-FFF2-40B4-BE49-F238E27FC236}">
                <a16:creationId xmlns:a16="http://schemas.microsoft.com/office/drawing/2014/main" id="{A906FEBF-3CE6-EA72-5F92-66E75A7AC6DB}"/>
              </a:ext>
            </a:extLst>
          </p:cNvPr>
          <p:cNvSpPr>
            <a:spLocks noGrp="1"/>
          </p:cNvSpPr>
          <p:nvPr>
            <p:ph type="sldNum" sz="quarter" idx="5"/>
          </p:nvPr>
        </p:nvSpPr>
        <p:spPr/>
        <p:txBody>
          <a:bodyPr/>
          <a:lstStyle/>
          <a:p>
            <a:fld id="{F7C19E1B-9841-4947-956E-4E7489943B16}" type="slidenum">
              <a:rPr lang="en-US" smtClean="0"/>
              <a:t>18</a:t>
            </a:fld>
            <a:endParaRPr lang="en-US"/>
          </a:p>
        </p:txBody>
      </p:sp>
    </p:spTree>
    <p:extLst>
      <p:ext uri="{BB962C8B-B14F-4D97-AF65-F5344CB8AC3E}">
        <p14:creationId xmlns:p14="http://schemas.microsoft.com/office/powerpoint/2010/main" val="38257101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80E4D-8968-4929-68F4-FC8887C522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A723AE-4C04-710A-3DAB-CEF13C5154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402969-5F22-3A41-5A4A-C7D5E337D130}"/>
              </a:ext>
            </a:extLst>
          </p:cNvPr>
          <p:cNvSpPr>
            <a:spLocks noGrp="1"/>
          </p:cNvSpPr>
          <p:nvPr>
            <p:ph type="body" idx="1"/>
          </p:nvPr>
        </p:nvSpPr>
        <p:spPr/>
        <p:txBody>
          <a:bodyPr/>
          <a:lstStyle/>
          <a:p>
            <a:r>
              <a:rPr lang="en-US"/>
              <a:t>Students will share their drawings with the class or with a partner. If students finish early, they can use the additional </a:t>
            </a:r>
            <a:r>
              <a:rPr lang="en-US" b="1"/>
              <a:t>2A Crickets Calling Handout </a:t>
            </a:r>
            <a:r>
              <a:rPr lang="en-US"/>
              <a:t>on page 43 of the Teacher Guide and draw another method they used to make sounds.</a:t>
            </a:r>
          </a:p>
        </p:txBody>
      </p:sp>
      <p:sp>
        <p:nvSpPr>
          <p:cNvPr id="4" name="Slide Number Placeholder 3">
            <a:extLst>
              <a:ext uri="{FF2B5EF4-FFF2-40B4-BE49-F238E27FC236}">
                <a16:creationId xmlns:a16="http://schemas.microsoft.com/office/drawing/2014/main" id="{8EF7CC6F-52AA-3A5A-9EF7-E51564A6BF7E}"/>
              </a:ext>
            </a:extLst>
          </p:cNvPr>
          <p:cNvSpPr>
            <a:spLocks noGrp="1"/>
          </p:cNvSpPr>
          <p:nvPr>
            <p:ph type="sldNum" sz="quarter" idx="5"/>
          </p:nvPr>
        </p:nvSpPr>
        <p:spPr/>
        <p:txBody>
          <a:bodyPr/>
          <a:lstStyle/>
          <a:p>
            <a:fld id="{F7C19E1B-9841-4947-956E-4E7489943B16}" type="slidenum">
              <a:rPr lang="en-US" smtClean="0"/>
              <a:t>19</a:t>
            </a:fld>
            <a:endParaRPr lang="en-US"/>
          </a:p>
        </p:txBody>
      </p:sp>
    </p:spTree>
    <p:extLst>
      <p:ext uri="{BB962C8B-B14F-4D97-AF65-F5344CB8AC3E}">
        <p14:creationId xmlns:p14="http://schemas.microsoft.com/office/powerpoint/2010/main" val="3494989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CC836-1F11-11C0-105C-23917B2CEE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980437-1780-DF71-4C0D-52982B99CA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DC5FEC-3AEF-2774-3B30-879EA0EC26D8}"/>
              </a:ext>
            </a:extLst>
          </p:cNvPr>
          <p:cNvSpPr>
            <a:spLocks noGrp="1"/>
          </p:cNvSpPr>
          <p:nvPr>
            <p:ph type="body" idx="1"/>
          </p:nvPr>
        </p:nvSpPr>
        <p:spPr/>
        <p:txBody>
          <a:bodyPr/>
          <a:lstStyle/>
          <a:p>
            <a:r>
              <a:rPr lang="en-US"/>
              <a:t>Describe the method of making sounds using movement. It starts with a vibration from an object.</a:t>
            </a:r>
          </a:p>
        </p:txBody>
      </p:sp>
      <p:sp>
        <p:nvSpPr>
          <p:cNvPr id="4" name="Slide Number Placeholder 3">
            <a:extLst>
              <a:ext uri="{FF2B5EF4-FFF2-40B4-BE49-F238E27FC236}">
                <a16:creationId xmlns:a16="http://schemas.microsoft.com/office/drawing/2014/main" id="{7CD791CC-3AF2-53C3-B1CE-B900BD1255AA}"/>
              </a:ext>
            </a:extLst>
          </p:cNvPr>
          <p:cNvSpPr>
            <a:spLocks noGrp="1"/>
          </p:cNvSpPr>
          <p:nvPr>
            <p:ph type="sldNum" sz="quarter" idx="5"/>
          </p:nvPr>
        </p:nvSpPr>
        <p:spPr/>
        <p:txBody>
          <a:bodyPr/>
          <a:lstStyle/>
          <a:p>
            <a:fld id="{F7C19E1B-9841-4947-956E-4E7489943B16}" type="slidenum">
              <a:rPr lang="en-US" smtClean="0"/>
              <a:t>20</a:t>
            </a:fld>
            <a:endParaRPr lang="en-US"/>
          </a:p>
        </p:txBody>
      </p:sp>
    </p:spTree>
    <p:extLst>
      <p:ext uri="{BB962C8B-B14F-4D97-AF65-F5344CB8AC3E}">
        <p14:creationId xmlns:p14="http://schemas.microsoft.com/office/powerpoint/2010/main" val="2418733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0CF26-4CC5-FB75-CE8E-5A24D5B300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368959-894F-F342-6FFD-99A7454171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408F5C-767F-7566-388E-033451EAC4B5}"/>
              </a:ext>
            </a:extLst>
          </p:cNvPr>
          <p:cNvSpPr>
            <a:spLocks noGrp="1"/>
          </p:cNvSpPr>
          <p:nvPr>
            <p:ph type="body" idx="1"/>
          </p:nvPr>
        </p:nvSpPr>
        <p:spPr/>
        <p:txBody>
          <a:bodyPr/>
          <a:lstStyle/>
          <a:p>
            <a:r>
              <a:rPr lang="en-US"/>
              <a:t>Have students look at the pictures of the crickets and katydids on the Unit 2 Exploring the Phenomenon section on pages 18-19.</a:t>
            </a:r>
          </a:p>
        </p:txBody>
      </p:sp>
      <p:sp>
        <p:nvSpPr>
          <p:cNvPr id="4" name="Slide Number Placeholder 3">
            <a:extLst>
              <a:ext uri="{FF2B5EF4-FFF2-40B4-BE49-F238E27FC236}">
                <a16:creationId xmlns:a16="http://schemas.microsoft.com/office/drawing/2014/main" id="{966BA27B-9A9C-07E7-5173-FA8E55371DDD}"/>
              </a:ext>
            </a:extLst>
          </p:cNvPr>
          <p:cNvSpPr>
            <a:spLocks noGrp="1"/>
          </p:cNvSpPr>
          <p:nvPr>
            <p:ph type="sldNum" sz="quarter" idx="5"/>
          </p:nvPr>
        </p:nvSpPr>
        <p:spPr/>
        <p:txBody>
          <a:bodyPr/>
          <a:lstStyle/>
          <a:p>
            <a:fld id="{F7C19E1B-9841-4947-956E-4E7489943B16}" type="slidenum">
              <a:rPr lang="en-US" smtClean="0"/>
              <a:t>3</a:t>
            </a:fld>
            <a:endParaRPr lang="en-US"/>
          </a:p>
        </p:txBody>
      </p:sp>
    </p:spTree>
    <p:extLst>
      <p:ext uri="{BB962C8B-B14F-4D97-AF65-F5344CB8AC3E}">
        <p14:creationId xmlns:p14="http://schemas.microsoft.com/office/powerpoint/2010/main" val="2540897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37AE1-E2C4-7AF1-ABCE-8298F8BE80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5719B2-032A-7377-2B33-8CE35A78CA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723A48-5C1B-3531-FA31-A3053372CC97}"/>
              </a:ext>
            </a:extLst>
          </p:cNvPr>
          <p:cNvSpPr>
            <a:spLocks noGrp="1"/>
          </p:cNvSpPr>
          <p:nvPr>
            <p:ph type="body" idx="1"/>
          </p:nvPr>
        </p:nvSpPr>
        <p:spPr/>
        <p:txBody>
          <a:bodyPr/>
          <a:lstStyle/>
          <a:p>
            <a:r>
              <a:rPr lang="en-US"/>
              <a:t>Let’s watch the Crickets Chirping video again on mute.  </a:t>
            </a:r>
            <a:r>
              <a:rPr lang="en-US">
                <a:hlinkClick r:id="rId3"/>
              </a:rPr>
              <a:t>Chirping Crickets | MISSOURI DEPARTMENT OF CONSERVATION</a:t>
            </a:r>
            <a:endParaRPr lang="en-US"/>
          </a:p>
        </p:txBody>
      </p:sp>
      <p:sp>
        <p:nvSpPr>
          <p:cNvPr id="4" name="Slide Number Placeholder 3">
            <a:extLst>
              <a:ext uri="{FF2B5EF4-FFF2-40B4-BE49-F238E27FC236}">
                <a16:creationId xmlns:a16="http://schemas.microsoft.com/office/drawing/2014/main" id="{AAFD53C3-1A8F-B9F6-E0A7-F5E5D1F300A4}"/>
              </a:ext>
            </a:extLst>
          </p:cNvPr>
          <p:cNvSpPr>
            <a:spLocks noGrp="1"/>
          </p:cNvSpPr>
          <p:nvPr>
            <p:ph type="sldNum" sz="quarter" idx="5"/>
          </p:nvPr>
        </p:nvSpPr>
        <p:spPr/>
        <p:txBody>
          <a:bodyPr/>
          <a:lstStyle/>
          <a:p>
            <a:fld id="{F7C19E1B-9841-4947-956E-4E7489943B16}" type="slidenum">
              <a:rPr lang="en-US" smtClean="0"/>
              <a:t>21</a:t>
            </a:fld>
            <a:endParaRPr lang="en-US"/>
          </a:p>
        </p:txBody>
      </p:sp>
    </p:spTree>
    <p:extLst>
      <p:ext uri="{BB962C8B-B14F-4D97-AF65-F5344CB8AC3E}">
        <p14:creationId xmlns:p14="http://schemas.microsoft.com/office/powerpoint/2010/main" val="19677861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D7EA8-3A33-90E0-7015-0055824CEA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13C84A-6C8D-5CB5-C5D5-49974C0018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06D16C-1F68-1E1D-8754-4915122BE76B}"/>
              </a:ext>
            </a:extLst>
          </p:cNvPr>
          <p:cNvSpPr>
            <a:spLocks noGrp="1"/>
          </p:cNvSpPr>
          <p:nvPr>
            <p:ph type="body" idx="1"/>
          </p:nvPr>
        </p:nvSpPr>
        <p:spPr/>
        <p:txBody>
          <a:bodyPr/>
          <a:lstStyle/>
          <a:p>
            <a:r>
              <a:rPr lang="en-US"/>
              <a:t>If you look closely, you will notice small, tiny vibrations. It is these vibrations that help the cricket to make the sound.</a:t>
            </a:r>
          </a:p>
        </p:txBody>
      </p:sp>
      <p:sp>
        <p:nvSpPr>
          <p:cNvPr id="4" name="Slide Number Placeholder 3">
            <a:extLst>
              <a:ext uri="{FF2B5EF4-FFF2-40B4-BE49-F238E27FC236}">
                <a16:creationId xmlns:a16="http://schemas.microsoft.com/office/drawing/2014/main" id="{39B30041-7272-C570-57CD-A31C346E8FBF}"/>
              </a:ext>
            </a:extLst>
          </p:cNvPr>
          <p:cNvSpPr>
            <a:spLocks noGrp="1"/>
          </p:cNvSpPr>
          <p:nvPr>
            <p:ph type="sldNum" sz="quarter" idx="5"/>
          </p:nvPr>
        </p:nvSpPr>
        <p:spPr/>
        <p:txBody>
          <a:bodyPr/>
          <a:lstStyle/>
          <a:p>
            <a:fld id="{F7C19E1B-9841-4947-956E-4E7489943B16}" type="slidenum">
              <a:rPr lang="en-US" smtClean="0"/>
              <a:t>22</a:t>
            </a:fld>
            <a:endParaRPr lang="en-US"/>
          </a:p>
        </p:txBody>
      </p:sp>
    </p:spTree>
    <p:extLst>
      <p:ext uri="{BB962C8B-B14F-4D97-AF65-F5344CB8AC3E}">
        <p14:creationId xmlns:p14="http://schemas.microsoft.com/office/powerpoint/2010/main" val="35605979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DC33D-893F-462F-7DB3-F68734D651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E5B6DE-4AB9-6A6C-3A93-E5C47F9003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792607-85D9-69FF-693F-A11F89C4DE80}"/>
              </a:ext>
            </a:extLst>
          </p:cNvPr>
          <p:cNvSpPr>
            <a:spLocks noGrp="1"/>
          </p:cNvSpPr>
          <p:nvPr>
            <p:ph type="body" idx="1"/>
          </p:nvPr>
        </p:nvSpPr>
        <p:spPr/>
        <p:txBody>
          <a:bodyPr/>
          <a:lstStyle/>
          <a:p>
            <a:r>
              <a:rPr lang="en-US"/>
              <a:t>Have students open their student guide, </a:t>
            </a:r>
            <a:r>
              <a:rPr lang="en-US" b="1"/>
              <a:t>Read Together 2A What Is Sound? </a:t>
            </a:r>
            <a:r>
              <a:rPr lang="en-US"/>
              <a:t>section on Page 23.</a:t>
            </a:r>
          </a:p>
        </p:txBody>
      </p:sp>
      <p:sp>
        <p:nvSpPr>
          <p:cNvPr id="4" name="Slide Number Placeholder 3">
            <a:extLst>
              <a:ext uri="{FF2B5EF4-FFF2-40B4-BE49-F238E27FC236}">
                <a16:creationId xmlns:a16="http://schemas.microsoft.com/office/drawing/2014/main" id="{5E8E1A20-FF27-826B-07D6-9FD618ED838F}"/>
              </a:ext>
            </a:extLst>
          </p:cNvPr>
          <p:cNvSpPr>
            <a:spLocks noGrp="1"/>
          </p:cNvSpPr>
          <p:nvPr>
            <p:ph type="sldNum" sz="quarter" idx="5"/>
          </p:nvPr>
        </p:nvSpPr>
        <p:spPr/>
        <p:txBody>
          <a:bodyPr/>
          <a:lstStyle/>
          <a:p>
            <a:fld id="{F7C19E1B-9841-4947-956E-4E7489943B16}" type="slidenum">
              <a:rPr lang="en-US" smtClean="0"/>
              <a:t>23</a:t>
            </a:fld>
            <a:endParaRPr lang="en-US"/>
          </a:p>
        </p:txBody>
      </p:sp>
    </p:spTree>
    <p:extLst>
      <p:ext uri="{BB962C8B-B14F-4D97-AF65-F5344CB8AC3E}">
        <p14:creationId xmlns:p14="http://schemas.microsoft.com/office/powerpoint/2010/main" val="6729900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57D86-4AAE-3AAC-5693-EAF92CE458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9784EC-5077-82AF-4AF0-0F348B6794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E7B885-8B72-2EE0-807D-731AF628373C}"/>
              </a:ext>
            </a:extLst>
          </p:cNvPr>
          <p:cNvSpPr>
            <a:spLocks noGrp="1"/>
          </p:cNvSpPr>
          <p:nvPr>
            <p:ph type="body" idx="1"/>
          </p:nvPr>
        </p:nvSpPr>
        <p:spPr/>
        <p:txBody>
          <a:bodyPr/>
          <a:lstStyle/>
          <a:p>
            <a:r>
              <a:rPr lang="en-US"/>
              <a:t>Have students open their student guide, </a:t>
            </a:r>
            <a:r>
              <a:rPr lang="en-US" b="1"/>
              <a:t>Read Together 2A What Is Sound? </a:t>
            </a:r>
            <a:r>
              <a:rPr lang="en-US"/>
              <a:t>section on Page 23.</a:t>
            </a:r>
          </a:p>
        </p:txBody>
      </p:sp>
      <p:sp>
        <p:nvSpPr>
          <p:cNvPr id="4" name="Slide Number Placeholder 3">
            <a:extLst>
              <a:ext uri="{FF2B5EF4-FFF2-40B4-BE49-F238E27FC236}">
                <a16:creationId xmlns:a16="http://schemas.microsoft.com/office/drawing/2014/main" id="{1423BD81-A969-2EE5-0DD0-CF052B6764AB}"/>
              </a:ext>
            </a:extLst>
          </p:cNvPr>
          <p:cNvSpPr>
            <a:spLocks noGrp="1"/>
          </p:cNvSpPr>
          <p:nvPr>
            <p:ph type="sldNum" sz="quarter" idx="5"/>
          </p:nvPr>
        </p:nvSpPr>
        <p:spPr/>
        <p:txBody>
          <a:bodyPr/>
          <a:lstStyle/>
          <a:p>
            <a:fld id="{F7C19E1B-9841-4947-956E-4E7489943B16}" type="slidenum">
              <a:rPr lang="en-US" smtClean="0"/>
              <a:t>24</a:t>
            </a:fld>
            <a:endParaRPr lang="en-US"/>
          </a:p>
        </p:txBody>
      </p:sp>
    </p:spTree>
    <p:extLst>
      <p:ext uri="{BB962C8B-B14F-4D97-AF65-F5344CB8AC3E}">
        <p14:creationId xmlns:p14="http://schemas.microsoft.com/office/powerpoint/2010/main" val="8966988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04357-D872-7A86-A4F3-C4347B09A5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EEEE86-D4FB-5B70-1007-346409E06F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AFC07F-24D8-3D16-66D4-92BC9F54FBBD}"/>
              </a:ext>
            </a:extLst>
          </p:cNvPr>
          <p:cNvSpPr>
            <a:spLocks noGrp="1"/>
          </p:cNvSpPr>
          <p:nvPr>
            <p:ph type="body" idx="1"/>
          </p:nvPr>
        </p:nvSpPr>
        <p:spPr/>
        <p:txBody>
          <a:bodyPr/>
          <a:lstStyle/>
          <a:p>
            <a:r>
              <a:rPr lang="en-US"/>
              <a:t>We can hear because our ears “catch” sound. Sound vibrates our eardrums and tells our brains there is sound. Vibrations are fast movements of matter back and fourth. </a:t>
            </a:r>
            <a:r>
              <a:rPr lang="en-US" b="1"/>
              <a:t>When rubbing a pencil across the can, what was vibrating? Did you notice the can and the pencil were both vibrating? </a:t>
            </a:r>
            <a:r>
              <a:rPr lang="en-US"/>
              <a:t>Try it again and notice how both the can and the pencil make your hands feel. So, vibrations make sound, and sounds can make things vibrate!</a:t>
            </a:r>
          </a:p>
        </p:txBody>
      </p:sp>
      <p:sp>
        <p:nvSpPr>
          <p:cNvPr id="4" name="Slide Number Placeholder 3">
            <a:extLst>
              <a:ext uri="{FF2B5EF4-FFF2-40B4-BE49-F238E27FC236}">
                <a16:creationId xmlns:a16="http://schemas.microsoft.com/office/drawing/2014/main" id="{A7B4846F-D4CA-0EF4-BCB8-9B77856CA346}"/>
              </a:ext>
            </a:extLst>
          </p:cNvPr>
          <p:cNvSpPr>
            <a:spLocks noGrp="1"/>
          </p:cNvSpPr>
          <p:nvPr>
            <p:ph type="sldNum" sz="quarter" idx="5"/>
          </p:nvPr>
        </p:nvSpPr>
        <p:spPr/>
        <p:txBody>
          <a:bodyPr/>
          <a:lstStyle/>
          <a:p>
            <a:fld id="{F7C19E1B-9841-4947-956E-4E7489943B16}" type="slidenum">
              <a:rPr lang="en-US" smtClean="0"/>
              <a:t>25</a:t>
            </a:fld>
            <a:endParaRPr lang="en-US"/>
          </a:p>
        </p:txBody>
      </p:sp>
    </p:spTree>
    <p:extLst>
      <p:ext uri="{BB962C8B-B14F-4D97-AF65-F5344CB8AC3E}">
        <p14:creationId xmlns:p14="http://schemas.microsoft.com/office/powerpoint/2010/main" val="14864084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C7BBD-C037-EE3B-0ED3-B379B789C6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B961EE-7655-BE08-82C4-F2E214E2C0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C350BB-21D3-C957-A966-6823A4AC5D70}"/>
              </a:ext>
            </a:extLst>
          </p:cNvPr>
          <p:cNvSpPr>
            <a:spLocks noGrp="1"/>
          </p:cNvSpPr>
          <p:nvPr>
            <p:ph type="body" idx="1"/>
          </p:nvPr>
        </p:nvSpPr>
        <p:spPr/>
        <p:txBody>
          <a:bodyPr/>
          <a:lstStyle/>
          <a:p>
            <a:r>
              <a:rPr lang="en-US"/>
              <a:t>Read the </a:t>
            </a:r>
            <a:r>
              <a:rPr lang="en-US" b="1"/>
              <a:t>Fun Fact </a:t>
            </a:r>
            <a:r>
              <a:rPr lang="en-US"/>
              <a:t>from the </a:t>
            </a:r>
            <a:r>
              <a:rPr lang="en-US" b="1"/>
              <a:t>Read Together 2A </a:t>
            </a:r>
            <a:r>
              <a:rPr lang="en-US"/>
              <a:t>page together. </a:t>
            </a:r>
          </a:p>
        </p:txBody>
      </p:sp>
      <p:sp>
        <p:nvSpPr>
          <p:cNvPr id="4" name="Slide Number Placeholder 3">
            <a:extLst>
              <a:ext uri="{FF2B5EF4-FFF2-40B4-BE49-F238E27FC236}">
                <a16:creationId xmlns:a16="http://schemas.microsoft.com/office/drawing/2014/main" id="{EFF4626A-6796-D9CF-FB75-B57C46AE54DA}"/>
              </a:ext>
            </a:extLst>
          </p:cNvPr>
          <p:cNvSpPr>
            <a:spLocks noGrp="1"/>
          </p:cNvSpPr>
          <p:nvPr>
            <p:ph type="sldNum" sz="quarter" idx="5"/>
          </p:nvPr>
        </p:nvSpPr>
        <p:spPr/>
        <p:txBody>
          <a:bodyPr/>
          <a:lstStyle/>
          <a:p>
            <a:fld id="{F7C19E1B-9841-4947-956E-4E7489943B16}" type="slidenum">
              <a:rPr lang="en-US" smtClean="0"/>
              <a:t>26</a:t>
            </a:fld>
            <a:endParaRPr lang="en-US"/>
          </a:p>
        </p:txBody>
      </p:sp>
    </p:spTree>
    <p:extLst>
      <p:ext uri="{BB962C8B-B14F-4D97-AF65-F5344CB8AC3E}">
        <p14:creationId xmlns:p14="http://schemas.microsoft.com/office/powerpoint/2010/main" val="26601289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4F963-D9AF-C2A9-F357-8A134D166D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CEC225-38F5-C1AE-357D-BF461463B3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7A0947-E56E-2621-A1EC-C5ACBAA7138F}"/>
              </a:ext>
            </a:extLst>
          </p:cNvPr>
          <p:cNvSpPr>
            <a:spLocks noGrp="1"/>
          </p:cNvSpPr>
          <p:nvPr>
            <p:ph type="body" idx="1"/>
          </p:nvPr>
        </p:nvSpPr>
        <p:spPr/>
        <p:txBody>
          <a:bodyPr/>
          <a:lstStyle/>
          <a:p>
            <a:r>
              <a:rPr lang="en-US"/>
              <a:t>Play the </a:t>
            </a:r>
            <a:r>
              <a:rPr lang="en-US" i="1"/>
              <a:t>Hummingbird Diving Display </a:t>
            </a:r>
            <a:r>
              <a:rPr lang="en-US"/>
              <a:t>video from </a:t>
            </a:r>
            <a:r>
              <a:rPr lang="en-US" i="1"/>
              <a:t>the MDC Teacher Portal </a:t>
            </a:r>
            <a:r>
              <a:rPr lang="en-US"/>
              <a:t>that demonstrates the male diving to make the high-pitched whistle sound.</a:t>
            </a:r>
          </a:p>
        </p:txBody>
      </p:sp>
      <p:sp>
        <p:nvSpPr>
          <p:cNvPr id="4" name="Slide Number Placeholder 3">
            <a:extLst>
              <a:ext uri="{FF2B5EF4-FFF2-40B4-BE49-F238E27FC236}">
                <a16:creationId xmlns:a16="http://schemas.microsoft.com/office/drawing/2014/main" id="{23DCEDD4-35D5-F471-4536-EC0F2CD4C567}"/>
              </a:ext>
            </a:extLst>
          </p:cNvPr>
          <p:cNvSpPr>
            <a:spLocks noGrp="1"/>
          </p:cNvSpPr>
          <p:nvPr>
            <p:ph type="sldNum" sz="quarter" idx="5"/>
          </p:nvPr>
        </p:nvSpPr>
        <p:spPr/>
        <p:txBody>
          <a:bodyPr/>
          <a:lstStyle/>
          <a:p>
            <a:fld id="{F7C19E1B-9841-4947-956E-4E7489943B16}" type="slidenum">
              <a:rPr lang="en-US" smtClean="0"/>
              <a:t>27</a:t>
            </a:fld>
            <a:endParaRPr lang="en-US"/>
          </a:p>
        </p:txBody>
      </p:sp>
    </p:spTree>
    <p:extLst>
      <p:ext uri="{BB962C8B-B14F-4D97-AF65-F5344CB8AC3E}">
        <p14:creationId xmlns:p14="http://schemas.microsoft.com/office/powerpoint/2010/main" val="28638484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867C6-2C60-EDC6-41CA-9C85D36492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C59B49-B482-359E-451B-DC77F6EAC6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5A0F03-9AE6-0C09-044B-5F739D8EABCD}"/>
              </a:ext>
            </a:extLst>
          </p:cNvPr>
          <p:cNvSpPr>
            <a:spLocks noGrp="1"/>
          </p:cNvSpPr>
          <p:nvPr>
            <p:ph type="body" idx="1"/>
          </p:nvPr>
        </p:nvSpPr>
        <p:spPr/>
        <p:txBody>
          <a:bodyPr/>
          <a:lstStyle/>
          <a:p>
            <a:r>
              <a:rPr lang="en-US"/>
              <a:t>Answers will vary. (The display is to attract a mate.)</a:t>
            </a:r>
          </a:p>
        </p:txBody>
      </p:sp>
      <p:sp>
        <p:nvSpPr>
          <p:cNvPr id="4" name="Slide Number Placeholder 3">
            <a:extLst>
              <a:ext uri="{FF2B5EF4-FFF2-40B4-BE49-F238E27FC236}">
                <a16:creationId xmlns:a16="http://schemas.microsoft.com/office/drawing/2014/main" id="{AED7ED28-29EE-2368-52CF-94DAB090FC24}"/>
              </a:ext>
            </a:extLst>
          </p:cNvPr>
          <p:cNvSpPr>
            <a:spLocks noGrp="1"/>
          </p:cNvSpPr>
          <p:nvPr>
            <p:ph type="sldNum" sz="quarter" idx="5"/>
          </p:nvPr>
        </p:nvSpPr>
        <p:spPr/>
        <p:txBody>
          <a:bodyPr/>
          <a:lstStyle/>
          <a:p>
            <a:fld id="{F7C19E1B-9841-4947-956E-4E7489943B16}" type="slidenum">
              <a:rPr lang="en-US" smtClean="0"/>
              <a:t>28</a:t>
            </a:fld>
            <a:endParaRPr lang="en-US"/>
          </a:p>
        </p:txBody>
      </p:sp>
    </p:spTree>
    <p:extLst>
      <p:ext uri="{BB962C8B-B14F-4D97-AF65-F5344CB8AC3E}">
        <p14:creationId xmlns:p14="http://schemas.microsoft.com/office/powerpoint/2010/main" val="10309797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5037F-79CE-EFAA-018D-7BB9EFD012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CC562A-F0EC-1CAD-AAC2-9FAEAC8ECE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4BA64E-30D2-D465-8591-CAD619F32AA3}"/>
              </a:ext>
            </a:extLst>
          </p:cNvPr>
          <p:cNvSpPr>
            <a:spLocks noGrp="1"/>
          </p:cNvSpPr>
          <p:nvPr>
            <p:ph type="body" idx="1"/>
          </p:nvPr>
        </p:nvSpPr>
        <p:spPr/>
        <p:txBody>
          <a:bodyPr/>
          <a:lstStyle/>
          <a:p>
            <a:r>
              <a:rPr lang="en-US"/>
              <a:t>Go outside and gently rub small sticks together or on the bark of trees. </a:t>
            </a:r>
          </a:p>
        </p:txBody>
      </p:sp>
      <p:sp>
        <p:nvSpPr>
          <p:cNvPr id="4" name="Slide Number Placeholder 3">
            <a:extLst>
              <a:ext uri="{FF2B5EF4-FFF2-40B4-BE49-F238E27FC236}">
                <a16:creationId xmlns:a16="http://schemas.microsoft.com/office/drawing/2014/main" id="{D8A4C8E3-C4EB-66C5-C436-E9633AE00F32}"/>
              </a:ext>
            </a:extLst>
          </p:cNvPr>
          <p:cNvSpPr>
            <a:spLocks noGrp="1"/>
          </p:cNvSpPr>
          <p:nvPr>
            <p:ph type="sldNum" sz="quarter" idx="5"/>
          </p:nvPr>
        </p:nvSpPr>
        <p:spPr/>
        <p:txBody>
          <a:bodyPr/>
          <a:lstStyle/>
          <a:p>
            <a:fld id="{F7C19E1B-9841-4947-956E-4E7489943B16}" type="slidenum">
              <a:rPr lang="en-US" smtClean="0"/>
              <a:t>29</a:t>
            </a:fld>
            <a:endParaRPr lang="en-US"/>
          </a:p>
        </p:txBody>
      </p:sp>
    </p:spTree>
    <p:extLst>
      <p:ext uri="{BB962C8B-B14F-4D97-AF65-F5344CB8AC3E}">
        <p14:creationId xmlns:p14="http://schemas.microsoft.com/office/powerpoint/2010/main" val="42454045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34F85-5465-C3B6-052B-ED3A49086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28F580-4DD4-14C2-ED1D-B4F2D218CA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C51F44-4F0C-10C6-8665-D17A0C77B7E4}"/>
              </a:ext>
            </a:extLst>
          </p:cNvPr>
          <p:cNvSpPr>
            <a:spLocks noGrp="1"/>
          </p:cNvSpPr>
          <p:nvPr>
            <p:ph type="body" idx="1"/>
          </p:nvPr>
        </p:nvSpPr>
        <p:spPr/>
        <p:txBody>
          <a:bodyPr/>
          <a:lstStyle/>
          <a:p>
            <a:r>
              <a:rPr lang="en-US"/>
              <a:t>Find a hollow log and thump it with a small stick. Thump a live tree.</a:t>
            </a:r>
          </a:p>
        </p:txBody>
      </p:sp>
      <p:sp>
        <p:nvSpPr>
          <p:cNvPr id="4" name="Slide Number Placeholder 3">
            <a:extLst>
              <a:ext uri="{FF2B5EF4-FFF2-40B4-BE49-F238E27FC236}">
                <a16:creationId xmlns:a16="http://schemas.microsoft.com/office/drawing/2014/main" id="{0302E344-65D2-44A7-0310-3AF9F3F4D926}"/>
              </a:ext>
            </a:extLst>
          </p:cNvPr>
          <p:cNvSpPr>
            <a:spLocks noGrp="1"/>
          </p:cNvSpPr>
          <p:nvPr>
            <p:ph type="sldNum" sz="quarter" idx="5"/>
          </p:nvPr>
        </p:nvSpPr>
        <p:spPr/>
        <p:txBody>
          <a:bodyPr/>
          <a:lstStyle/>
          <a:p>
            <a:fld id="{F7C19E1B-9841-4947-956E-4E7489943B16}" type="slidenum">
              <a:rPr lang="en-US" smtClean="0"/>
              <a:t>30</a:t>
            </a:fld>
            <a:endParaRPr lang="en-US"/>
          </a:p>
        </p:txBody>
      </p:sp>
    </p:spTree>
    <p:extLst>
      <p:ext uri="{BB962C8B-B14F-4D97-AF65-F5344CB8AC3E}">
        <p14:creationId xmlns:p14="http://schemas.microsoft.com/office/powerpoint/2010/main" val="1024479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E6EAF-3D8E-A27A-EF36-A7F68B5F00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41704B-F710-B989-EF39-B675F1EC64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49AFA1-92A3-0707-96AA-9F5283FDE9B8}"/>
              </a:ext>
            </a:extLst>
          </p:cNvPr>
          <p:cNvSpPr>
            <a:spLocks noGrp="1"/>
          </p:cNvSpPr>
          <p:nvPr>
            <p:ph type="body" idx="1"/>
          </p:nvPr>
        </p:nvSpPr>
        <p:spPr/>
        <p:txBody>
          <a:bodyPr/>
          <a:lstStyle/>
          <a:p>
            <a:r>
              <a:rPr lang="en-US"/>
              <a:t>From the </a:t>
            </a:r>
            <a:r>
              <a:rPr lang="en-US" i="1"/>
              <a:t>MDC Teacher Portal</a:t>
            </a:r>
            <a:r>
              <a:rPr lang="en-US"/>
              <a:t>, play at least three different tracks of insects chirping. </a:t>
            </a:r>
            <a:r>
              <a:rPr lang="en-US">
                <a:hlinkClick r:id="rId3"/>
              </a:rPr>
              <a:t>Chirping Crickets | MISSOURI DEPARTMENT OF CONSERVATION</a:t>
            </a:r>
            <a:endParaRPr lang="en-US"/>
          </a:p>
        </p:txBody>
      </p:sp>
      <p:sp>
        <p:nvSpPr>
          <p:cNvPr id="4" name="Slide Number Placeholder 3">
            <a:extLst>
              <a:ext uri="{FF2B5EF4-FFF2-40B4-BE49-F238E27FC236}">
                <a16:creationId xmlns:a16="http://schemas.microsoft.com/office/drawing/2014/main" id="{D74B18A2-AD45-015D-D4E1-AD80356151CB}"/>
              </a:ext>
            </a:extLst>
          </p:cNvPr>
          <p:cNvSpPr>
            <a:spLocks noGrp="1"/>
          </p:cNvSpPr>
          <p:nvPr>
            <p:ph type="sldNum" sz="quarter" idx="5"/>
          </p:nvPr>
        </p:nvSpPr>
        <p:spPr/>
        <p:txBody>
          <a:bodyPr/>
          <a:lstStyle/>
          <a:p>
            <a:fld id="{F7C19E1B-9841-4947-956E-4E7489943B16}" type="slidenum">
              <a:rPr lang="en-US" smtClean="0"/>
              <a:t>4</a:t>
            </a:fld>
            <a:endParaRPr lang="en-US"/>
          </a:p>
        </p:txBody>
      </p:sp>
    </p:spTree>
    <p:extLst>
      <p:ext uri="{BB962C8B-B14F-4D97-AF65-F5344CB8AC3E}">
        <p14:creationId xmlns:p14="http://schemas.microsoft.com/office/powerpoint/2010/main" val="27413698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27F97-F89B-4047-F7E6-5E0DB64FDB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9FFB39-3C2B-8B31-A529-D21E0B2023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8B2279-B0B9-CAAA-9E30-244780392204}"/>
              </a:ext>
            </a:extLst>
          </p:cNvPr>
          <p:cNvSpPr>
            <a:spLocks noGrp="1"/>
          </p:cNvSpPr>
          <p:nvPr>
            <p:ph type="body" idx="1"/>
          </p:nvPr>
        </p:nvSpPr>
        <p:spPr/>
        <p:txBody>
          <a:bodyPr/>
          <a:lstStyle/>
          <a:p>
            <a:r>
              <a:rPr lang="en-US"/>
              <a:t>Tap two small sticks together or place one hand on the hollow log and tree.</a:t>
            </a:r>
          </a:p>
          <a:p>
            <a:endParaRPr lang="en-US"/>
          </a:p>
          <a:p>
            <a:r>
              <a:rPr lang="en-US"/>
              <a:t>Encourage students to explore both outside and in the classroom with various materials.</a:t>
            </a:r>
          </a:p>
        </p:txBody>
      </p:sp>
      <p:sp>
        <p:nvSpPr>
          <p:cNvPr id="4" name="Slide Number Placeholder 3">
            <a:extLst>
              <a:ext uri="{FF2B5EF4-FFF2-40B4-BE49-F238E27FC236}">
                <a16:creationId xmlns:a16="http://schemas.microsoft.com/office/drawing/2014/main" id="{0928D69B-069A-E3D2-4D79-FAF508395553}"/>
              </a:ext>
            </a:extLst>
          </p:cNvPr>
          <p:cNvSpPr>
            <a:spLocks noGrp="1"/>
          </p:cNvSpPr>
          <p:nvPr>
            <p:ph type="sldNum" sz="quarter" idx="5"/>
          </p:nvPr>
        </p:nvSpPr>
        <p:spPr/>
        <p:txBody>
          <a:bodyPr/>
          <a:lstStyle/>
          <a:p>
            <a:fld id="{F7C19E1B-9841-4947-956E-4E7489943B16}" type="slidenum">
              <a:rPr lang="en-US" smtClean="0"/>
              <a:t>31</a:t>
            </a:fld>
            <a:endParaRPr lang="en-US"/>
          </a:p>
        </p:txBody>
      </p:sp>
    </p:spTree>
    <p:extLst>
      <p:ext uri="{BB962C8B-B14F-4D97-AF65-F5344CB8AC3E}">
        <p14:creationId xmlns:p14="http://schemas.microsoft.com/office/powerpoint/2010/main" val="29133908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3E2E5-D58A-916B-24AA-9AA02BB456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C97D42-0EEC-BB76-3D53-583F1E1899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3CDE64-7833-E462-6F5A-1E710FD5F1E0}"/>
              </a:ext>
            </a:extLst>
          </p:cNvPr>
          <p:cNvSpPr>
            <a:spLocks noGrp="1"/>
          </p:cNvSpPr>
          <p:nvPr>
            <p:ph type="body" idx="1"/>
          </p:nvPr>
        </p:nvSpPr>
        <p:spPr/>
        <p:txBody>
          <a:bodyPr/>
          <a:lstStyle/>
          <a:p>
            <a:r>
              <a:rPr lang="en-US"/>
              <a:t>While outside listen for crickets. You may also observe purchased crickets within a terrarium or clear container. When you hear a cricket, make observations of the movement noticed. Focus on the wing movement.</a:t>
            </a:r>
          </a:p>
          <a:p>
            <a:endParaRPr lang="en-US"/>
          </a:p>
          <a:p>
            <a:r>
              <a:rPr lang="en-US" b="1"/>
              <a:t>How do you think crickets make their sounds? What movement do you see? What is vibrating?</a:t>
            </a:r>
            <a:r>
              <a:rPr lang="en-US"/>
              <a:t> (Crickets make the chirping sounds by rubbing their wings together.)</a:t>
            </a:r>
          </a:p>
        </p:txBody>
      </p:sp>
      <p:sp>
        <p:nvSpPr>
          <p:cNvPr id="4" name="Slide Number Placeholder 3">
            <a:extLst>
              <a:ext uri="{FF2B5EF4-FFF2-40B4-BE49-F238E27FC236}">
                <a16:creationId xmlns:a16="http://schemas.microsoft.com/office/drawing/2014/main" id="{81F25CB7-6702-5082-7B86-39629CCD2C57}"/>
              </a:ext>
            </a:extLst>
          </p:cNvPr>
          <p:cNvSpPr>
            <a:spLocks noGrp="1"/>
          </p:cNvSpPr>
          <p:nvPr>
            <p:ph type="sldNum" sz="quarter" idx="5"/>
          </p:nvPr>
        </p:nvSpPr>
        <p:spPr/>
        <p:txBody>
          <a:bodyPr/>
          <a:lstStyle/>
          <a:p>
            <a:fld id="{F7C19E1B-9841-4947-956E-4E7489943B16}" type="slidenum">
              <a:rPr lang="en-US" smtClean="0"/>
              <a:t>32</a:t>
            </a:fld>
            <a:endParaRPr lang="en-US"/>
          </a:p>
        </p:txBody>
      </p:sp>
    </p:spTree>
    <p:extLst>
      <p:ext uri="{BB962C8B-B14F-4D97-AF65-F5344CB8AC3E}">
        <p14:creationId xmlns:p14="http://schemas.microsoft.com/office/powerpoint/2010/main" val="7898450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F242B-779E-BEC1-8DBA-404B69AE00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4FE18A-4EB2-BA28-66BE-C09EE406DF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0209E9-3621-4C3B-D823-9C06F44036F7}"/>
              </a:ext>
            </a:extLst>
          </p:cNvPr>
          <p:cNvSpPr>
            <a:spLocks noGrp="1"/>
          </p:cNvSpPr>
          <p:nvPr>
            <p:ph type="body" idx="1"/>
          </p:nvPr>
        </p:nvSpPr>
        <p:spPr/>
        <p:txBody>
          <a:bodyPr/>
          <a:lstStyle/>
          <a:p>
            <a:r>
              <a:rPr lang="en-US"/>
              <a:t>Share the </a:t>
            </a:r>
            <a:r>
              <a:rPr lang="en-US" i="1"/>
              <a:t>Crickets Chirping </a:t>
            </a:r>
            <a:r>
              <a:rPr lang="en-US"/>
              <a:t>video again with the class.</a:t>
            </a:r>
          </a:p>
        </p:txBody>
      </p:sp>
      <p:sp>
        <p:nvSpPr>
          <p:cNvPr id="4" name="Slide Number Placeholder 3">
            <a:extLst>
              <a:ext uri="{FF2B5EF4-FFF2-40B4-BE49-F238E27FC236}">
                <a16:creationId xmlns:a16="http://schemas.microsoft.com/office/drawing/2014/main" id="{D8C2DB94-229A-2EC9-4B4F-15AEAB755FE6}"/>
              </a:ext>
            </a:extLst>
          </p:cNvPr>
          <p:cNvSpPr>
            <a:spLocks noGrp="1"/>
          </p:cNvSpPr>
          <p:nvPr>
            <p:ph type="sldNum" sz="quarter" idx="5"/>
          </p:nvPr>
        </p:nvSpPr>
        <p:spPr/>
        <p:txBody>
          <a:bodyPr/>
          <a:lstStyle/>
          <a:p>
            <a:fld id="{F7C19E1B-9841-4947-956E-4E7489943B16}" type="slidenum">
              <a:rPr lang="en-US" smtClean="0"/>
              <a:t>33</a:t>
            </a:fld>
            <a:endParaRPr lang="en-US"/>
          </a:p>
        </p:txBody>
      </p:sp>
    </p:spTree>
    <p:extLst>
      <p:ext uri="{BB962C8B-B14F-4D97-AF65-F5344CB8AC3E}">
        <p14:creationId xmlns:p14="http://schemas.microsoft.com/office/powerpoint/2010/main" val="36856265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C0799-1D4F-87F5-CE92-5F5BC433E9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4385C5-F80B-0397-5DAD-387E0D5F20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AE44B6-EE27-7ED9-9D82-CC60AE066DD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99DA6BC-D049-F26F-B674-E98D09CE4A2F}"/>
              </a:ext>
            </a:extLst>
          </p:cNvPr>
          <p:cNvSpPr>
            <a:spLocks noGrp="1"/>
          </p:cNvSpPr>
          <p:nvPr>
            <p:ph type="sldNum" sz="quarter" idx="5"/>
          </p:nvPr>
        </p:nvSpPr>
        <p:spPr/>
        <p:txBody>
          <a:bodyPr/>
          <a:lstStyle/>
          <a:p>
            <a:fld id="{F7C19E1B-9841-4947-956E-4E7489943B16}" type="slidenum">
              <a:rPr lang="en-US" smtClean="0"/>
              <a:t>34</a:t>
            </a:fld>
            <a:endParaRPr lang="en-US"/>
          </a:p>
        </p:txBody>
      </p:sp>
    </p:spTree>
    <p:extLst>
      <p:ext uri="{BB962C8B-B14F-4D97-AF65-F5344CB8AC3E}">
        <p14:creationId xmlns:p14="http://schemas.microsoft.com/office/powerpoint/2010/main" val="9016860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26F9D-E80B-1192-A3F2-DF99490C21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55250B-E609-C53E-B0A4-6A4261FABE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DCDD6D-C73B-A649-BF63-3FF01131A8CB}"/>
              </a:ext>
            </a:extLst>
          </p:cNvPr>
          <p:cNvSpPr>
            <a:spLocks noGrp="1"/>
          </p:cNvSpPr>
          <p:nvPr>
            <p:ph type="body" idx="1"/>
          </p:nvPr>
        </p:nvSpPr>
        <p:spPr/>
        <p:txBody>
          <a:bodyPr/>
          <a:lstStyle/>
          <a:p>
            <a:r>
              <a:rPr lang="en-US"/>
              <a:t>Have students open their student guide to </a:t>
            </a:r>
            <a:r>
              <a:rPr lang="en-US" b="1"/>
              <a:t>Science Notebook 2A Cricket Sounds </a:t>
            </a:r>
            <a:r>
              <a:rPr lang="en-US"/>
              <a:t>section on Page 24. Using either the live cricket observations or observations from the video, students will circle the part of the cricket that is moving or vibrating, and then draw the sound wave coming from the cricket to the human ear. </a:t>
            </a:r>
          </a:p>
          <a:p>
            <a:endParaRPr lang="en-US"/>
          </a:p>
          <a:p>
            <a:r>
              <a:rPr lang="en-US" b="1"/>
              <a:t>Teacher Note: </a:t>
            </a:r>
            <a:r>
              <a:rPr lang="en-US"/>
              <a:t>The movement or vibration of the cricket wings is very interesting. You can choose to share the following information with your class: At the base of the forewing of a cricket, there is a thick, ridged vein that acts like a file. The upper surface of the forewing is hardened, like a scraper. When the male cricket calls for a female, he lifts his wings and pulls the file of one wing across the scraper of another.</a:t>
            </a:r>
          </a:p>
        </p:txBody>
      </p:sp>
      <p:sp>
        <p:nvSpPr>
          <p:cNvPr id="4" name="Slide Number Placeholder 3">
            <a:extLst>
              <a:ext uri="{FF2B5EF4-FFF2-40B4-BE49-F238E27FC236}">
                <a16:creationId xmlns:a16="http://schemas.microsoft.com/office/drawing/2014/main" id="{03F83C65-289E-9D7A-D962-0E4F7DF2A832}"/>
              </a:ext>
            </a:extLst>
          </p:cNvPr>
          <p:cNvSpPr>
            <a:spLocks noGrp="1"/>
          </p:cNvSpPr>
          <p:nvPr>
            <p:ph type="sldNum" sz="quarter" idx="5"/>
          </p:nvPr>
        </p:nvSpPr>
        <p:spPr/>
        <p:txBody>
          <a:bodyPr/>
          <a:lstStyle/>
          <a:p>
            <a:fld id="{F7C19E1B-9841-4947-956E-4E7489943B16}" type="slidenum">
              <a:rPr lang="en-US" smtClean="0"/>
              <a:t>35</a:t>
            </a:fld>
            <a:endParaRPr lang="en-US"/>
          </a:p>
        </p:txBody>
      </p:sp>
    </p:spTree>
    <p:extLst>
      <p:ext uri="{BB962C8B-B14F-4D97-AF65-F5344CB8AC3E}">
        <p14:creationId xmlns:p14="http://schemas.microsoft.com/office/powerpoint/2010/main" val="2413721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DBA60-FCDD-FB89-FCA0-2F0A6B73E9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2EA088-0DD0-CABB-49DD-6F9A041137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620662-2253-82BF-8F21-E2FCE1C484B3}"/>
              </a:ext>
            </a:extLst>
          </p:cNvPr>
          <p:cNvSpPr>
            <a:spLocks noGrp="1"/>
          </p:cNvSpPr>
          <p:nvPr>
            <p:ph type="body" idx="1"/>
          </p:nvPr>
        </p:nvSpPr>
        <p:spPr/>
        <p:txBody>
          <a:bodyPr/>
          <a:lstStyle/>
          <a:p>
            <a:r>
              <a:rPr lang="en-US"/>
              <a:t>Optional video: </a:t>
            </a:r>
            <a:r>
              <a:rPr lang="en-US" dirty="0">
                <a:hlinkClick r:id="rId3"/>
              </a:rPr>
              <a:t>Why crickets are as good as a thermometer</a:t>
            </a:r>
            <a:endParaRPr lang="en-US" dirty="0"/>
          </a:p>
        </p:txBody>
      </p:sp>
      <p:sp>
        <p:nvSpPr>
          <p:cNvPr id="4" name="Slide Number Placeholder 3">
            <a:extLst>
              <a:ext uri="{FF2B5EF4-FFF2-40B4-BE49-F238E27FC236}">
                <a16:creationId xmlns:a16="http://schemas.microsoft.com/office/drawing/2014/main" id="{C80FA44B-454E-4BAB-ADDA-6E49E02D78DE}"/>
              </a:ext>
            </a:extLst>
          </p:cNvPr>
          <p:cNvSpPr>
            <a:spLocks noGrp="1"/>
          </p:cNvSpPr>
          <p:nvPr>
            <p:ph type="sldNum" sz="quarter" idx="5"/>
          </p:nvPr>
        </p:nvSpPr>
        <p:spPr/>
        <p:txBody>
          <a:bodyPr/>
          <a:lstStyle/>
          <a:p>
            <a:fld id="{F7C19E1B-9841-4947-956E-4E7489943B16}" type="slidenum">
              <a:rPr lang="en-US" smtClean="0"/>
              <a:t>36</a:t>
            </a:fld>
            <a:endParaRPr lang="en-US"/>
          </a:p>
        </p:txBody>
      </p:sp>
    </p:spTree>
    <p:extLst>
      <p:ext uri="{BB962C8B-B14F-4D97-AF65-F5344CB8AC3E}">
        <p14:creationId xmlns:p14="http://schemas.microsoft.com/office/powerpoint/2010/main" val="18235832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A9A7A-A353-A4DD-BD6C-A2A028C0AA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EDDD69-A40E-66EB-9280-C03383975A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49B599-9C51-6ECF-C397-FE194F99CFF2}"/>
              </a:ext>
            </a:extLst>
          </p:cNvPr>
          <p:cNvSpPr>
            <a:spLocks noGrp="1"/>
          </p:cNvSpPr>
          <p:nvPr>
            <p:ph type="body" idx="1"/>
          </p:nvPr>
        </p:nvSpPr>
        <p:spPr/>
        <p:txBody>
          <a:bodyPr/>
          <a:lstStyle/>
          <a:p>
            <a:r>
              <a:rPr lang="en-US"/>
              <a:t>After exploring the concept of sound and vibration, have students open their student guides to the </a:t>
            </a:r>
            <a:r>
              <a:rPr lang="en-US" b="1"/>
              <a:t>Claim, Evidence, Reasoning</a:t>
            </a:r>
            <a:r>
              <a:rPr lang="en-US"/>
              <a:t> section on Page 25. Discuss the page with the students – read the guiding question and then explain what the students need to do to answer the questions (circle the correct claim and fill in the blanks.)</a:t>
            </a:r>
          </a:p>
        </p:txBody>
      </p:sp>
      <p:sp>
        <p:nvSpPr>
          <p:cNvPr id="4" name="Slide Number Placeholder 3">
            <a:extLst>
              <a:ext uri="{FF2B5EF4-FFF2-40B4-BE49-F238E27FC236}">
                <a16:creationId xmlns:a16="http://schemas.microsoft.com/office/drawing/2014/main" id="{1EAA2C59-0A7B-C2AC-B09E-52C5B27CC401}"/>
              </a:ext>
            </a:extLst>
          </p:cNvPr>
          <p:cNvSpPr>
            <a:spLocks noGrp="1"/>
          </p:cNvSpPr>
          <p:nvPr>
            <p:ph type="sldNum" sz="quarter" idx="5"/>
          </p:nvPr>
        </p:nvSpPr>
        <p:spPr/>
        <p:txBody>
          <a:bodyPr/>
          <a:lstStyle/>
          <a:p>
            <a:fld id="{F7C19E1B-9841-4947-956E-4E7489943B16}" type="slidenum">
              <a:rPr lang="en-US" smtClean="0"/>
              <a:t>37</a:t>
            </a:fld>
            <a:endParaRPr lang="en-US"/>
          </a:p>
        </p:txBody>
      </p:sp>
    </p:spTree>
    <p:extLst>
      <p:ext uri="{BB962C8B-B14F-4D97-AF65-F5344CB8AC3E}">
        <p14:creationId xmlns:p14="http://schemas.microsoft.com/office/powerpoint/2010/main" val="36727995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0F698-FC33-2715-82D7-C94957BF53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320E91-E70C-CE7E-2925-DC7E5DF639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360009-1C63-2265-8A65-6FB80970E750}"/>
              </a:ext>
            </a:extLst>
          </p:cNvPr>
          <p:cNvSpPr>
            <a:spLocks noGrp="1"/>
          </p:cNvSpPr>
          <p:nvPr>
            <p:ph type="body" idx="1"/>
          </p:nvPr>
        </p:nvSpPr>
        <p:spPr/>
        <p:txBody>
          <a:bodyPr/>
          <a:lstStyle/>
          <a:p>
            <a:r>
              <a:rPr lang="en-US" b="1"/>
              <a:t>Rubric:</a:t>
            </a:r>
          </a:p>
          <a:p>
            <a:pPr marL="171450" indent="-171450">
              <a:buFont typeface="Arial" panose="020B0604020202020204" pitchFamily="34" charset="0"/>
              <a:buChar char="•"/>
            </a:pPr>
            <a:r>
              <a:rPr lang="en-US"/>
              <a:t>3 (Meets) – Students can define and identify that sound is produced by vibrations. Students circle the correct claim, write the correct evidence statement, and identify the correct reason.</a:t>
            </a:r>
          </a:p>
          <a:p>
            <a:pPr marL="171450" indent="-171450">
              <a:buFont typeface="Arial" panose="020B0604020202020204" pitchFamily="34" charset="0"/>
              <a:buChar char="•"/>
            </a:pPr>
            <a:r>
              <a:rPr lang="en-US"/>
              <a:t>2 (Partially meets) – Students can define that a sound is made but do not connect it to vibration or movement. Two of the three components of CER are correct.</a:t>
            </a:r>
          </a:p>
          <a:p>
            <a:pPr marL="171450" indent="-171450">
              <a:buFont typeface="Arial" panose="020B0604020202020204" pitchFamily="34" charset="0"/>
              <a:buChar char="•"/>
            </a:pPr>
            <a:r>
              <a:rPr lang="en-US"/>
              <a:t>1 (Doesn’t meet) – Students cannot answer the above questions. One of the three components of CER is correct.</a:t>
            </a:r>
          </a:p>
        </p:txBody>
      </p:sp>
      <p:sp>
        <p:nvSpPr>
          <p:cNvPr id="4" name="Slide Number Placeholder 3">
            <a:extLst>
              <a:ext uri="{FF2B5EF4-FFF2-40B4-BE49-F238E27FC236}">
                <a16:creationId xmlns:a16="http://schemas.microsoft.com/office/drawing/2014/main" id="{7A2B6D25-2CB7-3DB1-BEF5-11EE345DA0D9}"/>
              </a:ext>
            </a:extLst>
          </p:cNvPr>
          <p:cNvSpPr>
            <a:spLocks noGrp="1"/>
          </p:cNvSpPr>
          <p:nvPr>
            <p:ph type="sldNum" sz="quarter" idx="5"/>
          </p:nvPr>
        </p:nvSpPr>
        <p:spPr/>
        <p:txBody>
          <a:bodyPr/>
          <a:lstStyle/>
          <a:p>
            <a:fld id="{F7C19E1B-9841-4947-956E-4E7489943B16}" type="slidenum">
              <a:rPr lang="en-US" smtClean="0"/>
              <a:t>38</a:t>
            </a:fld>
            <a:endParaRPr lang="en-US"/>
          </a:p>
        </p:txBody>
      </p:sp>
    </p:spTree>
    <p:extLst>
      <p:ext uri="{BB962C8B-B14F-4D97-AF65-F5344CB8AC3E}">
        <p14:creationId xmlns:p14="http://schemas.microsoft.com/office/powerpoint/2010/main" val="1453519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67927-2E9F-5EEF-2A93-B434413C3E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B399E9-7945-AD94-1247-1DF4A2D3DA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BA1E69-EE6A-817D-0A95-BA5204E8B40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02F45ED-6226-E665-17CC-A8E57A4002FF}"/>
              </a:ext>
            </a:extLst>
          </p:cNvPr>
          <p:cNvSpPr>
            <a:spLocks noGrp="1"/>
          </p:cNvSpPr>
          <p:nvPr>
            <p:ph type="sldNum" sz="quarter" idx="5"/>
          </p:nvPr>
        </p:nvSpPr>
        <p:spPr/>
        <p:txBody>
          <a:bodyPr/>
          <a:lstStyle/>
          <a:p>
            <a:fld id="{F7C19E1B-9841-4947-956E-4E7489943B16}" type="slidenum">
              <a:rPr lang="en-US" smtClean="0"/>
              <a:t>5</a:t>
            </a:fld>
            <a:endParaRPr lang="en-US"/>
          </a:p>
        </p:txBody>
      </p:sp>
    </p:spTree>
    <p:extLst>
      <p:ext uri="{BB962C8B-B14F-4D97-AF65-F5344CB8AC3E}">
        <p14:creationId xmlns:p14="http://schemas.microsoft.com/office/powerpoint/2010/main" val="1338286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87474-D4AD-D4E4-FD37-23F97A6145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3C6FA8-DB2F-EF4B-EA8D-488B67DD59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8D0624-1AC7-AC5A-8D65-9A1C19BF562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EA21342-E280-6774-3F4A-1AD1A2C7D421}"/>
              </a:ext>
            </a:extLst>
          </p:cNvPr>
          <p:cNvSpPr>
            <a:spLocks noGrp="1"/>
          </p:cNvSpPr>
          <p:nvPr>
            <p:ph type="sldNum" sz="quarter" idx="5"/>
          </p:nvPr>
        </p:nvSpPr>
        <p:spPr/>
        <p:txBody>
          <a:bodyPr/>
          <a:lstStyle/>
          <a:p>
            <a:fld id="{F7C19E1B-9841-4947-956E-4E7489943B16}" type="slidenum">
              <a:rPr lang="en-US" smtClean="0"/>
              <a:t>6</a:t>
            </a:fld>
            <a:endParaRPr lang="en-US"/>
          </a:p>
        </p:txBody>
      </p:sp>
    </p:spTree>
    <p:extLst>
      <p:ext uri="{BB962C8B-B14F-4D97-AF65-F5344CB8AC3E}">
        <p14:creationId xmlns:p14="http://schemas.microsoft.com/office/powerpoint/2010/main" val="829726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1D259-2237-5EAF-E19D-F05C5981D1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F2B75D-EECB-DA15-2AC7-D191B1CF93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C37C0B-5E34-0C7D-E093-788FF167C086}"/>
              </a:ext>
            </a:extLst>
          </p:cNvPr>
          <p:cNvSpPr>
            <a:spLocks noGrp="1"/>
          </p:cNvSpPr>
          <p:nvPr>
            <p:ph type="body" idx="1"/>
          </p:nvPr>
        </p:nvSpPr>
        <p:spPr/>
        <p:txBody>
          <a:bodyPr/>
          <a:lstStyle/>
          <a:p>
            <a:r>
              <a:rPr lang="en-US"/>
              <a:t>Watch the </a:t>
            </a:r>
            <a:r>
              <a:rPr lang="en-US" i="1"/>
              <a:t>Crickets Chirping </a:t>
            </a:r>
            <a:r>
              <a:rPr lang="en-US"/>
              <a:t>video found on the </a:t>
            </a:r>
            <a:r>
              <a:rPr lang="en-US" i="1"/>
              <a:t>MDC Teacher Portal</a:t>
            </a:r>
            <a:r>
              <a:rPr lang="en-US"/>
              <a:t>. </a:t>
            </a:r>
            <a:r>
              <a:rPr lang="en-US">
                <a:hlinkClick r:id="rId3"/>
              </a:rPr>
              <a:t>Chirping Crickets | MISSOURI DEPARTMENT OF CONSERVATION</a:t>
            </a:r>
            <a:endParaRPr lang="en-US"/>
          </a:p>
        </p:txBody>
      </p:sp>
      <p:sp>
        <p:nvSpPr>
          <p:cNvPr id="4" name="Slide Number Placeholder 3">
            <a:extLst>
              <a:ext uri="{FF2B5EF4-FFF2-40B4-BE49-F238E27FC236}">
                <a16:creationId xmlns:a16="http://schemas.microsoft.com/office/drawing/2014/main" id="{BA177455-C266-F49D-3ED9-8B9A29924C56}"/>
              </a:ext>
            </a:extLst>
          </p:cNvPr>
          <p:cNvSpPr>
            <a:spLocks noGrp="1"/>
          </p:cNvSpPr>
          <p:nvPr>
            <p:ph type="sldNum" sz="quarter" idx="5"/>
          </p:nvPr>
        </p:nvSpPr>
        <p:spPr/>
        <p:txBody>
          <a:bodyPr/>
          <a:lstStyle/>
          <a:p>
            <a:fld id="{F7C19E1B-9841-4947-956E-4E7489943B16}" type="slidenum">
              <a:rPr lang="en-US" smtClean="0"/>
              <a:t>7</a:t>
            </a:fld>
            <a:endParaRPr lang="en-US"/>
          </a:p>
        </p:txBody>
      </p:sp>
    </p:spTree>
    <p:extLst>
      <p:ext uri="{BB962C8B-B14F-4D97-AF65-F5344CB8AC3E}">
        <p14:creationId xmlns:p14="http://schemas.microsoft.com/office/powerpoint/2010/main" val="1975412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FDEBC-4E80-7F32-C2F1-F3E1340610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BF492E-C607-AB8F-6328-A6034E0DA6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670469-0230-473E-27FF-5666F2C888BF}"/>
              </a:ext>
            </a:extLst>
          </p:cNvPr>
          <p:cNvSpPr>
            <a:spLocks noGrp="1"/>
          </p:cNvSpPr>
          <p:nvPr>
            <p:ph type="body" idx="1"/>
          </p:nvPr>
        </p:nvSpPr>
        <p:spPr/>
        <p:txBody>
          <a:bodyPr/>
          <a:lstStyle/>
          <a:p>
            <a:r>
              <a:rPr lang="en-US"/>
              <a:t>Have students read the </a:t>
            </a:r>
            <a:r>
              <a:rPr lang="en-US" b="1"/>
              <a:t>Read Together 2A Talking Insects </a:t>
            </a:r>
            <a:r>
              <a:rPr lang="en-US"/>
              <a:t>section from student guide Page 21.</a:t>
            </a:r>
          </a:p>
        </p:txBody>
      </p:sp>
      <p:sp>
        <p:nvSpPr>
          <p:cNvPr id="4" name="Slide Number Placeholder 3">
            <a:extLst>
              <a:ext uri="{FF2B5EF4-FFF2-40B4-BE49-F238E27FC236}">
                <a16:creationId xmlns:a16="http://schemas.microsoft.com/office/drawing/2014/main" id="{517D1D6B-C498-0C27-B0E9-55DCEA32ACD9}"/>
              </a:ext>
            </a:extLst>
          </p:cNvPr>
          <p:cNvSpPr>
            <a:spLocks noGrp="1"/>
          </p:cNvSpPr>
          <p:nvPr>
            <p:ph type="sldNum" sz="quarter" idx="5"/>
          </p:nvPr>
        </p:nvSpPr>
        <p:spPr/>
        <p:txBody>
          <a:bodyPr/>
          <a:lstStyle/>
          <a:p>
            <a:fld id="{F7C19E1B-9841-4947-956E-4E7489943B16}" type="slidenum">
              <a:rPr lang="en-US" smtClean="0"/>
              <a:t>8</a:t>
            </a:fld>
            <a:endParaRPr lang="en-US"/>
          </a:p>
        </p:txBody>
      </p:sp>
    </p:spTree>
    <p:extLst>
      <p:ext uri="{BB962C8B-B14F-4D97-AF65-F5344CB8AC3E}">
        <p14:creationId xmlns:p14="http://schemas.microsoft.com/office/powerpoint/2010/main" val="1014479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A990D-65DF-124E-FAD5-DCE7C9FF8E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878210-073B-D9B8-8361-17D4E06A35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704E99-B5BC-EB6C-FBC5-7BEB8DFF2F9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43BDB87-36F7-FFE7-D02C-688228AA89BF}"/>
              </a:ext>
            </a:extLst>
          </p:cNvPr>
          <p:cNvSpPr>
            <a:spLocks noGrp="1"/>
          </p:cNvSpPr>
          <p:nvPr>
            <p:ph type="sldNum" sz="quarter" idx="5"/>
          </p:nvPr>
        </p:nvSpPr>
        <p:spPr/>
        <p:txBody>
          <a:bodyPr/>
          <a:lstStyle/>
          <a:p>
            <a:fld id="{F7C19E1B-9841-4947-956E-4E7489943B16}" type="slidenum">
              <a:rPr lang="en-US" smtClean="0"/>
              <a:t>9</a:t>
            </a:fld>
            <a:endParaRPr lang="en-US"/>
          </a:p>
        </p:txBody>
      </p:sp>
    </p:spTree>
    <p:extLst>
      <p:ext uri="{BB962C8B-B14F-4D97-AF65-F5344CB8AC3E}">
        <p14:creationId xmlns:p14="http://schemas.microsoft.com/office/powerpoint/2010/main" val="2750923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20557-23DF-3772-E34B-5135D036EB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DBAAA6-5ED6-C43A-CC6B-E4424D19C6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7B1BB3-86A6-9B75-166A-731E6F602177}"/>
              </a:ext>
            </a:extLst>
          </p:cNvPr>
          <p:cNvSpPr>
            <a:spLocks noGrp="1"/>
          </p:cNvSpPr>
          <p:nvPr>
            <p:ph type="body" idx="1"/>
          </p:nvPr>
        </p:nvSpPr>
        <p:spPr/>
        <p:txBody>
          <a:bodyPr/>
          <a:lstStyle/>
          <a:p>
            <a:r>
              <a:rPr lang="en-US"/>
              <a:t>Today we are going to explore how insects make different sounds.</a:t>
            </a:r>
          </a:p>
          <a:p>
            <a:endParaRPr lang="en-US"/>
          </a:p>
          <a:p>
            <a:r>
              <a:rPr lang="en-US" b="1"/>
              <a:t>Teacher Note: </a:t>
            </a:r>
            <a:r>
              <a:rPr lang="en-US"/>
              <a:t>At this point in lesson, do not clarify right or incorrect observations.</a:t>
            </a:r>
          </a:p>
          <a:p>
            <a:endParaRPr lang="en-US"/>
          </a:p>
          <a:p>
            <a:r>
              <a:rPr lang="en-US"/>
              <a:t>Explanation and clarification of phenomena will occur in the Explain portion. Allowing for incorrect assumptions will engage students to make claims and seek evidence for reasoning explained later.</a:t>
            </a:r>
          </a:p>
        </p:txBody>
      </p:sp>
      <p:sp>
        <p:nvSpPr>
          <p:cNvPr id="4" name="Slide Number Placeholder 3">
            <a:extLst>
              <a:ext uri="{FF2B5EF4-FFF2-40B4-BE49-F238E27FC236}">
                <a16:creationId xmlns:a16="http://schemas.microsoft.com/office/drawing/2014/main" id="{1542F95B-E72E-2422-5FB6-C538C1CEE664}"/>
              </a:ext>
            </a:extLst>
          </p:cNvPr>
          <p:cNvSpPr>
            <a:spLocks noGrp="1"/>
          </p:cNvSpPr>
          <p:nvPr>
            <p:ph type="sldNum" sz="quarter" idx="5"/>
          </p:nvPr>
        </p:nvSpPr>
        <p:spPr/>
        <p:txBody>
          <a:bodyPr/>
          <a:lstStyle/>
          <a:p>
            <a:fld id="{F7C19E1B-9841-4947-956E-4E7489943B16}" type="slidenum">
              <a:rPr lang="en-US" smtClean="0"/>
              <a:t>10</a:t>
            </a:fld>
            <a:endParaRPr lang="en-US"/>
          </a:p>
        </p:txBody>
      </p:sp>
    </p:spTree>
    <p:extLst>
      <p:ext uri="{BB962C8B-B14F-4D97-AF65-F5344CB8AC3E}">
        <p14:creationId xmlns:p14="http://schemas.microsoft.com/office/powerpoint/2010/main" val="147723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240F3-2A24-545E-EAC3-F7CC5CAF3E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0C5ECA-7472-31CE-622F-E9F18E4339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065D45-0633-E84D-E98A-29908FE3947D}"/>
              </a:ext>
            </a:extLst>
          </p:cNvPr>
          <p:cNvSpPr>
            <a:spLocks noGrp="1"/>
          </p:cNvSpPr>
          <p:nvPr>
            <p:ph type="dt" sz="half" idx="10"/>
          </p:nvPr>
        </p:nvSpPr>
        <p:spPr/>
        <p:txBody>
          <a:bodyPr/>
          <a:lstStyle/>
          <a:p>
            <a:fld id="{46EAA525-D15B-4C6D-A028-552DB197A2A9}" type="datetimeFigureOut">
              <a:rPr lang="en-US" smtClean="0"/>
              <a:t>9/29/2025</a:t>
            </a:fld>
            <a:endParaRPr lang="en-US"/>
          </a:p>
        </p:txBody>
      </p:sp>
      <p:sp>
        <p:nvSpPr>
          <p:cNvPr id="5" name="Footer Placeholder 4">
            <a:extLst>
              <a:ext uri="{FF2B5EF4-FFF2-40B4-BE49-F238E27FC236}">
                <a16:creationId xmlns:a16="http://schemas.microsoft.com/office/drawing/2014/main" id="{CE66B919-78D3-EAE5-A197-DC76E5BF74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5FF8EB-BA96-F14D-9437-167527164F80}"/>
              </a:ext>
            </a:extLst>
          </p:cNvPr>
          <p:cNvSpPr>
            <a:spLocks noGrp="1"/>
          </p:cNvSpPr>
          <p:nvPr>
            <p:ph type="sldNum" sz="quarter" idx="12"/>
          </p:nvPr>
        </p:nvSpPr>
        <p:spPr/>
        <p:txBody>
          <a:bodyPr/>
          <a:lstStyle/>
          <a:p>
            <a:fld id="{45F747F4-69F0-40C7-9AC9-636614E4C13B}" type="slidenum">
              <a:rPr lang="en-US" smtClean="0"/>
              <a:t>‹#›</a:t>
            </a:fld>
            <a:endParaRPr lang="en-US"/>
          </a:p>
        </p:txBody>
      </p:sp>
    </p:spTree>
    <p:extLst>
      <p:ext uri="{BB962C8B-B14F-4D97-AF65-F5344CB8AC3E}">
        <p14:creationId xmlns:p14="http://schemas.microsoft.com/office/powerpoint/2010/main" val="3137868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7C5EF-0CCA-8064-B64B-3B8D481C4C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ADCDD9-8B5F-1A51-878F-BD24DB1231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0E5A26-C593-B16D-1605-7737F8B92047}"/>
              </a:ext>
            </a:extLst>
          </p:cNvPr>
          <p:cNvSpPr>
            <a:spLocks noGrp="1"/>
          </p:cNvSpPr>
          <p:nvPr>
            <p:ph type="dt" sz="half" idx="10"/>
          </p:nvPr>
        </p:nvSpPr>
        <p:spPr/>
        <p:txBody>
          <a:bodyPr/>
          <a:lstStyle/>
          <a:p>
            <a:fld id="{46EAA525-D15B-4C6D-A028-552DB197A2A9}" type="datetimeFigureOut">
              <a:rPr lang="en-US" smtClean="0"/>
              <a:t>9/29/2025</a:t>
            </a:fld>
            <a:endParaRPr lang="en-US"/>
          </a:p>
        </p:txBody>
      </p:sp>
      <p:sp>
        <p:nvSpPr>
          <p:cNvPr id="5" name="Footer Placeholder 4">
            <a:extLst>
              <a:ext uri="{FF2B5EF4-FFF2-40B4-BE49-F238E27FC236}">
                <a16:creationId xmlns:a16="http://schemas.microsoft.com/office/drawing/2014/main" id="{DDC485E3-1F90-1865-FD84-F067AE336D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D84585-0AFD-F16C-50E6-82BB686369F4}"/>
              </a:ext>
            </a:extLst>
          </p:cNvPr>
          <p:cNvSpPr>
            <a:spLocks noGrp="1"/>
          </p:cNvSpPr>
          <p:nvPr>
            <p:ph type="sldNum" sz="quarter" idx="12"/>
          </p:nvPr>
        </p:nvSpPr>
        <p:spPr/>
        <p:txBody>
          <a:bodyPr/>
          <a:lstStyle/>
          <a:p>
            <a:fld id="{45F747F4-69F0-40C7-9AC9-636614E4C13B}" type="slidenum">
              <a:rPr lang="en-US" smtClean="0"/>
              <a:t>‹#›</a:t>
            </a:fld>
            <a:endParaRPr lang="en-US"/>
          </a:p>
        </p:txBody>
      </p:sp>
    </p:spTree>
    <p:extLst>
      <p:ext uri="{BB962C8B-B14F-4D97-AF65-F5344CB8AC3E}">
        <p14:creationId xmlns:p14="http://schemas.microsoft.com/office/powerpoint/2010/main" val="68715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54AD90-1BE4-413A-AB94-FE04CA194E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185559-1112-CAD5-C770-514E7210C79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4E1C89-C461-7260-F77A-E4AFA7AEE9D4}"/>
              </a:ext>
            </a:extLst>
          </p:cNvPr>
          <p:cNvSpPr>
            <a:spLocks noGrp="1"/>
          </p:cNvSpPr>
          <p:nvPr>
            <p:ph type="dt" sz="half" idx="10"/>
          </p:nvPr>
        </p:nvSpPr>
        <p:spPr/>
        <p:txBody>
          <a:bodyPr/>
          <a:lstStyle/>
          <a:p>
            <a:fld id="{46EAA525-D15B-4C6D-A028-552DB197A2A9}" type="datetimeFigureOut">
              <a:rPr lang="en-US" smtClean="0"/>
              <a:t>9/29/2025</a:t>
            </a:fld>
            <a:endParaRPr lang="en-US"/>
          </a:p>
        </p:txBody>
      </p:sp>
      <p:sp>
        <p:nvSpPr>
          <p:cNvPr id="5" name="Footer Placeholder 4">
            <a:extLst>
              <a:ext uri="{FF2B5EF4-FFF2-40B4-BE49-F238E27FC236}">
                <a16:creationId xmlns:a16="http://schemas.microsoft.com/office/drawing/2014/main" id="{365B3D03-852B-1E31-2DED-29DA2C45AD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F68023-3557-C5B3-5EAA-55C1B13411D5}"/>
              </a:ext>
            </a:extLst>
          </p:cNvPr>
          <p:cNvSpPr>
            <a:spLocks noGrp="1"/>
          </p:cNvSpPr>
          <p:nvPr>
            <p:ph type="sldNum" sz="quarter" idx="12"/>
          </p:nvPr>
        </p:nvSpPr>
        <p:spPr/>
        <p:txBody>
          <a:bodyPr/>
          <a:lstStyle/>
          <a:p>
            <a:fld id="{45F747F4-69F0-40C7-9AC9-636614E4C13B}" type="slidenum">
              <a:rPr lang="en-US" smtClean="0"/>
              <a:t>‹#›</a:t>
            </a:fld>
            <a:endParaRPr lang="en-US"/>
          </a:p>
        </p:txBody>
      </p:sp>
    </p:spTree>
    <p:extLst>
      <p:ext uri="{BB962C8B-B14F-4D97-AF65-F5344CB8AC3E}">
        <p14:creationId xmlns:p14="http://schemas.microsoft.com/office/powerpoint/2010/main" val="1618656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B2E05-E916-D1B3-39A3-8B8C932356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3F0D01-CA2A-31DB-0B05-56B3309F54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66E2E6-1600-B0F5-F872-BF36F666CABF}"/>
              </a:ext>
            </a:extLst>
          </p:cNvPr>
          <p:cNvSpPr>
            <a:spLocks noGrp="1"/>
          </p:cNvSpPr>
          <p:nvPr>
            <p:ph type="dt" sz="half" idx="10"/>
          </p:nvPr>
        </p:nvSpPr>
        <p:spPr/>
        <p:txBody>
          <a:bodyPr/>
          <a:lstStyle/>
          <a:p>
            <a:fld id="{46EAA525-D15B-4C6D-A028-552DB197A2A9}" type="datetimeFigureOut">
              <a:rPr lang="en-US" smtClean="0"/>
              <a:t>9/29/2025</a:t>
            </a:fld>
            <a:endParaRPr lang="en-US"/>
          </a:p>
        </p:txBody>
      </p:sp>
      <p:sp>
        <p:nvSpPr>
          <p:cNvPr id="5" name="Footer Placeholder 4">
            <a:extLst>
              <a:ext uri="{FF2B5EF4-FFF2-40B4-BE49-F238E27FC236}">
                <a16:creationId xmlns:a16="http://schemas.microsoft.com/office/drawing/2014/main" id="{D5B88435-C5CA-C052-63C5-B5A0033699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319130-16FA-4C93-1B20-5A36A4BB4E5F}"/>
              </a:ext>
            </a:extLst>
          </p:cNvPr>
          <p:cNvSpPr>
            <a:spLocks noGrp="1"/>
          </p:cNvSpPr>
          <p:nvPr>
            <p:ph type="sldNum" sz="quarter" idx="12"/>
          </p:nvPr>
        </p:nvSpPr>
        <p:spPr/>
        <p:txBody>
          <a:bodyPr/>
          <a:lstStyle/>
          <a:p>
            <a:fld id="{45F747F4-69F0-40C7-9AC9-636614E4C13B}" type="slidenum">
              <a:rPr lang="en-US" smtClean="0"/>
              <a:t>‹#›</a:t>
            </a:fld>
            <a:endParaRPr lang="en-US"/>
          </a:p>
        </p:txBody>
      </p:sp>
    </p:spTree>
    <p:extLst>
      <p:ext uri="{BB962C8B-B14F-4D97-AF65-F5344CB8AC3E}">
        <p14:creationId xmlns:p14="http://schemas.microsoft.com/office/powerpoint/2010/main" val="2870716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91F84-B05B-A1CE-388E-86341F9433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AFF1E7-D8DE-AAD7-A166-EC2A93D3D95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8EA5D6-5789-C5EE-F552-61B3F08A2CBF}"/>
              </a:ext>
            </a:extLst>
          </p:cNvPr>
          <p:cNvSpPr>
            <a:spLocks noGrp="1"/>
          </p:cNvSpPr>
          <p:nvPr>
            <p:ph type="dt" sz="half" idx="10"/>
          </p:nvPr>
        </p:nvSpPr>
        <p:spPr/>
        <p:txBody>
          <a:bodyPr/>
          <a:lstStyle/>
          <a:p>
            <a:fld id="{46EAA525-D15B-4C6D-A028-552DB197A2A9}" type="datetimeFigureOut">
              <a:rPr lang="en-US" smtClean="0"/>
              <a:t>9/29/2025</a:t>
            </a:fld>
            <a:endParaRPr lang="en-US"/>
          </a:p>
        </p:txBody>
      </p:sp>
      <p:sp>
        <p:nvSpPr>
          <p:cNvPr id="5" name="Footer Placeholder 4">
            <a:extLst>
              <a:ext uri="{FF2B5EF4-FFF2-40B4-BE49-F238E27FC236}">
                <a16:creationId xmlns:a16="http://schemas.microsoft.com/office/drawing/2014/main" id="{FD9078B8-4990-BE33-C3DC-8F9857D688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43BC60-604D-DDFB-0D8F-F062B5AB03BE}"/>
              </a:ext>
            </a:extLst>
          </p:cNvPr>
          <p:cNvSpPr>
            <a:spLocks noGrp="1"/>
          </p:cNvSpPr>
          <p:nvPr>
            <p:ph type="sldNum" sz="quarter" idx="12"/>
          </p:nvPr>
        </p:nvSpPr>
        <p:spPr/>
        <p:txBody>
          <a:bodyPr/>
          <a:lstStyle/>
          <a:p>
            <a:fld id="{45F747F4-69F0-40C7-9AC9-636614E4C13B}" type="slidenum">
              <a:rPr lang="en-US" smtClean="0"/>
              <a:t>‹#›</a:t>
            </a:fld>
            <a:endParaRPr lang="en-US"/>
          </a:p>
        </p:txBody>
      </p:sp>
    </p:spTree>
    <p:extLst>
      <p:ext uri="{BB962C8B-B14F-4D97-AF65-F5344CB8AC3E}">
        <p14:creationId xmlns:p14="http://schemas.microsoft.com/office/powerpoint/2010/main" val="1515462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46809-0B60-4C23-F14D-8D73EF396B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0E01F1-891A-0AC8-69A0-DD66703428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D32028-86DA-FF02-A2B8-E2CBD153DD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670C6E-6FA4-36AB-8B60-A60343884009}"/>
              </a:ext>
            </a:extLst>
          </p:cNvPr>
          <p:cNvSpPr>
            <a:spLocks noGrp="1"/>
          </p:cNvSpPr>
          <p:nvPr>
            <p:ph type="dt" sz="half" idx="10"/>
          </p:nvPr>
        </p:nvSpPr>
        <p:spPr/>
        <p:txBody>
          <a:bodyPr/>
          <a:lstStyle/>
          <a:p>
            <a:fld id="{46EAA525-D15B-4C6D-A028-552DB197A2A9}" type="datetimeFigureOut">
              <a:rPr lang="en-US" smtClean="0"/>
              <a:t>9/29/2025</a:t>
            </a:fld>
            <a:endParaRPr lang="en-US"/>
          </a:p>
        </p:txBody>
      </p:sp>
      <p:sp>
        <p:nvSpPr>
          <p:cNvPr id="6" name="Footer Placeholder 5">
            <a:extLst>
              <a:ext uri="{FF2B5EF4-FFF2-40B4-BE49-F238E27FC236}">
                <a16:creationId xmlns:a16="http://schemas.microsoft.com/office/drawing/2014/main" id="{72FD0FF1-0EA8-5392-7F79-603BB191E8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BEFB1C-C36C-4BE7-D361-F58A88E080E7}"/>
              </a:ext>
            </a:extLst>
          </p:cNvPr>
          <p:cNvSpPr>
            <a:spLocks noGrp="1"/>
          </p:cNvSpPr>
          <p:nvPr>
            <p:ph type="sldNum" sz="quarter" idx="12"/>
          </p:nvPr>
        </p:nvSpPr>
        <p:spPr/>
        <p:txBody>
          <a:bodyPr/>
          <a:lstStyle/>
          <a:p>
            <a:fld id="{45F747F4-69F0-40C7-9AC9-636614E4C13B}" type="slidenum">
              <a:rPr lang="en-US" smtClean="0"/>
              <a:t>‹#›</a:t>
            </a:fld>
            <a:endParaRPr lang="en-US"/>
          </a:p>
        </p:txBody>
      </p:sp>
    </p:spTree>
    <p:extLst>
      <p:ext uri="{BB962C8B-B14F-4D97-AF65-F5344CB8AC3E}">
        <p14:creationId xmlns:p14="http://schemas.microsoft.com/office/powerpoint/2010/main" val="533104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807AA-03DD-EC72-1353-8ACAB2B796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17D95A-E7DF-2104-AC04-8668B30535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B225B7-AD93-7394-3397-235D24BF9A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8E6B2E-C78B-6A28-BB44-F521F72BA7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71868A-9FF3-C746-0353-84B4E61082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D1D542-3F5B-55CD-E484-8CFA6C85C761}"/>
              </a:ext>
            </a:extLst>
          </p:cNvPr>
          <p:cNvSpPr>
            <a:spLocks noGrp="1"/>
          </p:cNvSpPr>
          <p:nvPr>
            <p:ph type="dt" sz="half" idx="10"/>
          </p:nvPr>
        </p:nvSpPr>
        <p:spPr/>
        <p:txBody>
          <a:bodyPr/>
          <a:lstStyle/>
          <a:p>
            <a:fld id="{46EAA525-D15B-4C6D-A028-552DB197A2A9}" type="datetimeFigureOut">
              <a:rPr lang="en-US" smtClean="0"/>
              <a:t>9/29/2025</a:t>
            </a:fld>
            <a:endParaRPr lang="en-US"/>
          </a:p>
        </p:txBody>
      </p:sp>
      <p:sp>
        <p:nvSpPr>
          <p:cNvPr id="8" name="Footer Placeholder 7">
            <a:extLst>
              <a:ext uri="{FF2B5EF4-FFF2-40B4-BE49-F238E27FC236}">
                <a16:creationId xmlns:a16="http://schemas.microsoft.com/office/drawing/2014/main" id="{06AEDE8F-0C84-BF58-06CB-9B5D2270C3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1D409D-8109-363B-C704-2927D2D437C4}"/>
              </a:ext>
            </a:extLst>
          </p:cNvPr>
          <p:cNvSpPr>
            <a:spLocks noGrp="1"/>
          </p:cNvSpPr>
          <p:nvPr>
            <p:ph type="sldNum" sz="quarter" idx="12"/>
          </p:nvPr>
        </p:nvSpPr>
        <p:spPr/>
        <p:txBody>
          <a:bodyPr/>
          <a:lstStyle/>
          <a:p>
            <a:fld id="{45F747F4-69F0-40C7-9AC9-636614E4C13B}" type="slidenum">
              <a:rPr lang="en-US" smtClean="0"/>
              <a:t>‹#›</a:t>
            </a:fld>
            <a:endParaRPr lang="en-US"/>
          </a:p>
        </p:txBody>
      </p:sp>
    </p:spTree>
    <p:extLst>
      <p:ext uri="{BB962C8B-B14F-4D97-AF65-F5344CB8AC3E}">
        <p14:creationId xmlns:p14="http://schemas.microsoft.com/office/powerpoint/2010/main" val="205966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41D79-AEF7-75F0-C208-7ED5297ECC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A22F92-369F-C12E-1291-B17FCE6588DA}"/>
              </a:ext>
            </a:extLst>
          </p:cNvPr>
          <p:cNvSpPr>
            <a:spLocks noGrp="1"/>
          </p:cNvSpPr>
          <p:nvPr>
            <p:ph type="dt" sz="half" idx="10"/>
          </p:nvPr>
        </p:nvSpPr>
        <p:spPr/>
        <p:txBody>
          <a:bodyPr/>
          <a:lstStyle/>
          <a:p>
            <a:fld id="{46EAA525-D15B-4C6D-A028-552DB197A2A9}" type="datetimeFigureOut">
              <a:rPr lang="en-US" smtClean="0"/>
              <a:t>9/29/2025</a:t>
            </a:fld>
            <a:endParaRPr lang="en-US"/>
          </a:p>
        </p:txBody>
      </p:sp>
      <p:sp>
        <p:nvSpPr>
          <p:cNvPr id="4" name="Footer Placeholder 3">
            <a:extLst>
              <a:ext uri="{FF2B5EF4-FFF2-40B4-BE49-F238E27FC236}">
                <a16:creationId xmlns:a16="http://schemas.microsoft.com/office/drawing/2014/main" id="{9374815B-A32F-0BC6-6F3A-0EAD5A3C0D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90DE2A-FDE3-8522-2D29-B1BA0AE85E61}"/>
              </a:ext>
            </a:extLst>
          </p:cNvPr>
          <p:cNvSpPr>
            <a:spLocks noGrp="1"/>
          </p:cNvSpPr>
          <p:nvPr>
            <p:ph type="sldNum" sz="quarter" idx="12"/>
          </p:nvPr>
        </p:nvSpPr>
        <p:spPr/>
        <p:txBody>
          <a:bodyPr/>
          <a:lstStyle/>
          <a:p>
            <a:fld id="{45F747F4-69F0-40C7-9AC9-636614E4C13B}" type="slidenum">
              <a:rPr lang="en-US" smtClean="0"/>
              <a:t>‹#›</a:t>
            </a:fld>
            <a:endParaRPr lang="en-US"/>
          </a:p>
        </p:txBody>
      </p:sp>
    </p:spTree>
    <p:extLst>
      <p:ext uri="{BB962C8B-B14F-4D97-AF65-F5344CB8AC3E}">
        <p14:creationId xmlns:p14="http://schemas.microsoft.com/office/powerpoint/2010/main" val="2376514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A979DA-1245-A070-777E-21B49897698B}"/>
              </a:ext>
            </a:extLst>
          </p:cNvPr>
          <p:cNvSpPr>
            <a:spLocks noGrp="1"/>
          </p:cNvSpPr>
          <p:nvPr>
            <p:ph type="dt" sz="half" idx="10"/>
          </p:nvPr>
        </p:nvSpPr>
        <p:spPr/>
        <p:txBody>
          <a:bodyPr/>
          <a:lstStyle/>
          <a:p>
            <a:fld id="{46EAA525-D15B-4C6D-A028-552DB197A2A9}" type="datetimeFigureOut">
              <a:rPr lang="en-US" smtClean="0"/>
              <a:t>9/29/2025</a:t>
            </a:fld>
            <a:endParaRPr lang="en-US"/>
          </a:p>
        </p:txBody>
      </p:sp>
      <p:sp>
        <p:nvSpPr>
          <p:cNvPr id="3" name="Footer Placeholder 2">
            <a:extLst>
              <a:ext uri="{FF2B5EF4-FFF2-40B4-BE49-F238E27FC236}">
                <a16:creationId xmlns:a16="http://schemas.microsoft.com/office/drawing/2014/main" id="{80B758F9-CB05-A367-306A-72F8B06327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6F7657-6E6F-9469-E546-5346E104BD19}"/>
              </a:ext>
            </a:extLst>
          </p:cNvPr>
          <p:cNvSpPr>
            <a:spLocks noGrp="1"/>
          </p:cNvSpPr>
          <p:nvPr>
            <p:ph type="sldNum" sz="quarter" idx="12"/>
          </p:nvPr>
        </p:nvSpPr>
        <p:spPr/>
        <p:txBody>
          <a:bodyPr/>
          <a:lstStyle/>
          <a:p>
            <a:fld id="{45F747F4-69F0-40C7-9AC9-636614E4C13B}" type="slidenum">
              <a:rPr lang="en-US" smtClean="0"/>
              <a:t>‹#›</a:t>
            </a:fld>
            <a:endParaRPr lang="en-US"/>
          </a:p>
        </p:txBody>
      </p:sp>
    </p:spTree>
    <p:extLst>
      <p:ext uri="{BB962C8B-B14F-4D97-AF65-F5344CB8AC3E}">
        <p14:creationId xmlns:p14="http://schemas.microsoft.com/office/powerpoint/2010/main" val="4263644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F354-F101-9ED0-3498-778DACF962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A5D400-BC69-CB85-2A57-3658866A8C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F2DCF9-89E7-05FE-3197-C3AC5A785A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433828-B22E-2BE1-935B-84C79E7F3F0E}"/>
              </a:ext>
            </a:extLst>
          </p:cNvPr>
          <p:cNvSpPr>
            <a:spLocks noGrp="1"/>
          </p:cNvSpPr>
          <p:nvPr>
            <p:ph type="dt" sz="half" idx="10"/>
          </p:nvPr>
        </p:nvSpPr>
        <p:spPr/>
        <p:txBody>
          <a:bodyPr/>
          <a:lstStyle/>
          <a:p>
            <a:fld id="{46EAA525-D15B-4C6D-A028-552DB197A2A9}" type="datetimeFigureOut">
              <a:rPr lang="en-US" smtClean="0"/>
              <a:t>9/29/2025</a:t>
            </a:fld>
            <a:endParaRPr lang="en-US"/>
          </a:p>
        </p:txBody>
      </p:sp>
      <p:sp>
        <p:nvSpPr>
          <p:cNvPr id="6" name="Footer Placeholder 5">
            <a:extLst>
              <a:ext uri="{FF2B5EF4-FFF2-40B4-BE49-F238E27FC236}">
                <a16:creationId xmlns:a16="http://schemas.microsoft.com/office/drawing/2014/main" id="{473BB107-6AB6-E660-69A0-0BF857317E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D211F0-1C12-2089-6035-B548ACC001CE}"/>
              </a:ext>
            </a:extLst>
          </p:cNvPr>
          <p:cNvSpPr>
            <a:spLocks noGrp="1"/>
          </p:cNvSpPr>
          <p:nvPr>
            <p:ph type="sldNum" sz="quarter" idx="12"/>
          </p:nvPr>
        </p:nvSpPr>
        <p:spPr/>
        <p:txBody>
          <a:bodyPr/>
          <a:lstStyle/>
          <a:p>
            <a:fld id="{45F747F4-69F0-40C7-9AC9-636614E4C13B}" type="slidenum">
              <a:rPr lang="en-US" smtClean="0"/>
              <a:t>‹#›</a:t>
            </a:fld>
            <a:endParaRPr lang="en-US"/>
          </a:p>
        </p:txBody>
      </p:sp>
    </p:spTree>
    <p:extLst>
      <p:ext uri="{BB962C8B-B14F-4D97-AF65-F5344CB8AC3E}">
        <p14:creationId xmlns:p14="http://schemas.microsoft.com/office/powerpoint/2010/main" val="4174379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25AA1-94AA-6FD2-7961-55D0AB2491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04E537-6895-EB75-CEAF-9444748207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015956-F0AA-4138-D569-779F8A58EA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A4308B-7CE6-5C6C-AA2A-22957160D2F3}"/>
              </a:ext>
            </a:extLst>
          </p:cNvPr>
          <p:cNvSpPr>
            <a:spLocks noGrp="1"/>
          </p:cNvSpPr>
          <p:nvPr>
            <p:ph type="dt" sz="half" idx="10"/>
          </p:nvPr>
        </p:nvSpPr>
        <p:spPr/>
        <p:txBody>
          <a:bodyPr/>
          <a:lstStyle/>
          <a:p>
            <a:fld id="{46EAA525-D15B-4C6D-A028-552DB197A2A9}" type="datetimeFigureOut">
              <a:rPr lang="en-US" smtClean="0"/>
              <a:t>9/29/2025</a:t>
            </a:fld>
            <a:endParaRPr lang="en-US"/>
          </a:p>
        </p:txBody>
      </p:sp>
      <p:sp>
        <p:nvSpPr>
          <p:cNvPr id="6" name="Footer Placeholder 5">
            <a:extLst>
              <a:ext uri="{FF2B5EF4-FFF2-40B4-BE49-F238E27FC236}">
                <a16:creationId xmlns:a16="http://schemas.microsoft.com/office/drawing/2014/main" id="{7AE9408A-5A50-C04E-8F45-E1A19EC563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B2F602-7745-D4DC-6DD3-EC2F150644B4}"/>
              </a:ext>
            </a:extLst>
          </p:cNvPr>
          <p:cNvSpPr>
            <a:spLocks noGrp="1"/>
          </p:cNvSpPr>
          <p:nvPr>
            <p:ph type="sldNum" sz="quarter" idx="12"/>
          </p:nvPr>
        </p:nvSpPr>
        <p:spPr/>
        <p:txBody>
          <a:bodyPr/>
          <a:lstStyle/>
          <a:p>
            <a:fld id="{45F747F4-69F0-40C7-9AC9-636614E4C13B}" type="slidenum">
              <a:rPr lang="en-US" smtClean="0"/>
              <a:t>‹#›</a:t>
            </a:fld>
            <a:endParaRPr lang="en-US"/>
          </a:p>
        </p:txBody>
      </p:sp>
    </p:spTree>
    <p:extLst>
      <p:ext uri="{BB962C8B-B14F-4D97-AF65-F5344CB8AC3E}">
        <p14:creationId xmlns:p14="http://schemas.microsoft.com/office/powerpoint/2010/main" val="2048031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2BD24D-8448-9629-6C0A-F7C5C4ACBF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602B8C-878B-CC80-E1C4-DDB1514932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BD1825-3839-0A6F-44DF-D8B5EF7D3B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6EAA525-D15B-4C6D-A028-552DB197A2A9}" type="datetimeFigureOut">
              <a:rPr lang="en-US" smtClean="0"/>
              <a:t>9/29/2025</a:t>
            </a:fld>
            <a:endParaRPr lang="en-US"/>
          </a:p>
        </p:txBody>
      </p:sp>
      <p:sp>
        <p:nvSpPr>
          <p:cNvPr id="5" name="Footer Placeholder 4">
            <a:extLst>
              <a:ext uri="{FF2B5EF4-FFF2-40B4-BE49-F238E27FC236}">
                <a16:creationId xmlns:a16="http://schemas.microsoft.com/office/drawing/2014/main" id="{E26A5798-E040-8A44-2658-CEDF34C0DA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47AC84C-B8D1-6F7B-CE86-6A78F9212D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5F747F4-69F0-40C7-9AC9-636614E4C13B}" type="slidenum">
              <a:rPr lang="en-US" smtClean="0"/>
              <a:t>‹#›</a:t>
            </a:fld>
            <a:endParaRPr lang="en-US"/>
          </a:p>
        </p:txBody>
      </p:sp>
    </p:spTree>
    <p:extLst>
      <p:ext uri="{BB962C8B-B14F-4D97-AF65-F5344CB8AC3E}">
        <p14:creationId xmlns:p14="http://schemas.microsoft.com/office/powerpoint/2010/main" val="12872453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s4noWAYNIN8"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s4noWAYNIN8"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youtu.be/yQUkdp9YCpU?si=yDNLiuVC4wuOYkQe"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s4noWAYNIN8"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aDQqJTiTBNE"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hyperlink" Target="https://www.youtube.com/watch?v=xOAirTsmgrQ" TargetMode="External"/><Relationship Id="rId4" Type="http://schemas.openxmlformats.org/officeDocument/2006/relationships/hyperlink" Target="https://www.youtube.com/watch?v=99HWZghjPV0"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s4noWAYNIN8"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id&amp;#95;Exploring&amp;#95;0201">
            <a:extLst>
              <a:ext uri="{FF2B5EF4-FFF2-40B4-BE49-F238E27FC236}">
                <a16:creationId xmlns:a16="http://schemas.microsoft.com/office/drawing/2014/main" id="{5E1CDC13-F636-2F33-C49C-1B4A5AE815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218"/>
          <a:stretch/>
        </p:blipFill>
        <p:spPr bwMode="auto">
          <a:xfrm flipH="1">
            <a:off x="191" y="0"/>
            <a:ext cx="12216563" cy="6575087"/>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Shape 6">
            <a:extLst>
              <a:ext uri="{FF2B5EF4-FFF2-40B4-BE49-F238E27FC236}">
                <a16:creationId xmlns:a16="http://schemas.microsoft.com/office/drawing/2014/main" id="{FC17D903-3FAE-0388-4F47-883814A00F4C}"/>
              </a:ext>
            </a:extLst>
          </p:cNvPr>
          <p:cNvSpPr/>
          <p:nvPr/>
        </p:nvSpPr>
        <p:spPr>
          <a:xfrm>
            <a:off x="-12375" y="5055073"/>
            <a:ext cx="12247596" cy="2036280"/>
          </a:xfrm>
          <a:custGeom>
            <a:avLst/>
            <a:gdLst>
              <a:gd name="connsiteX0" fmla="*/ 0 w 12247596"/>
              <a:gd name="connsiteY0" fmla="*/ 91440 h 1828800"/>
              <a:gd name="connsiteX1" fmla="*/ 0 w 12247596"/>
              <a:gd name="connsiteY1" fmla="*/ 91440 h 1828800"/>
              <a:gd name="connsiteX2" fmla="*/ 82296 w 12247596"/>
              <a:gd name="connsiteY2" fmla="*/ 82296 h 1828800"/>
              <a:gd name="connsiteX3" fmla="*/ 109728 w 12247596"/>
              <a:gd name="connsiteY3" fmla="*/ 73152 h 1828800"/>
              <a:gd name="connsiteX4" fmla="*/ 201168 w 12247596"/>
              <a:gd name="connsiteY4" fmla="*/ 54864 h 1828800"/>
              <a:gd name="connsiteX5" fmla="*/ 274320 w 12247596"/>
              <a:gd name="connsiteY5" fmla="*/ 36576 h 1828800"/>
              <a:gd name="connsiteX6" fmla="*/ 539496 w 12247596"/>
              <a:gd name="connsiteY6" fmla="*/ 27432 h 1828800"/>
              <a:gd name="connsiteX7" fmla="*/ 603504 w 12247596"/>
              <a:gd name="connsiteY7" fmla="*/ 18288 h 1828800"/>
              <a:gd name="connsiteX8" fmla="*/ 685800 w 12247596"/>
              <a:gd name="connsiteY8" fmla="*/ 0 h 1828800"/>
              <a:gd name="connsiteX9" fmla="*/ 1700784 w 12247596"/>
              <a:gd name="connsiteY9" fmla="*/ 27432 h 1828800"/>
              <a:gd name="connsiteX10" fmla="*/ 1737360 w 12247596"/>
              <a:gd name="connsiteY10" fmla="*/ 36576 h 1828800"/>
              <a:gd name="connsiteX11" fmla="*/ 1874520 w 12247596"/>
              <a:gd name="connsiteY11" fmla="*/ 64008 h 1828800"/>
              <a:gd name="connsiteX12" fmla="*/ 2221992 w 12247596"/>
              <a:gd name="connsiteY12" fmla="*/ 73152 h 1828800"/>
              <a:gd name="connsiteX13" fmla="*/ 2432304 w 12247596"/>
              <a:gd name="connsiteY13" fmla="*/ 109728 h 1828800"/>
              <a:gd name="connsiteX14" fmla="*/ 2523744 w 12247596"/>
              <a:gd name="connsiteY14" fmla="*/ 173736 h 1828800"/>
              <a:gd name="connsiteX15" fmla="*/ 2532888 w 12247596"/>
              <a:gd name="connsiteY15" fmla="*/ 146304 h 1828800"/>
              <a:gd name="connsiteX16" fmla="*/ 2478024 w 12247596"/>
              <a:gd name="connsiteY16" fmla="*/ 128016 h 1828800"/>
              <a:gd name="connsiteX17" fmla="*/ 2779776 w 12247596"/>
              <a:gd name="connsiteY17" fmla="*/ 155448 h 1828800"/>
              <a:gd name="connsiteX18" fmla="*/ 2907792 w 12247596"/>
              <a:gd name="connsiteY18" fmla="*/ 192024 h 1828800"/>
              <a:gd name="connsiteX19" fmla="*/ 3008376 w 12247596"/>
              <a:gd name="connsiteY19" fmla="*/ 210312 h 1828800"/>
              <a:gd name="connsiteX20" fmla="*/ 3291840 w 12247596"/>
              <a:gd name="connsiteY20" fmla="*/ 246888 h 1828800"/>
              <a:gd name="connsiteX21" fmla="*/ 3611880 w 12247596"/>
              <a:gd name="connsiteY21" fmla="*/ 320040 h 1828800"/>
              <a:gd name="connsiteX22" fmla="*/ 3913632 w 12247596"/>
              <a:gd name="connsiteY22" fmla="*/ 374904 h 1828800"/>
              <a:gd name="connsiteX23" fmla="*/ 4050792 w 12247596"/>
              <a:gd name="connsiteY23" fmla="*/ 411480 h 1828800"/>
              <a:gd name="connsiteX24" fmla="*/ 4078224 w 12247596"/>
              <a:gd name="connsiteY24" fmla="*/ 420624 h 1828800"/>
              <a:gd name="connsiteX25" fmla="*/ 4261104 w 12247596"/>
              <a:gd name="connsiteY25" fmla="*/ 429768 h 1828800"/>
              <a:gd name="connsiteX26" fmla="*/ 4361688 w 12247596"/>
              <a:gd name="connsiteY26" fmla="*/ 438912 h 1828800"/>
              <a:gd name="connsiteX27" fmla="*/ 4471416 w 12247596"/>
              <a:gd name="connsiteY27" fmla="*/ 466344 h 1828800"/>
              <a:gd name="connsiteX28" fmla="*/ 4535424 w 12247596"/>
              <a:gd name="connsiteY28" fmla="*/ 475488 h 1828800"/>
              <a:gd name="connsiteX29" fmla="*/ 4700016 w 12247596"/>
              <a:gd name="connsiteY29" fmla="*/ 493776 h 1828800"/>
              <a:gd name="connsiteX30" fmla="*/ 4800600 w 12247596"/>
              <a:gd name="connsiteY30" fmla="*/ 512064 h 1828800"/>
              <a:gd name="connsiteX31" fmla="*/ 4937760 w 12247596"/>
              <a:gd name="connsiteY31" fmla="*/ 521208 h 1828800"/>
              <a:gd name="connsiteX32" fmla="*/ 5047488 w 12247596"/>
              <a:gd name="connsiteY32" fmla="*/ 539496 h 1828800"/>
              <a:gd name="connsiteX33" fmla="*/ 5093208 w 12247596"/>
              <a:gd name="connsiteY33" fmla="*/ 548640 h 1828800"/>
              <a:gd name="connsiteX34" fmla="*/ 5148072 w 12247596"/>
              <a:gd name="connsiteY34" fmla="*/ 566928 h 1828800"/>
              <a:gd name="connsiteX35" fmla="*/ 5193792 w 12247596"/>
              <a:gd name="connsiteY35" fmla="*/ 576072 h 1828800"/>
              <a:gd name="connsiteX36" fmla="*/ 5239512 w 12247596"/>
              <a:gd name="connsiteY36" fmla="*/ 594360 h 1828800"/>
              <a:gd name="connsiteX37" fmla="*/ 5486400 w 12247596"/>
              <a:gd name="connsiteY37" fmla="*/ 621792 h 1828800"/>
              <a:gd name="connsiteX38" fmla="*/ 5586984 w 12247596"/>
              <a:gd name="connsiteY38" fmla="*/ 640080 h 1828800"/>
              <a:gd name="connsiteX39" fmla="*/ 5779008 w 12247596"/>
              <a:gd name="connsiteY39" fmla="*/ 658368 h 1828800"/>
              <a:gd name="connsiteX40" fmla="*/ 5833872 w 12247596"/>
              <a:gd name="connsiteY40" fmla="*/ 667512 h 1828800"/>
              <a:gd name="connsiteX41" fmla="*/ 5897880 w 12247596"/>
              <a:gd name="connsiteY41" fmla="*/ 676656 h 1828800"/>
              <a:gd name="connsiteX42" fmla="*/ 6089904 w 12247596"/>
              <a:gd name="connsiteY42" fmla="*/ 713232 h 1828800"/>
              <a:gd name="connsiteX43" fmla="*/ 6236208 w 12247596"/>
              <a:gd name="connsiteY43" fmla="*/ 722376 h 1828800"/>
              <a:gd name="connsiteX44" fmla="*/ 6327648 w 12247596"/>
              <a:gd name="connsiteY44" fmla="*/ 740664 h 1828800"/>
              <a:gd name="connsiteX45" fmla="*/ 6409944 w 12247596"/>
              <a:gd name="connsiteY45" fmla="*/ 758952 h 1828800"/>
              <a:gd name="connsiteX46" fmla="*/ 6519672 w 12247596"/>
              <a:gd name="connsiteY46" fmla="*/ 768096 h 1828800"/>
              <a:gd name="connsiteX47" fmla="*/ 6565392 w 12247596"/>
              <a:gd name="connsiteY47" fmla="*/ 777240 h 1828800"/>
              <a:gd name="connsiteX48" fmla="*/ 6647688 w 12247596"/>
              <a:gd name="connsiteY48" fmla="*/ 795528 h 1828800"/>
              <a:gd name="connsiteX49" fmla="*/ 6702552 w 12247596"/>
              <a:gd name="connsiteY49" fmla="*/ 804672 h 1828800"/>
              <a:gd name="connsiteX50" fmla="*/ 6739128 w 12247596"/>
              <a:gd name="connsiteY50" fmla="*/ 813816 h 1828800"/>
              <a:gd name="connsiteX51" fmla="*/ 6830568 w 12247596"/>
              <a:gd name="connsiteY51" fmla="*/ 822960 h 1828800"/>
              <a:gd name="connsiteX52" fmla="*/ 6949440 w 12247596"/>
              <a:gd name="connsiteY52" fmla="*/ 813816 h 1828800"/>
              <a:gd name="connsiteX53" fmla="*/ 6903720 w 12247596"/>
              <a:gd name="connsiteY53" fmla="*/ 786384 h 1828800"/>
              <a:gd name="connsiteX54" fmla="*/ 6757416 w 12247596"/>
              <a:gd name="connsiteY54" fmla="*/ 758952 h 1828800"/>
              <a:gd name="connsiteX55" fmla="*/ 6620256 w 12247596"/>
              <a:gd name="connsiteY55" fmla="*/ 740664 h 1828800"/>
              <a:gd name="connsiteX56" fmla="*/ 6830568 w 12247596"/>
              <a:gd name="connsiteY56" fmla="*/ 777240 h 1828800"/>
              <a:gd name="connsiteX57" fmla="*/ 6858000 w 12247596"/>
              <a:gd name="connsiteY57" fmla="*/ 786384 h 1828800"/>
              <a:gd name="connsiteX58" fmla="*/ 7251192 w 12247596"/>
              <a:gd name="connsiteY58" fmla="*/ 832104 h 1828800"/>
              <a:gd name="connsiteX59" fmla="*/ 7296912 w 12247596"/>
              <a:gd name="connsiteY59" fmla="*/ 841248 h 1828800"/>
              <a:gd name="connsiteX60" fmla="*/ 7360920 w 12247596"/>
              <a:gd name="connsiteY60" fmla="*/ 850392 h 1828800"/>
              <a:gd name="connsiteX61" fmla="*/ 7461504 w 12247596"/>
              <a:gd name="connsiteY61" fmla="*/ 877824 h 1828800"/>
              <a:gd name="connsiteX62" fmla="*/ 7534656 w 12247596"/>
              <a:gd name="connsiteY62" fmla="*/ 868680 h 1828800"/>
              <a:gd name="connsiteX63" fmla="*/ 7562088 w 12247596"/>
              <a:gd name="connsiteY63" fmla="*/ 859536 h 1828800"/>
              <a:gd name="connsiteX64" fmla="*/ 7754112 w 12247596"/>
              <a:gd name="connsiteY64" fmla="*/ 868680 h 1828800"/>
              <a:gd name="connsiteX65" fmla="*/ 7827264 w 12247596"/>
              <a:gd name="connsiteY65" fmla="*/ 886968 h 1828800"/>
              <a:gd name="connsiteX66" fmla="*/ 8065008 w 12247596"/>
              <a:gd name="connsiteY66" fmla="*/ 914400 h 1828800"/>
              <a:gd name="connsiteX67" fmla="*/ 8119872 w 12247596"/>
              <a:gd name="connsiteY67" fmla="*/ 932688 h 1828800"/>
              <a:gd name="connsiteX68" fmla="*/ 8385048 w 12247596"/>
              <a:gd name="connsiteY68" fmla="*/ 969264 h 1828800"/>
              <a:gd name="connsiteX69" fmla="*/ 8686800 w 12247596"/>
              <a:gd name="connsiteY69" fmla="*/ 1005840 h 1828800"/>
              <a:gd name="connsiteX70" fmla="*/ 9144000 w 12247596"/>
              <a:gd name="connsiteY70" fmla="*/ 1033272 h 1828800"/>
              <a:gd name="connsiteX71" fmla="*/ 9400032 w 12247596"/>
              <a:gd name="connsiteY71" fmla="*/ 1051560 h 1828800"/>
              <a:gd name="connsiteX72" fmla="*/ 9573768 w 12247596"/>
              <a:gd name="connsiteY72" fmla="*/ 1069848 h 1828800"/>
              <a:gd name="connsiteX73" fmla="*/ 9893808 w 12247596"/>
              <a:gd name="connsiteY73" fmla="*/ 1088136 h 1828800"/>
              <a:gd name="connsiteX74" fmla="*/ 10140696 w 12247596"/>
              <a:gd name="connsiteY74" fmla="*/ 1069848 h 1828800"/>
              <a:gd name="connsiteX75" fmla="*/ 10186416 w 12247596"/>
              <a:gd name="connsiteY75" fmla="*/ 1060704 h 1828800"/>
              <a:gd name="connsiteX76" fmla="*/ 10250424 w 12247596"/>
              <a:gd name="connsiteY76" fmla="*/ 1051560 h 1828800"/>
              <a:gd name="connsiteX77" fmla="*/ 10744200 w 12247596"/>
              <a:gd name="connsiteY77" fmla="*/ 1051560 h 1828800"/>
              <a:gd name="connsiteX78" fmla="*/ 10844784 w 12247596"/>
              <a:gd name="connsiteY78" fmla="*/ 1014984 h 1828800"/>
              <a:gd name="connsiteX79" fmla="*/ 10890504 w 12247596"/>
              <a:gd name="connsiteY79" fmla="*/ 987552 h 1828800"/>
              <a:gd name="connsiteX80" fmla="*/ 10954512 w 12247596"/>
              <a:gd name="connsiteY80" fmla="*/ 978408 h 1828800"/>
              <a:gd name="connsiteX81" fmla="*/ 11055096 w 12247596"/>
              <a:gd name="connsiteY81" fmla="*/ 987552 h 1828800"/>
              <a:gd name="connsiteX82" fmla="*/ 11137392 w 12247596"/>
              <a:gd name="connsiteY82" fmla="*/ 996696 h 1828800"/>
              <a:gd name="connsiteX83" fmla="*/ 11036808 w 12247596"/>
              <a:gd name="connsiteY83" fmla="*/ 1005840 h 1828800"/>
              <a:gd name="connsiteX84" fmla="*/ 11000232 w 12247596"/>
              <a:gd name="connsiteY84" fmla="*/ 1014984 h 1828800"/>
              <a:gd name="connsiteX85" fmla="*/ 10945368 w 12247596"/>
              <a:gd name="connsiteY85" fmla="*/ 1033272 h 1828800"/>
              <a:gd name="connsiteX86" fmla="*/ 10799064 w 12247596"/>
              <a:gd name="connsiteY86" fmla="*/ 1024128 h 1828800"/>
              <a:gd name="connsiteX87" fmla="*/ 10570464 w 12247596"/>
              <a:gd name="connsiteY87" fmla="*/ 987552 h 1828800"/>
              <a:gd name="connsiteX88" fmla="*/ 10469880 w 12247596"/>
              <a:gd name="connsiteY88" fmla="*/ 969264 h 1828800"/>
              <a:gd name="connsiteX89" fmla="*/ 10424160 w 12247596"/>
              <a:gd name="connsiteY89" fmla="*/ 1014984 h 1828800"/>
              <a:gd name="connsiteX90" fmla="*/ 10378440 w 12247596"/>
              <a:gd name="connsiteY90" fmla="*/ 1024128 h 1828800"/>
              <a:gd name="connsiteX91" fmla="*/ 10287000 w 12247596"/>
              <a:gd name="connsiteY91" fmla="*/ 1033272 h 1828800"/>
              <a:gd name="connsiteX92" fmla="*/ 9546336 w 12247596"/>
              <a:gd name="connsiteY92" fmla="*/ 1024128 h 1828800"/>
              <a:gd name="connsiteX93" fmla="*/ 9491472 w 12247596"/>
              <a:gd name="connsiteY93" fmla="*/ 1014984 h 1828800"/>
              <a:gd name="connsiteX94" fmla="*/ 9372600 w 12247596"/>
              <a:gd name="connsiteY94" fmla="*/ 1005840 h 1828800"/>
              <a:gd name="connsiteX95" fmla="*/ 9683496 w 12247596"/>
              <a:gd name="connsiteY95" fmla="*/ 996696 h 1828800"/>
              <a:gd name="connsiteX96" fmla="*/ 9976104 w 12247596"/>
              <a:gd name="connsiteY96" fmla="*/ 1014984 h 1828800"/>
              <a:gd name="connsiteX97" fmla="*/ 10451592 w 12247596"/>
              <a:gd name="connsiteY97" fmla="*/ 1033272 h 1828800"/>
              <a:gd name="connsiteX98" fmla="*/ 10826496 w 12247596"/>
              <a:gd name="connsiteY98" fmla="*/ 1024128 h 1828800"/>
              <a:gd name="connsiteX99" fmla="*/ 10954512 w 12247596"/>
              <a:gd name="connsiteY99" fmla="*/ 1014984 h 1828800"/>
              <a:gd name="connsiteX100" fmla="*/ 10991088 w 12247596"/>
              <a:gd name="connsiteY100" fmla="*/ 996696 h 1828800"/>
              <a:gd name="connsiteX101" fmla="*/ 11091672 w 12247596"/>
              <a:gd name="connsiteY101" fmla="*/ 987552 h 1828800"/>
              <a:gd name="connsiteX102" fmla="*/ 11137392 w 12247596"/>
              <a:gd name="connsiteY102" fmla="*/ 978408 h 1828800"/>
              <a:gd name="connsiteX103" fmla="*/ 11237976 w 12247596"/>
              <a:gd name="connsiteY103" fmla="*/ 950976 h 1828800"/>
              <a:gd name="connsiteX104" fmla="*/ 11338560 w 12247596"/>
              <a:gd name="connsiteY104" fmla="*/ 932688 h 1828800"/>
              <a:gd name="connsiteX105" fmla="*/ 11393424 w 12247596"/>
              <a:gd name="connsiteY105" fmla="*/ 914400 h 1828800"/>
              <a:gd name="connsiteX106" fmla="*/ 11594592 w 12247596"/>
              <a:gd name="connsiteY106" fmla="*/ 886968 h 1828800"/>
              <a:gd name="connsiteX107" fmla="*/ 11622024 w 12247596"/>
              <a:gd name="connsiteY107" fmla="*/ 868680 h 1828800"/>
              <a:gd name="connsiteX108" fmla="*/ 11759184 w 12247596"/>
              <a:gd name="connsiteY108" fmla="*/ 850392 h 1828800"/>
              <a:gd name="connsiteX109" fmla="*/ 11795760 w 12247596"/>
              <a:gd name="connsiteY109" fmla="*/ 841248 h 1828800"/>
              <a:gd name="connsiteX110" fmla="*/ 11823192 w 12247596"/>
              <a:gd name="connsiteY110" fmla="*/ 832104 h 1828800"/>
              <a:gd name="connsiteX111" fmla="*/ 11996928 w 12247596"/>
              <a:gd name="connsiteY111" fmla="*/ 795528 h 1828800"/>
              <a:gd name="connsiteX112" fmla="*/ 12033504 w 12247596"/>
              <a:gd name="connsiteY112" fmla="*/ 786384 h 1828800"/>
              <a:gd name="connsiteX113" fmla="*/ 12106656 w 12247596"/>
              <a:gd name="connsiteY113" fmla="*/ 758952 h 1828800"/>
              <a:gd name="connsiteX114" fmla="*/ 12225528 w 12247596"/>
              <a:gd name="connsiteY114" fmla="*/ 768096 h 1828800"/>
              <a:gd name="connsiteX115" fmla="*/ 12207240 w 12247596"/>
              <a:gd name="connsiteY115" fmla="*/ 1828800 h 1828800"/>
              <a:gd name="connsiteX116" fmla="*/ 0 w 12247596"/>
              <a:gd name="connsiteY116" fmla="*/ 1801368 h 1828800"/>
              <a:gd name="connsiteX117" fmla="*/ 0 w 12247596"/>
              <a:gd name="connsiteY117" fmla="*/ 9144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2247596" h="1828800">
                <a:moveTo>
                  <a:pt x="0" y="91440"/>
                </a:moveTo>
                <a:lnTo>
                  <a:pt x="0" y="91440"/>
                </a:lnTo>
                <a:cubicBezTo>
                  <a:pt x="27432" y="88392"/>
                  <a:pt x="55071" y="86834"/>
                  <a:pt x="82296" y="82296"/>
                </a:cubicBezTo>
                <a:cubicBezTo>
                  <a:pt x="91803" y="80711"/>
                  <a:pt x="100336" y="75319"/>
                  <a:pt x="109728" y="73152"/>
                </a:cubicBezTo>
                <a:cubicBezTo>
                  <a:pt x="140016" y="66163"/>
                  <a:pt x="171012" y="62403"/>
                  <a:pt x="201168" y="54864"/>
                </a:cubicBezTo>
                <a:cubicBezTo>
                  <a:pt x="225552" y="48768"/>
                  <a:pt x="249200" y="37442"/>
                  <a:pt x="274320" y="36576"/>
                </a:cubicBezTo>
                <a:lnTo>
                  <a:pt x="539496" y="27432"/>
                </a:lnTo>
                <a:cubicBezTo>
                  <a:pt x="560832" y="24384"/>
                  <a:pt x="582245" y="21831"/>
                  <a:pt x="603504" y="18288"/>
                </a:cubicBezTo>
                <a:cubicBezTo>
                  <a:pt x="638330" y="12484"/>
                  <a:pt x="652920" y="8220"/>
                  <a:pt x="685800" y="0"/>
                </a:cubicBezTo>
                <a:cubicBezTo>
                  <a:pt x="1077345" y="6636"/>
                  <a:pt x="1315904" y="6813"/>
                  <a:pt x="1700784" y="27432"/>
                </a:cubicBezTo>
                <a:cubicBezTo>
                  <a:pt x="1713333" y="28104"/>
                  <a:pt x="1725115" y="33750"/>
                  <a:pt x="1737360" y="36576"/>
                </a:cubicBezTo>
                <a:cubicBezTo>
                  <a:pt x="1751253" y="39782"/>
                  <a:pt x="1849009" y="62848"/>
                  <a:pt x="1874520" y="64008"/>
                </a:cubicBezTo>
                <a:cubicBezTo>
                  <a:pt x="1990265" y="69269"/>
                  <a:pt x="2106168" y="70104"/>
                  <a:pt x="2221992" y="73152"/>
                </a:cubicBezTo>
                <a:cubicBezTo>
                  <a:pt x="2275802" y="80839"/>
                  <a:pt x="2401376" y="97833"/>
                  <a:pt x="2432304" y="109728"/>
                </a:cubicBezTo>
                <a:cubicBezTo>
                  <a:pt x="2467030" y="123084"/>
                  <a:pt x="2493264" y="152400"/>
                  <a:pt x="2523744" y="173736"/>
                </a:cubicBezTo>
                <a:cubicBezTo>
                  <a:pt x="2526792" y="164592"/>
                  <a:pt x="2539704" y="153120"/>
                  <a:pt x="2532888" y="146304"/>
                </a:cubicBezTo>
                <a:cubicBezTo>
                  <a:pt x="2519257" y="132673"/>
                  <a:pt x="2458760" y="127303"/>
                  <a:pt x="2478024" y="128016"/>
                </a:cubicBezTo>
                <a:cubicBezTo>
                  <a:pt x="2578954" y="131754"/>
                  <a:pt x="2679192" y="146304"/>
                  <a:pt x="2779776" y="155448"/>
                </a:cubicBezTo>
                <a:cubicBezTo>
                  <a:pt x="2882827" y="176058"/>
                  <a:pt x="2756840" y="148895"/>
                  <a:pt x="2907792" y="192024"/>
                </a:cubicBezTo>
                <a:cubicBezTo>
                  <a:pt x="2927556" y="197671"/>
                  <a:pt x="2990833" y="207122"/>
                  <a:pt x="3008376" y="210312"/>
                </a:cubicBezTo>
                <a:cubicBezTo>
                  <a:pt x="3166242" y="239015"/>
                  <a:pt x="2864542" y="197584"/>
                  <a:pt x="3291840" y="246888"/>
                </a:cubicBezTo>
                <a:cubicBezTo>
                  <a:pt x="3380813" y="269131"/>
                  <a:pt x="3536659" y="309294"/>
                  <a:pt x="3611880" y="320040"/>
                </a:cubicBezTo>
                <a:cubicBezTo>
                  <a:pt x="3704582" y="333283"/>
                  <a:pt x="3846415" y="352498"/>
                  <a:pt x="3913632" y="374904"/>
                </a:cubicBezTo>
                <a:cubicBezTo>
                  <a:pt x="3984442" y="398507"/>
                  <a:pt x="3901943" y="371787"/>
                  <a:pt x="4050792" y="411480"/>
                </a:cubicBezTo>
                <a:cubicBezTo>
                  <a:pt x="4060105" y="413964"/>
                  <a:pt x="4068622" y="419789"/>
                  <a:pt x="4078224" y="420624"/>
                </a:cubicBezTo>
                <a:cubicBezTo>
                  <a:pt x="4139031" y="425912"/>
                  <a:pt x="4200194" y="425838"/>
                  <a:pt x="4261104" y="429768"/>
                </a:cubicBezTo>
                <a:cubicBezTo>
                  <a:pt x="4294700" y="431936"/>
                  <a:pt x="4328160" y="435864"/>
                  <a:pt x="4361688" y="438912"/>
                </a:cubicBezTo>
                <a:cubicBezTo>
                  <a:pt x="4398264" y="448056"/>
                  <a:pt x="4434093" y="461012"/>
                  <a:pt x="4471416" y="466344"/>
                </a:cubicBezTo>
                <a:cubicBezTo>
                  <a:pt x="4492752" y="469392"/>
                  <a:pt x="4514019" y="472970"/>
                  <a:pt x="4535424" y="475488"/>
                </a:cubicBezTo>
                <a:cubicBezTo>
                  <a:pt x="4604956" y="483668"/>
                  <a:pt x="4633659" y="483567"/>
                  <a:pt x="4700016" y="493776"/>
                </a:cubicBezTo>
                <a:cubicBezTo>
                  <a:pt x="4742524" y="500316"/>
                  <a:pt x="4755925" y="507809"/>
                  <a:pt x="4800600" y="512064"/>
                </a:cubicBezTo>
                <a:cubicBezTo>
                  <a:pt x="4846215" y="516408"/>
                  <a:pt x="4892040" y="518160"/>
                  <a:pt x="4937760" y="521208"/>
                </a:cubicBezTo>
                <a:lnTo>
                  <a:pt x="5047488" y="539496"/>
                </a:lnTo>
                <a:cubicBezTo>
                  <a:pt x="5062793" y="542197"/>
                  <a:pt x="5078214" y="544551"/>
                  <a:pt x="5093208" y="548640"/>
                </a:cubicBezTo>
                <a:cubicBezTo>
                  <a:pt x="5111806" y="553712"/>
                  <a:pt x="5129474" y="561856"/>
                  <a:pt x="5148072" y="566928"/>
                </a:cubicBezTo>
                <a:cubicBezTo>
                  <a:pt x="5163066" y="571017"/>
                  <a:pt x="5178906" y="571606"/>
                  <a:pt x="5193792" y="576072"/>
                </a:cubicBezTo>
                <a:cubicBezTo>
                  <a:pt x="5209514" y="580789"/>
                  <a:pt x="5223388" y="591289"/>
                  <a:pt x="5239512" y="594360"/>
                </a:cubicBezTo>
                <a:cubicBezTo>
                  <a:pt x="5337797" y="613081"/>
                  <a:pt x="5392647" y="610762"/>
                  <a:pt x="5486400" y="621792"/>
                </a:cubicBezTo>
                <a:cubicBezTo>
                  <a:pt x="5592890" y="634320"/>
                  <a:pt x="5492658" y="626605"/>
                  <a:pt x="5586984" y="640080"/>
                </a:cubicBezTo>
                <a:cubicBezTo>
                  <a:pt x="5677285" y="652980"/>
                  <a:pt x="5679638" y="647327"/>
                  <a:pt x="5779008" y="658368"/>
                </a:cubicBezTo>
                <a:cubicBezTo>
                  <a:pt x="5797435" y="660415"/>
                  <a:pt x="5815547" y="664693"/>
                  <a:pt x="5833872" y="667512"/>
                </a:cubicBezTo>
                <a:cubicBezTo>
                  <a:pt x="5855174" y="670789"/>
                  <a:pt x="5876675" y="672801"/>
                  <a:pt x="5897880" y="676656"/>
                </a:cubicBezTo>
                <a:cubicBezTo>
                  <a:pt x="5997284" y="694729"/>
                  <a:pt x="5872751" y="699660"/>
                  <a:pt x="6089904" y="713232"/>
                </a:cubicBezTo>
                <a:lnTo>
                  <a:pt x="6236208" y="722376"/>
                </a:lnTo>
                <a:lnTo>
                  <a:pt x="6327648" y="740664"/>
                </a:lnTo>
                <a:cubicBezTo>
                  <a:pt x="6355146" y="746453"/>
                  <a:pt x="6382125" y="754978"/>
                  <a:pt x="6409944" y="758952"/>
                </a:cubicBezTo>
                <a:cubicBezTo>
                  <a:pt x="6446278" y="764143"/>
                  <a:pt x="6483096" y="765048"/>
                  <a:pt x="6519672" y="768096"/>
                </a:cubicBezTo>
                <a:lnTo>
                  <a:pt x="6565392" y="777240"/>
                </a:lnTo>
                <a:cubicBezTo>
                  <a:pt x="6592869" y="783128"/>
                  <a:pt x="6620133" y="790017"/>
                  <a:pt x="6647688" y="795528"/>
                </a:cubicBezTo>
                <a:cubicBezTo>
                  <a:pt x="6665868" y="799164"/>
                  <a:pt x="6684372" y="801036"/>
                  <a:pt x="6702552" y="804672"/>
                </a:cubicBezTo>
                <a:cubicBezTo>
                  <a:pt x="6714875" y="807137"/>
                  <a:pt x="6726687" y="812039"/>
                  <a:pt x="6739128" y="813816"/>
                </a:cubicBezTo>
                <a:cubicBezTo>
                  <a:pt x="6769452" y="818148"/>
                  <a:pt x="6800088" y="819912"/>
                  <a:pt x="6830568" y="822960"/>
                </a:cubicBezTo>
                <a:cubicBezTo>
                  <a:pt x="6870192" y="819912"/>
                  <a:pt x="6913895" y="831589"/>
                  <a:pt x="6949440" y="813816"/>
                </a:cubicBezTo>
                <a:cubicBezTo>
                  <a:pt x="6965336" y="805868"/>
                  <a:pt x="6919900" y="793738"/>
                  <a:pt x="6903720" y="786384"/>
                </a:cubicBezTo>
                <a:cubicBezTo>
                  <a:pt x="6846041" y="760166"/>
                  <a:pt x="6826333" y="767222"/>
                  <a:pt x="6757416" y="758952"/>
                </a:cubicBezTo>
                <a:cubicBezTo>
                  <a:pt x="6711620" y="753456"/>
                  <a:pt x="6575509" y="729477"/>
                  <a:pt x="6620256" y="740664"/>
                </a:cubicBezTo>
                <a:cubicBezTo>
                  <a:pt x="6689288" y="757922"/>
                  <a:pt x="6763063" y="754738"/>
                  <a:pt x="6830568" y="777240"/>
                </a:cubicBezTo>
                <a:cubicBezTo>
                  <a:pt x="6839712" y="780288"/>
                  <a:pt x="6848568" y="784398"/>
                  <a:pt x="6858000" y="786384"/>
                </a:cubicBezTo>
                <a:cubicBezTo>
                  <a:pt x="7047036" y="826181"/>
                  <a:pt x="7018646" y="814878"/>
                  <a:pt x="7251192" y="832104"/>
                </a:cubicBezTo>
                <a:cubicBezTo>
                  <a:pt x="7266432" y="835152"/>
                  <a:pt x="7281582" y="838693"/>
                  <a:pt x="7296912" y="841248"/>
                </a:cubicBezTo>
                <a:cubicBezTo>
                  <a:pt x="7318171" y="844791"/>
                  <a:pt x="7339881" y="845717"/>
                  <a:pt x="7360920" y="850392"/>
                </a:cubicBezTo>
                <a:cubicBezTo>
                  <a:pt x="7394845" y="857931"/>
                  <a:pt x="7427976" y="868680"/>
                  <a:pt x="7461504" y="877824"/>
                </a:cubicBezTo>
                <a:cubicBezTo>
                  <a:pt x="7485888" y="874776"/>
                  <a:pt x="7510479" y="873076"/>
                  <a:pt x="7534656" y="868680"/>
                </a:cubicBezTo>
                <a:cubicBezTo>
                  <a:pt x="7544139" y="866956"/>
                  <a:pt x="7552449" y="859536"/>
                  <a:pt x="7562088" y="859536"/>
                </a:cubicBezTo>
                <a:cubicBezTo>
                  <a:pt x="7626169" y="859536"/>
                  <a:pt x="7690104" y="865632"/>
                  <a:pt x="7754112" y="868680"/>
                </a:cubicBezTo>
                <a:cubicBezTo>
                  <a:pt x="7778496" y="874776"/>
                  <a:pt x="7802397" y="883311"/>
                  <a:pt x="7827264" y="886968"/>
                </a:cubicBezTo>
                <a:cubicBezTo>
                  <a:pt x="7906189" y="898575"/>
                  <a:pt x="8065008" y="914400"/>
                  <a:pt x="8065008" y="914400"/>
                </a:cubicBezTo>
                <a:cubicBezTo>
                  <a:pt x="8083296" y="920496"/>
                  <a:pt x="8101107" y="928273"/>
                  <a:pt x="8119872" y="932688"/>
                </a:cubicBezTo>
                <a:cubicBezTo>
                  <a:pt x="8213008" y="954602"/>
                  <a:pt x="8286629" y="957334"/>
                  <a:pt x="8385048" y="969264"/>
                </a:cubicBezTo>
                <a:cubicBezTo>
                  <a:pt x="8536455" y="987616"/>
                  <a:pt x="8524800" y="991113"/>
                  <a:pt x="8686800" y="1005840"/>
                </a:cubicBezTo>
                <a:cubicBezTo>
                  <a:pt x="8909285" y="1026066"/>
                  <a:pt x="8926431" y="1024207"/>
                  <a:pt x="9144000" y="1033272"/>
                </a:cubicBezTo>
                <a:cubicBezTo>
                  <a:pt x="9362320" y="1057530"/>
                  <a:pt x="9034034" y="1022665"/>
                  <a:pt x="9400032" y="1051560"/>
                </a:cubicBezTo>
                <a:cubicBezTo>
                  <a:pt x="9458083" y="1056143"/>
                  <a:pt x="9515775" y="1064576"/>
                  <a:pt x="9573768" y="1069848"/>
                </a:cubicBezTo>
                <a:cubicBezTo>
                  <a:pt x="9679332" y="1079445"/>
                  <a:pt x="9788424" y="1083118"/>
                  <a:pt x="9893808" y="1088136"/>
                </a:cubicBezTo>
                <a:cubicBezTo>
                  <a:pt x="10052687" y="1065439"/>
                  <a:pt x="9838733" y="1094005"/>
                  <a:pt x="10140696" y="1069848"/>
                </a:cubicBezTo>
                <a:cubicBezTo>
                  <a:pt x="10156188" y="1068609"/>
                  <a:pt x="10171086" y="1063259"/>
                  <a:pt x="10186416" y="1060704"/>
                </a:cubicBezTo>
                <a:cubicBezTo>
                  <a:pt x="10207675" y="1057161"/>
                  <a:pt x="10229088" y="1054608"/>
                  <a:pt x="10250424" y="1051560"/>
                </a:cubicBezTo>
                <a:cubicBezTo>
                  <a:pt x="10447438" y="1059441"/>
                  <a:pt x="10541933" y="1068897"/>
                  <a:pt x="10744200" y="1051560"/>
                </a:cubicBezTo>
                <a:cubicBezTo>
                  <a:pt x="10754501" y="1050677"/>
                  <a:pt x="10832368" y="1021192"/>
                  <a:pt x="10844784" y="1014984"/>
                </a:cubicBezTo>
                <a:cubicBezTo>
                  <a:pt x="10860680" y="1007036"/>
                  <a:pt x="10873643" y="993172"/>
                  <a:pt x="10890504" y="987552"/>
                </a:cubicBezTo>
                <a:cubicBezTo>
                  <a:pt x="10910951" y="980736"/>
                  <a:pt x="10933176" y="981456"/>
                  <a:pt x="10954512" y="978408"/>
                </a:cubicBezTo>
                <a:lnTo>
                  <a:pt x="11055096" y="987552"/>
                </a:lnTo>
                <a:cubicBezTo>
                  <a:pt x="11082560" y="990298"/>
                  <a:pt x="11156909" y="977179"/>
                  <a:pt x="11137392" y="996696"/>
                </a:cubicBezTo>
                <a:cubicBezTo>
                  <a:pt x="11113586" y="1020502"/>
                  <a:pt x="11070336" y="1002792"/>
                  <a:pt x="11036808" y="1005840"/>
                </a:cubicBezTo>
                <a:cubicBezTo>
                  <a:pt x="11024616" y="1008888"/>
                  <a:pt x="11012269" y="1011373"/>
                  <a:pt x="11000232" y="1014984"/>
                </a:cubicBezTo>
                <a:cubicBezTo>
                  <a:pt x="10981768" y="1020523"/>
                  <a:pt x="10964625" y="1032397"/>
                  <a:pt x="10945368" y="1033272"/>
                </a:cubicBezTo>
                <a:cubicBezTo>
                  <a:pt x="10896555" y="1035491"/>
                  <a:pt x="10847832" y="1027176"/>
                  <a:pt x="10799064" y="1024128"/>
                </a:cubicBezTo>
                <a:lnTo>
                  <a:pt x="10570464" y="987552"/>
                </a:lnTo>
                <a:cubicBezTo>
                  <a:pt x="10483094" y="973900"/>
                  <a:pt x="10533733" y="985227"/>
                  <a:pt x="10469880" y="969264"/>
                </a:cubicBezTo>
                <a:cubicBezTo>
                  <a:pt x="10375585" y="1000696"/>
                  <a:pt x="10523029" y="944364"/>
                  <a:pt x="10424160" y="1014984"/>
                </a:cubicBezTo>
                <a:cubicBezTo>
                  <a:pt x="10411513" y="1024017"/>
                  <a:pt x="10393845" y="1022074"/>
                  <a:pt x="10378440" y="1024128"/>
                </a:cubicBezTo>
                <a:cubicBezTo>
                  <a:pt x="10348077" y="1028176"/>
                  <a:pt x="10317480" y="1030224"/>
                  <a:pt x="10287000" y="1033272"/>
                </a:cubicBezTo>
                <a:lnTo>
                  <a:pt x="9546336" y="1024128"/>
                </a:lnTo>
                <a:cubicBezTo>
                  <a:pt x="9527801" y="1023702"/>
                  <a:pt x="9509910" y="1016925"/>
                  <a:pt x="9491472" y="1014984"/>
                </a:cubicBezTo>
                <a:cubicBezTo>
                  <a:pt x="9451949" y="1010824"/>
                  <a:pt x="9412224" y="1008888"/>
                  <a:pt x="9372600" y="1005840"/>
                </a:cubicBezTo>
                <a:cubicBezTo>
                  <a:pt x="9476232" y="1002792"/>
                  <a:pt x="9579819" y="996696"/>
                  <a:pt x="9683496" y="996696"/>
                </a:cubicBezTo>
                <a:cubicBezTo>
                  <a:pt x="10375772" y="996696"/>
                  <a:pt x="9679847" y="1000171"/>
                  <a:pt x="9976104" y="1014984"/>
                </a:cubicBezTo>
                <a:cubicBezTo>
                  <a:pt x="10134519" y="1022905"/>
                  <a:pt x="10293096" y="1027176"/>
                  <a:pt x="10451592" y="1033272"/>
                </a:cubicBezTo>
                <a:lnTo>
                  <a:pt x="10826496" y="1024128"/>
                </a:lnTo>
                <a:cubicBezTo>
                  <a:pt x="10869248" y="1022573"/>
                  <a:pt x="10912313" y="1022017"/>
                  <a:pt x="10954512" y="1014984"/>
                </a:cubicBezTo>
                <a:cubicBezTo>
                  <a:pt x="10967958" y="1012743"/>
                  <a:pt x="10977722" y="999369"/>
                  <a:pt x="10991088" y="996696"/>
                </a:cubicBezTo>
                <a:cubicBezTo>
                  <a:pt x="11024100" y="990094"/>
                  <a:pt x="11058144" y="990600"/>
                  <a:pt x="11091672" y="987552"/>
                </a:cubicBezTo>
                <a:cubicBezTo>
                  <a:pt x="11106912" y="984504"/>
                  <a:pt x="11122314" y="982177"/>
                  <a:pt x="11137392" y="978408"/>
                </a:cubicBezTo>
                <a:cubicBezTo>
                  <a:pt x="11165243" y="971445"/>
                  <a:pt x="11207194" y="957132"/>
                  <a:pt x="11237976" y="950976"/>
                </a:cubicBezTo>
                <a:cubicBezTo>
                  <a:pt x="11271392" y="944293"/>
                  <a:pt x="11305388" y="940493"/>
                  <a:pt x="11338560" y="932688"/>
                </a:cubicBezTo>
                <a:cubicBezTo>
                  <a:pt x="11357325" y="928273"/>
                  <a:pt x="11374521" y="918181"/>
                  <a:pt x="11393424" y="914400"/>
                </a:cubicBezTo>
                <a:cubicBezTo>
                  <a:pt x="11429696" y="907146"/>
                  <a:pt x="11544838" y="893187"/>
                  <a:pt x="11594592" y="886968"/>
                </a:cubicBezTo>
                <a:cubicBezTo>
                  <a:pt x="11603736" y="880872"/>
                  <a:pt x="11611598" y="872155"/>
                  <a:pt x="11622024" y="868680"/>
                </a:cubicBezTo>
                <a:cubicBezTo>
                  <a:pt x="11642546" y="861839"/>
                  <a:pt x="11750116" y="851400"/>
                  <a:pt x="11759184" y="850392"/>
                </a:cubicBezTo>
                <a:cubicBezTo>
                  <a:pt x="11771376" y="847344"/>
                  <a:pt x="11783676" y="844700"/>
                  <a:pt x="11795760" y="841248"/>
                </a:cubicBezTo>
                <a:cubicBezTo>
                  <a:pt x="11805028" y="838600"/>
                  <a:pt x="11813767" y="834124"/>
                  <a:pt x="11823192" y="832104"/>
                </a:cubicBezTo>
                <a:cubicBezTo>
                  <a:pt x="12062426" y="780840"/>
                  <a:pt x="11806692" y="843087"/>
                  <a:pt x="11996928" y="795528"/>
                </a:cubicBezTo>
                <a:cubicBezTo>
                  <a:pt x="12009120" y="792480"/>
                  <a:pt x="12021836" y="791051"/>
                  <a:pt x="12033504" y="786384"/>
                </a:cubicBezTo>
                <a:cubicBezTo>
                  <a:pt x="12088173" y="764516"/>
                  <a:pt x="12063652" y="773287"/>
                  <a:pt x="12106656" y="758952"/>
                </a:cubicBezTo>
                <a:cubicBezTo>
                  <a:pt x="12237712" y="768313"/>
                  <a:pt x="12277453" y="768096"/>
                  <a:pt x="12225528" y="768096"/>
                </a:cubicBezTo>
                <a:lnTo>
                  <a:pt x="12207240" y="1828800"/>
                </a:lnTo>
                <a:lnTo>
                  <a:pt x="0" y="1801368"/>
                </a:lnTo>
                <a:lnTo>
                  <a:pt x="0" y="91440"/>
                </a:lnTo>
                <a:close/>
              </a:path>
            </a:pathLst>
          </a:custGeom>
          <a:solidFill>
            <a:schemeClr val="tx1"/>
          </a:solidFill>
          <a:ln>
            <a:solidFill>
              <a:srgbClr val="6A56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163B45AB-542D-D55F-0AD1-8080C208E06B}"/>
              </a:ext>
            </a:extLst>
          </p:cNvPr>
          <p:cNvSpPr/>
          <p:nvPr/>
        </p:nvSpPr>
        <p:spPr>
          <a:xfrm>
            <a:off x="-49129" y="5023501"/>
            <a:ext cx="12265884" cy="1163386"/>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171450">
            <a:solidFill>
              <a:srgbClr val="F7AE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F57FAD17-4775-0A99-6DB7-9764F2ADDFEE}"/>
              </a:ext>
            </a:extLst>
          </p:cNvPr>
          <p:cNvSpPr/>
          <p:nvPr/>
        </p:nvSpPr>
        <p:spPr>
          <a:xfrm>
            <a:off x="-36942" y="5023501"/>
            <a:ext cx="12265884" cy="1163386"/>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76200">
            <a:solidFill>
              <a:srgbClr val="FDD8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Top Corners Snipped 14">
            <a:extLst>
              <a:ext uri="{FF2B5EF4-FFF2-40B4-BE49-F238E27FC236}">
                <a16:creationId xmlns:a16="http://schemas.microsoft.com/office/drawing/2014/main" id="{5381EDB7-255A-A11B-8723-2FBFC9AAE225}"/>
              </a:ext>
            </a:extLst>
          </p:cNvPr>
          <p:cNvSpPr/>
          <p:nvPr/>
        </p:nvSpPr>
        <p:spPr>
          <a:xfrm rot="16200000">
            <a:off x="10378172" y="3677104"/>
            <a:ext cx="753762" cy="2947781"/>
          </a:xfrm>
          <a:prstGeom prst="snip2SameRect">
            <a:avLst/>
          </a:prstGeom>
          <a:solidFill>
            <a:srgbClr val="FDD83D"/>
          </a:solidFill>
          <a:ln>
            <a:solidFill>
              <a:srgbClr val="FDD8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0B5F4BA-32CC-A69E-DA12-17F1BD4F5991}"/>
              </a:ext>
            </a:extLst>
          </p:cNvPr>
          <p:cNvSpPr txBox="1"/>
          <p:nvPr/>
        </p:nvSpPr>
        <p:spPr>
          <a:xfrm>
            <a:off x="2980944" y="4889384"/>
            <a:ext cx="9247998" cy="523220"/>
          </a:xfrm>
          <a:prstGeom prst="rect">
            <a:avLst/>
          </a:prstGeom>
          <a:noFill/>
        </p:spPr>
        <p:txBody>
          <a:bodyPr wrap="square">
            <a:spAutoFit/>
          </a:bodyPr>
          <a:lstStyle/>
          <a:p>
            <a:pPr algn="r"/>
            <a:r>
              <a:rPr lang="en-US" sz="2800" b="1">
                <a:latin typeface="Bitter" pitchFamily="2" charset="0"/>
              </a:rPr>
              <a:t>2A: Cricket Calls</a:t>
            </a:r>
          </a:p>
        </p:txBody>
      </p:sp>
      <p:sp>
        <p:nvSpPr>
          <p:cNvPr id="20" name="TextBox 19">
            <a:extLst>
              <a:ext uri="{FF2B5EF4-FFF2-40B4-BE49-F238E27FC236}">
                <a16:creationId xmlns:a16="http://schemas.microsoft.com/office/drawing/2014/main" id="{FEF4676A-92AF-D137-1882-7F38A2645591}"/>
              </a:ext>
            </a:extLst>
          </p:cNvPr>
          <p:cNvSpPr txBox="1"/>
          <p:nvPr/>
        </p:nvSpPr>
        <p:spPr>
          <a:xfrm>
            <a:off x="6108472" y="479488"/>
            <a:ext cx="7042638" cy="1323439"/>
          </a:xfrm>
          <a:prstGeom prst="rect">
            <a:avLst/>
          </a:prstGeom>
          <a:noFill/>
        </p:spPr>
        <p:txBody>
          <a:bodyPr wrap="square">
            <a:spAutoFit/>
          </a:bodyPr>
          <a:lstStyle/>
          <a:p>
            <a:pPr algn="ctr"/>
            <a:r>
              <a:rPr lang="en-US" sz="8000" b="1">
                <a:solidFill>
                  <a:schemeClr val="bg1"/>
                </a:solidFill>
                <a:latin typeface="Bitter SemiBold" pitchFamily="2" charset="0"/>
                <a:cs typeface="Times New Roman" panose="02020603050405020304" pitchFamily="18" charset="0"/>
              </a:rPr>
              <a:t>MISSOURI</a:t>
            </a:r>
          </a:p>
        </p:txBody>
      </p:sp>
      <p:sp>
        <p:nvSpPr>
          <p:cNvPr id="22" name="TextBox 21">
            <a:extLst>
              <a:ext uri="{FF2B5EF4-FFF2-40B4-BE49-F238E27FC236}">
                <a16:creationId xmlns:a16="http://schemas.microsoft.com/office/drawing/2014/main" id="{AF3A31F5-4265-C4B6-A0B1-BDD28EAF5417}"/>
              </a:ext>
            </a:extLst>
          </p:cNvPr>
          <p:cNvSpPr txBox="1"/>
          <p:nvPr/>
        </p:nvSpPr>
        <p:spPr>
          <a:xfrm>
            <a:off x="7196292" y="-6316"/>
            <a:ext cx="5020462" cy="707886"/>
          </a:xfrm>
          <a:prstGeom prst="rect">
            <a:avLst/>
          </a:prstGeom>
          <a:noFill/>
        </p:spPr>
        <p:txBody>
          <a:bodyPr wrap="square">
            <a:spAutoFit/>
          </a:bodyPr>
          <a:lstStyle/>
          <a:p>
            <a:pPr algn="r"/>
            <a:r>
              <a:rPr lang="en-US" sz="4000">
                <a:solidFill>
                  <a:schemeClr val="bg1"/>
                </a:solidFill>
                <a:latin typeface="Montserrat Medium" pitchFamily="2" charset="0"/>
              </a:rPr>
              <a:t>Exploring</a:t>
            </a:r>
          </a:p>
        </p:txBody>
      </p:sp>
      <p:pic>
        <p:nvPicPr>
          <p:cNvPr id="24" name="Picture 23" descr="Logo, company name&#10;&#10;AI-generated content may be incorrect.">
            <a:extLst>
              <a:ext uri="{FF2B5EF4-FFF2-40B4-BE49-F238E27FC236}">
                <a16:creationId xmlns:a16="http://schemas.microsoft.com/office/drawing/2014/main" id="{99E8171B-1648-8C98-9D6F-D8E4D864A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7" y="5210150"/>
            <a:ext cx="2183569" cy="1698332"/>
          </a:xfrm>
          <a:prstGeom prst="rect">
            <a:avLst/>
          </a:prstGeom>
        </p:spPr>
      </p:pic>
    </p:spTree>
    <p:extLst>
      <p:ext uri="{BB962C8B-B14F-4D97-AF65-F5344CB8AC3E}">
        <p14:creationId xmlns:p14="http://schemas.microsoft.com/office/powerpoint/2010/main" val="2104171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127A5-DC48-B0F4-C0D0-24D7DE98848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9926F49-4568-0D32-8ED3-311C8CAC2A9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DE7686B-83F9-554F-D35C-F4B32DE2BE57}"/>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10</a:t>
            </a:r>
          </a:p>
        </p:txBody>
      </p:sp>
      <p:sp>
        <p:nvSpPr>
          <p:cNvPr id="5" name="TextBox 4">
            <a:extLst>
              <a:ext uri="{FF2B5EF4-FFF2-40B4-BE49-F238E27FC236}">
                <a16:creationId xmlns:a16="http://schemas.microsoft.com/office/drawing/2014/main" id="{FAE67938-3D40-D209-B858-6A8479D80155}"/>
              </a:ext>
            </a:extLst>
          </p:cNvPr>
          <p:cNvSpPr txBox="1"/>
          <p:nvPr/>
        </p:nvSpPr>
        <p:spPr>
          <a:xfrm>
            <a:off x="597409" y="6366393"/>
            <a:ext cx="7162634" cy="369332"/>
          </a:xfrm>
          <a:prstGeom prst="rect">
            <a:avLst/>
          </a:prstGeom>
          <a:noFill/>
        </p:spPr>
        <p:txBody>
          <a:bodyPr wrap="square" lIns="91440" tIns="45720" rIns="91440" bIns="45720" rtlCol="0" anchor="t">
            <a:spAutoFit/>
          </a:bodyPr>
          <a:lstStyle/>
          <a:p>
            <a:r>
              <a:rPr lang="en-US">
                <a:solidFill>
                  <a:schemeClr val="bg1"/>
                </a:solidFill>
                <a:latin typeface="Avenir Next LT Pro"/>
              </a:rPr>
              <a:t>Exploring Missouri – 2A Cricket Calls: Engage</a:t>
            </a:r>
            <a:endParaRPr lang="en-US">
              <a:solidFill>
                <a:schemeClr val="bg1"/>
              </a:solidFill>
              <a:latin typeface="Avenir Next LT Pro" panose="020B0504020202020204" pitchFamily="34" charset="0"/>
            </a:endParaRPr>
          </a:p>
        </p:txBody>
      </p:sp>
      <p:sp>
        <p:nvSpPr>
          <p:cNvPr id="12" name="TextBox 11">
            <a:extLst>
              <a:ext uri="{FF2B5EF4-FFF2-40B4-BE49-F238E27FC236}">
                <a16:creationId xmlns:a16="http://schemas.microsoft.com/office/drawing/2014/main" id="{53350177-EC69-F385-F0F7-051F6F25866F}"/>
              </a:ext>
            </a:extLst>
          </p:cNvPr>
          <p:cNvSpPr txBox="1"/>
          <p:nvPr/>
        </p:nvSpPr>
        <p:spPr>
          <a:xfrm>
            <a:off x="1616539" y="2365329"/>
            <a:ext cx="8958921" cy="1569660"/>
          </a:xfrm>
          <a:prstGeom prst="rect">
            <a:avLst/>
          </a:prstGeom>
          <a:noFill/>
        </p:spPr>
        <p:txBody>
          <a:bodyPr wrap="square">
            <a:spAutoFit/>
          </a:bodyPr>
          <a:lstStyle/>
          <a:p>
            <a:pPr algn="ctr"/>
            <a:r>
              <a:rPr lang="en-US" sz="4800">
                <a:latin typeface="Avenir Next LT Pro" panose="020B0504020202020204" pitchFamily="34" charset="0"/>
              </a:rPr>
              <a:t>How do you think crickets make sounds?</a:t>
            </a:r>
          </a:p>
        </p:txBody>
      </p:sp>
      <p:sp>
        <p:nvSpPr>
          <p:cNvPr id="6" name="Rectangle: Rounded Corners 5">
            <a:extLst>
              <a:ext uri="{FF2B5EF4-FFF2-40B4-BE49-F238E27FC236}">
                <a16:creationId xmlns:a16="http://schemas.microsoft.com/office/drawing/2014/main" id="{1634EB43-A9AF-C115-1B0A-2ADEE01F7FAF}"/>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CB8A41D-D948-B2FF-E0C7-E97CF0DD7626}"/>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spTree>
    <p:extLst>
      <p:ext uri="{BB962C8B-B14F-4D97-AF65-F5344CB8AC3E}">
        <p14:creationId xmlns:p14="http://schemas.microsoft.com/office/powerpoint/2010/main" val="851902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DA197-3761-1FBC-0994-B7C3BCEEC04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6538079-0803-7543-5D81-3BA3BAE48E5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8BD7C68-1276-B04B-EF2B-4AA7BE081A98}"/>
              </a:ext>
            </a:extLst>
          </p:cNvPr>
          <p:cNvSpPr txBox="1"/>
          <p:nvPr/>
        </p:nvSpPr>
        <p:spPr>
          <a:xfrm>
            <a:off x="11609831" y="6366393"/>
            <a:ext cx="49682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11</a:t>
            </a:r>
          </a:p>
        </p:txBody>
      </p:sp>
      <p:sp>
        <p:nvSpPr>
          <p:cNvPr id="5" name="TextBox 4">
            <a:extLst>
              <a:ext uri="{FF2B5EF4-FFF2-40B4-BE49-F238E27FC236}">
                <a16:creationId xmlns:a16="http://schemas.microsoft.com/office/drawing/2014/main" id="{D85DFD68-8D38-5D2B-64EA-A407A4C08E62}"/>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Explore</a:t>
            </a:r>
          </a:p>
        </p:txBody>
      </p:sp>
      <p:sp>
        <p:nvSpPr>
          <p:cNvPr id="6" name="Rectangle: Rounded Corners 5">
            <a:extLst>
              <a:ext uri="{FF2B5EF4-FFF2-40B4-BE49-F238E27FC236}">
                <a16:creationId xmlns:a16="http://schemas.microsoft.com/office/drawing/2014/main" id="{FA56FEDA-93B9-C254-6801-0D80E6F10806}"/>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A80DBD4-17BB-DD5E-9928-EB75644AD77C}"/>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sp>
        <p:nvSpPr>
          <p:cNvPr id="7" name="TextBox 6">
            <a:extLst>
              <a:ext uri="{FF2B5EF4-FFF2-40B4-BE49-F238E27FC236}">
                <a16:creationId xmlns:a16="http://schemas.microsoft.com/office/drawing/2014/main" id="{DEF12E99-20C6-93AD-A24C-D5A2375AC0B5}"/>
              </a:ext>
            </a:extLst>
          </p:cNvPr>
          <p:cNvSpPr txBox="1"/>
          <p:nvPr/>
        </p:nvSpPr>
        <p:spPr>
          <a:xfrm>
            <a:off x="1090402" y="1692680"/>
            <a:ext cx="10011196" cy="1569660"/>
          </a:xfrm>
          <a:prstGeom prst="rect">
            <a:avLst/>
          </a:prstGeom>
          <a:noFill/>
        </p:spPr>
        <p:txBody>
          <a:bodyPr wrap="square" lIns="91440" tIns="45720" rIns="91440" bIns="45720" anchor="t">
            <a:spAutoFit/>
          </a:bodyPr>
          <a:lstStyle/>
          <a:p>
            <a:pPr algn="ctr"/>
            <a:r>
              <a:rPr lang="en-US" sz="4800">
                <a:latin typeface="Avenir Next LT Pro"/>
              </a:rPr>
              <a:t>Let's take a closer look at the video of crickets chirping!</a:t>
            </a:r>
            <a:endParaRPr lang="en-US">
              <a:ea typeface="+mn-lt"/>
              <a:cs typeface="+mn-lt"/>
            </a:endParaRPr>
          </a:p>
        </p:txBody>
      </p:sp>
      <p:grpSp>
        <p:nvGrpSpPr>
          <p:cNvPr id="13" name="Group 12">
            <a:extLst>
              <a:ext uri="{FF2B5EF4-FFF2-40B4-BE49-F238E27FC236}">
                <a16:creationId xmlns:a16="http://schemas.microsoft.com/office/drawing/2014/main" id="{A8E0E9D5-83FF-6892-4AFA-AFCDE026CC92}"/>
              </a:ext>
            </a:extLst>
          </p:cNvPr>
          <p:cNvGrpSpPr/>
          <p:nvPr/>
        </p:nvGrpSpPr>
        <p:grpSpPr>
          <a:xfrm>
            <a:off x="2284090" y="3731472"/>
            <a:ext cx="7861564" cy="461665"/>
            <a:chOff x="2036816" y="3508308"/>
            <a:chExt cx="7889768" cy="461665"/>
          </a:xfrm>
        </p:grpSpPr>
        <p:sp>
          <p:nvSpPr>
            <p:cNvPr id="8" name="TextBox 7">
              <a:extLst>
                <a:ext uri="{FF2B5EF4-FFF2-40B4-BE49-F238E27FC236}">
                  <a16:creationId xmlns:a16="http://schemas.microsoft.com/office/drawing/2014/main" id="{20730095-E48E-725E-6567-46F910595269}"/>
                </a:ext>
              </a:extLst>
            </p:cNvPr>
            <p:cNvSpPr txBox="1"/>
            <p:nvPr/>
          </p:nvSpPr>
          <p:spPr>
            <a:xfrm>
              <a:off x="2720330" y="3508308"/>
              <a:ext cx="7206254" cy="461665"/>
            </a:xfrm>
            <a:prstGeom prst="rect">
              <a:avLst/>
            </a:prstGeom>
            <a:noFill/>
          </p:spPr>
          <p:txBody>
            <a:bodyPr wrap="square">
              <a:spAutoFit/>
            </a:bodyPr>
            <a:lstStyle/>
            <a:p>
              <a:pPr algn="ctr"/>
              <a:r>
                <a:rPr lang="en-US" sz="2400">
                  <a:ea typeface="+mn-lt"/>
                  <a:cs typeface="+mn-lt"/>
                  <a:hlinkClick r:id="rId3"/>
                </a:rPr>
                <a:t>https://www.youtube.com/watch?v=s4noWAYNIN8</a:t>
              </a:r>
              <a:endParaRPr lang="en-US" sz="2400"/>
            </a:p>
          </p:txBody>
        </p:sp>
        <p:sp>
          <p:nvSpPr>
            <p:cNvPr id="11" name="TextBox 10">
              <a:extLst>
                <a:ext uri="{FF2B5EF4-FFF2-40B4-BE49-F238E27FC236}">
                  <a16:creationId xmlns:a16="http://schemas.microsoft.com/office/drawing/2014/main" id="{78031774-9DB5-F9B3-FFF7-8E29CF4A30F6}"/>
                </a:ext>
              </a:extLst>
            </p:cNvPr>
            <p:cNvSpPr txBox="1"/>
            <p:nvPr/>
          </p:nvSpPr>
          <p:spPr>
            <a:xfrm>
              <a:off x="2036816" y="3508308"/>
              <a:ext cx="912114" cy="461665"/>
            </a:xfrm>
            <a:prstGeom prst="rect">
              <a:avLst/>
            </a:prstGeom>
            <a:noFill/>
          </p:spPr>
          <p:txBody>
            <a:bodyPr wrap="square">
              <a:spAutoFit/>
            </a:bodyPr>
            <a:lstStyle/>
            <a:p>
              <a:r>
                <a:rPr lang="en-US" sz="2400" b="1">
                  <a:latin typeface="Avenir Next LT Pro"/>
                </a:rPr>
                <a:t>Link:</a:t>
              </a:r>
              <a:endParaRPr lang="en-US" sz="2400" b="1"/>
            </a:p>
          </p:txBody>
        </p:sp>
      </p:grpSp>
    </p:spTree>
    <p:extLst>
      <p:ext uri="{BB962C8B-B14F-4D97-AF65-F5344CB8AC3E}">
        <p14:creationId xmlns:p14="http://schemas.microsoft.com/office/powerpoint/2010/main" val="1107818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94DE6-D441-B322-3FF1-A5E5FE90F89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A5A8C95-286C-8196-EFA9-D31AB86511A3}"/>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2EDCF0BE-08DA-41F7-393C-870BC0BEA820}"/>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12</a:t>
            </a:r>
          </a:p>
        </p:txBody>
      </p:sp>
      <p:sp>
        <p:nvSpPr>
          <p:cNvPr id="5" name="TextBox 4">
            <a:extLst>
              <a:ext uri="{FF2B5EF4-FFF2-40B4-BE49-F238E27FC236}">
                <a16:creationId xmlns:a16="http://schemas.microsoft.com/office/drawing/2014/main" id="{82122211-BE3C-1C60-7B73-A0871F6349A4}"/>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Explore</a:t>
            </a:r>
          </a:p>
        </p:txBody>
      </p:sp>
      <p:sp>
        <p:nvSpPr>
          <p:cNvPr id="12" name="TextBox 11">
            <a:extLst>
              <a:ext uri="{FF2B5EF4-FFF2-40B4-BE49-F238E27FC236}">
                <a16:creationId xmlns:a16="http://schemas.microsoft.com/office/drawing/2014/main" id="{47FD4C14-0E41-3492-A0B4-C98DEF2B1F67}"/>
              </a:ext>
            </a:extLst>
          </p:cNvPr>
          <p:cNvSpPr txBox="1"/>
          <p:nvPr/>
        </p:nvSpPr>
        <p:spPr>
          <a:xfrm>
            <a:off x="932339" y="1651715"/>
            <a:ext cx="10327322" cy="3046988"/>
          </a:xfrm>
          <a:prstGeom prst="rect">
            <a:avLst/>
          </a:prstGeom>
          <a:noFill/>
        </p:spPr>
        <p:txBody>
          <a:bodyPr wrap="square">
            <a:spAutoFit/>
          </a:bodyPr>
          <a:lstStyle/>
          <a:p>
            <a:pPr algn="ctr"/>
            <a:r>
              <a:rPr lang="en-US" sz="4800">
                <a:latin typeface="Avenir Next LT Pro" panose="020B0504020202020204" pitchFamily="34" charset="0"/>
              </a:rPr>
              <a:t>What do you notice?</a:t>
            </a:r>
          </a:p>
          <a:p>
            <a:pPr algn="ctr"/>
            <a:endParaRPr lang="en-US" sz="4800">
              <a:latin typeface="Avenir Next LT Pro" panose="020B0504020202020204" pitchFamily="34" charset="0"/>
            </a:endParaRPr>
          </a:p>
          <a:p>
            <a:pPr algn="ctr"/>
            <a:r>
              <a:rPr lang="en-US" sz="4800">
                <a:latin typeface="Avenir Next LT Pro" panose="020B0504020202020204" pitchFamily="34" charset="0"/>
              </a:rPr>
              <a:t> How would you describe the </a:t>
            </a:r>
            <a:r>
              <a:rPr lang="en-US" sz="4800" b="1">
                <a:latin typeface="Avenir Next LT Pro" panose="020B0504020202020204" pitchFamily="34" charset="0"/>
              </a:rPr>
              <a:t>movement</a:t>
            </a:r>
            <a:r>
              <a:rPr lang="en-US" sz="4800">
                <a:latin typeface="Avenir Next LT Pro" panose="020B0504020202020204" pitchFamily="34" charset="0"/>
              </a:rPr>
              <a:t> of the crickets?</a:t>
            </a:r>
          </a:p>
        </p:txBody>
      </p:sp>
      <p:sp>
        <p:nvSpPr>
          <p:cNvPr id="6" name="Rectangle: Rounded Corners 5">
            <a:extLst>
              <a:ext uri="{FF2B5EF4-FFF2-40B4-BE49-F238E27FC236}">
                <a16:creationId xmlns:a16="http://schemas.microsoft.com/office/drawing/2014/main" id="{7E6A5FC6-E836-395D-74E3-943D809244EC}"/>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085ED1A-A11F-2A5F-3057-E603F9E8183B}"/>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spTree>
    <p:extLst>
      <p:ext uri="{BB962C8B-B14F-4D97-AF65-F5344CB8AC3E}">
        <p14:creationId xmlns:p14="http://schemas.microsoft.com/office/powerpoint/2010/main" val="32367399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EE023-6902-4310-A87D-8925E0C87E7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117D58B-2375-CE20-E496-5FE2B92201B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DE80F88-147C-EA34-307B-C09C3AA6F2B9}"/>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13</a:t>
            </a:r>
          </a:p>
        </p:txBody>
      </p:sp>
      <p:sp>
        <p:nvSpPr>
          <p:cNvPr id="5" name="TextBox 4">
            <a:extLst>
              <a:ext uri="{FF2B5EF4-FFF2-40B4-BE49-F238E27FC236}">
                <a16:creationId xmlns:a16="http://schemas.microsoft.com/office/drawing/2014/main" id="{A7006493-976E-0DDA-7DC0-D06CD351864D}"/>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Explore</a:t>
            </a:r>
          </a:p>
        </p:txBody>
      </p:sp>
      <p:sp>
        <p:nvSpPr>
          <p:cNvPr id="12" name="TextBox 11">
            <a:extLst>
              <a:ext uri="{FF2B5EF4-FFF2-40B4-BE49-F238E27FC236}">
                <a16:creationId xmlns:a16="http://schemas.microsoft.com/office/drawing/2014/main" id="{AC3FCAF2-3B83-1270-AB5D-6EB32E827C21}"/>
              </a:ext>
            </a:extLst>
          </p:cNvPr>
          <p:cNvSpPr txBox="1"/>
          <p:nvPr/>
        </p:nvSpPr>
        <p:spPr>
          <a:xfrm>
            <a:off x="1241937" y="2446450"/>
            <a:ext cx="9708126" cy="1569660"/>
          </a:xfrm>
          <a:prstGeom prst="rect">
            <a:avLst/>
          </a:prstGeom>
          <a:noFill/>
        </p:spPr>
        <p:txBody>
          <a:bodyPr wrap="square">
            <a:spAutoFit/>
          </a:bodyPr>
          <a:lstStyle/>
          <a:p>
            <a:pPr algn="ctr"/>
            <a:r>
              <a:rPr lang="en-US" sz="4800">
                <a:latin typeface="Avenir Next LT Pro" panose="020B0504020202020204" pitchFamily="34" charset="0"/>
              </a:rPr>
              <a:t>Can we mimic the sound a cricket makes?</a:t>
            </a:r>
          </a:p>
        </p:txBody>
      </p:sp>
      <p:sp>
        <p:nvSpPr>
          <p:cNvPr id="6" name="Rectangle: Rounded Corners 5">
            <a:extLst>
              <a:ext uri="{FF2B5EF4-FFF2-40B4-BE49-F238E27FC236}">
                <a16:creationId xmlns:a16="http://schemas.microsoft.com/office/drawing/2014/main" id="{CBD52B8F-47A2-838C-98CE-21E6BF514740}"/>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7FCC715-754D-5DF0-CB59-2E25F2A3EC3F}"/>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spTree>
    <p:extLst>
      <p:ext uri="{BB962C8B-B14F-4D97-AF65-F5344CB8AC3E}">
        <p14:creationId xmlns:p14="http://schemas.microsoft.com/office/powerpoint/2010/main" val="34718661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6D4AA-8EC2-6737-55C7-B5501DA0131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5C4A509-9978-6C4F-A5EB-8896C1E53EBD}"/>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B23FA4A-9244-13F8-7E43-244661EC1741}"/>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14</a:t>
            </a:r>
          </a:p>
        </p:txBody>
      </p:sp>
      <p:sp>
        <p:nvSpPr>
          <p:cNvPr id="5" name="TextBox 4">
            <a:extLst>
              <a:ext uri="{FF2B5EF4-FFF2-40B4-BE49-F238E27FC236}">
                <a16:creationId xmlns:a16="http://schemas.microsoft.com/office/drawing/2014/main" id="{CABCC628-7A3B-F1F1-09BC-689E2852363F}"/>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Explore</a:t>
            </a:r>
          </a:p>
        </p:txBody>
      </p:sp>
      <p:sp>
        <p:nvSpPr>
          <p:cNvPr id="12" name="TextBox 11">
            <a:extLst>
              <a:ext uri="{FF2B5EF4-FFF2-40B4-BE49-F238E27FC236}">
                <a16:creationId xmlns:a16="http://schemas.microsoft.com/office/drawing/2014/main" id="{79B2C3EA-09ED-4057-30B5-7BD19862398D}"/>
              </a:ext>
            </a:extLst>
          </p:cNvPr>
          <p:cNvSpPr txBox="1"/>
          <p:nvPr/>
        </p:nvSpPr>
        <p:spPr>
          <a:xfrm>
            <a:off x="1112733" y="961038"/>
            <a:ext cx="9966533" cy="4401205"/>
          </a:xfrm>
          <a:prstGeom prst="rect">
            <a:avLst/>
          </a:prstGeom>
          <a:noFill/>
        </p:spPr>
        <p:txBody>
          <a:bodyPr wrap="square">
            <a:spAutoFit/>
          </a:bodyPr>
          <a:lstStyle/>
          <a:p>
            <a:pPr algn="ctr"/>
            <a:r>
              <a:rPr lang="en-US" sz="4000">
                <a:latin typeface="Avenir Next LT Pro" panose="020B0504020202020204" pitchFamily="34" charset="0"/>
              </a:rPr>
              <a:t>Are the sounds the same or different? </a:t>
            </a:r>
          </a:p>
          <a:p>
            <a:pPr algn="ctr"/>
            <a:endParaRPr lang="en-US" sz="4000">
              <a:latin typeface="Avenir Next LT Pro" panose="020B0504020202020204" pitchFamily="34" charset="0"/>
            </a:endParaRPr>
          </a:p>
          <a:p>
            <a:pPr algn="ctr"/>
            <a:r>
              <a:rPr lang="en-US" sz="4000">
                <a:latin typeface="Avenir Next LT Pro" panose="020B0504020202020204" pitchFamily="34" charset="0"/>
              </a:rPr>
              <a:t>How would describe the sound?</a:t>
            </a:r>
          </a:p>
          <a:p>
            <a:pPr algn="ctr"/>
            <a:endParaRPr lang="en-US" sz="4000">
              <a:latin typeface="Avenir Next LT Pro" panose="020B0504020202020204" pitchFamily="34" charset="0"/>
            </a:endParaRPr>
          </a:p>
          <a:p>
            <a:pPr algn="ctr"/>
            <a:r>
              <a:rPr lang="en-US" sz="4000">
                <a:latin typeface="Avenir Next LT Pro" panose="020B0504020202020204" pitchFamily="34" charset="0"/>
              </a:rPr>
              <a:t>Are the sounds higher or lower? </a:t>
            </a:r>
          </a:p>
          <a:p>
            <a:pPr algn="ctr"/>
            <a:endParaRPr lang="en-US" sz="4000">
              <a:latin typeface="Avenir Next LT Pro" panose="020B0504020202020204" pitchFamily="34" charset="0"/>
            </a:endParaRPr>
          </a:p>
          <a:p>
            <a:pPr algn="ctr"/>
            <a:r>
              <a:rPr lang="en-US" sz="4000">
                <a:latin typeface="Avenir Next LT Pro" panose="020B0504020202020204" pitchFamily="34" charset="0"/>
              </a:rPr>
              <a:t>Louder or softer?</a:t>
            </a:r>
          </a:p>
        </p:txBody>
      </p:sp>
      <p:sp>
        <p:nvSpPr>
          <p:cNvPr id="6" name="Rectangle: Rounded Corners 5">
            <a:extLst>
              <a:ext uri="{FF2B5EF4-FFF2-40B4-BE49-F238E27FC236}">
                <a16:creationId xmlns:a16="http://schemas.microsoft.com/office/drawing/2014/main" id="{5FCC15D4-CAB5-288C-92D8-236AC7F5E81F}"/>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BB0B4AE-7517-9857-0F26-2FB45BCF8AD5}"/>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spTree>
    <p:extLst>
      <p:ext uri="{BB962C8B-B14F-4D97-AF65-F5344CB8AC3E}">
        <p14:creationId xmlns:p14="http://schemas.microsoft.com/office/powerpoint/2010/main" val="1794778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E416A-B38A-1A69-4157-D7B8B0A3FE8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60A1BEF-EEA4-5FBE-CDBD-DD536DE3AFF3}"/>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4A779A4-990B-C9EA-050B-A10668603FCB}"/>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15</a:t>
            </a:r>
          </a:p>
        </p:txBody>
      </p:sp>
      <p:sp>
        <p:nvSpPr>
          <p:cNvPr id="5" name="TextBox 4">
            <a:extLst>
              <a:ext uri="{FF2B5EF4-FFF2-40B4-BE49-F238E27FC236}">
                <a16:creationId xmlns:a16="http://schemas.microsoft.com/office/drawing/2014/main" id="{85BFA86E-8081-5BA4-B7DA-2C0F11CC9AD5}"/>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Explore</a:t>
            </a:r>
          </a:p>
        </p:txBody>
      </p:sp>
      <p:sp>
        <p:nvSpPr>
          <p:cNvPr id="12" name="TextBox 11">
            <a:extLst>
              <a:ext uri="{FF2B5EF4-FFF2-40B4-BE49-F238E27FC236}">
                <a16:creationId xmlns:a16="http://schemas.microsoft.com/office/drawing/2014/main" id="{0A88B522-3759-072F-8576-AB30773C0322}"/>
              </a:ext>
            </a:extLst>
          </p:cNvPr>
          <p:cNvSpPr txBox="1"/>
          <p:nvPr/>
        </p:nvSpPr>
        <p:spPr>
          <a:xfrm>
            <a:off x="1063381" y="2409392"/>
            <a:ext cx="10065238" cy="1569660"/>
          </a:xfrm>
          <a:prstGeom prst="rect">
            <a:avLst/>
          </a:prstGeom>
          <a:noFill/>
        </p:spPr>
        <p:txBody>
          <a:bodyPr wrap="square">
            <a:spAutoFit/>
          </a:bodyPr>
          <a:lstStyle/>
          <a:p>
            <a:pPr algn="ctr"/>
            <a:r>
              <a:rPr lang="en-US" sz="4800">
                <a:latin typeface="Avenir Next LT Pro" panose="020B0504020202020204" pitchFamily="34" charset="0"/>
              </a:rPr>
              <a:t>Are the sounds the </a:t>
            </a:r>
            <a:r>
              <a:rPr lang="en-US" sz="4800" b="1">
                <a:latin typeface="Avenir Next LT Pro" panose="020B0504020202020204" pitchFamily="34" charset="0"/>
              </a:rPr>
              <a:t>same</a:t>
            </a:r>
            <a:r>
              <a:rPr lang="en-US" sz="4800">
                <a:latin typeface="Avenir Next LT Pro" panose="020B0504020202020204" pitchFamily="34" charset="0"/>
              </a:rPr>
              <a:t> or </a:t>
            </a:r>
            <a:r>
              <a:rPr lang="en-US" sz="4800" b="1">
                <a:latin typeface="Avenir Next LT Pro" panose="020B0504020202020204" pitchFamily="34" charset="0"/>
              </a:rPr>
              <a:t>different</a:t>
            </a:r>
            <a:r>
              <a:rPr lang="en-US" sz="4800">
                <a:latin typeface="Avenir Next LT Pro" panose="020B0504020202020204" pitchFamily="34" charset="0"/>
              </a:rPr>
              <a:t>?</a:t>
            </a:r>
          </a:p>
        </p:txBody>
      </p:sp>
      <p:sp>
        <p:nvSpPr>
          <p:cNvPr id="6" name="Rectangle: Rounded Corners 5">
            <a:extLst>
              <a:ext uri="{FF2B5EF4-FFF2-40B4-BE49-F238E27FC236}">
                <a16:creationId xmlns:a16="http://schemas.microsoft.com/office/drawing/2014/main" id="{FC9E9E63-BAA8-D8F4-738B-BB0D7060AC7E}"/>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8C3C49A-A8E9-D023-1D91-80C9731445E9}"/>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spTree>
    <p:extLst>
      <p:ext uri="{BB962C8B-B14F-4D97-AF65-F5344CB8AC3E}">
        <p14:creationId xmlns:p14="http://schemas.microsoft.com/office/powerpoint/2010/main" val="3546502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43F5A-D890-C9BE-052D-296AB4D0943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CB053A1-58C7-8C9D-0EDA-424427446ACF}"/>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E2FD2A49-BF97-7B1C-022F-DCE86BA91BA2}"/>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16</a:t>
            </a:r>
          </a:p>
        </p:txBody>
      </p:sp>
      <p:sp>
        <p:nvSpPr>
          <p:cNvPr id="5" name="TextBox 4">
            <a:extLst>
              <a:ext uri="{FF2B5EF4-FFF2-40B4-BE49-F238E27FC236}">
                <a16:creationId xmlns:a16="http://schemas.microsoft.com/office/drawing/2014/main" id="{098A584F-BDB2-880A-4ABC-E835564137E6}"/>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Explore</a:t>
            </a:r>
          </a:p>
        </p:txBody>
      </p:sp>
      <p:sp>
        <p:nvSpPr>
          <p:cNvPr id="12" name="TextBox 11">
            <a:extLst>
              <a:ext uri="{FF2B5EF4-FFF2-40B4-BE49-F238E27FC236}">
                <a16:creationId xmlns:a16="http://schemas.microsoft.com/office/drawing/2014/main" id="{C6F41D93-F214-1FF4-C073-4246098A920A}"/>
              </a:ext>
            </a:extLst>
          </p:cNvPr>
          <p:cNvSpPr txBox="1"/>
          <p:nvPr/>
        </p:nvSpPr>
        <p:spPr>
          <a:xfrm>
            <a:off x="895947" y="1197369"/>
            <a:ext cx="10400105" cy="3785652"/>
          </a:xfrm>
          <a:prstGeom prst="rect">
            <a:avLst/>
          </a:prstGeom>
          <a:noFill/>
        </p:spPr>
        <p:txBody>
          <a:bodyPr wrap="square">
            <a:spAutoFit/>
          </a:bodyPr>
          <a:lstStyle/>
          <a:p>
            <a:pPr algn="ctr"/>
            <a:r>
              <a:rPr lang="en-US" sz="4800">
                <a:latin typeface="Avenir Next LT Pro" panose="020B0504020202020204" pitchFamily="34" charset="0"/>
              </a:rPr>
              <a:t>Let’s see if we can make different kinds of sounds using different materials!</a:t>
            </a:r>
          </a:p>
          <a:p>
            <a:pPr algn="ctr"/>
            <a:endParaRPr lang="en-US" sz="4800">
              <a:latin typeface="Avenir Next LT Pro" panose="020B0504020202020204" pitchFamily="34" charset="0"/>
            </a:endParaRPr>
          </a:p>
          <a:p>
            <a:pPr algn="ctr"/>
            <a:r>
              <a:rPr lang="en-US" sz="4800">
                <a:latin typeface="Avenir Next LT Pro" panose="020B0504020202020204" pitchFamily="34" charset="0"/>
              </a:rPr>
              <a:t>Rub the different items against cans.</a:t>
            </a:r>
          </a:p>
        </p:txBody>
      </p:sp>
      <p:sp>
        <p:nvSpPr>
          <p:cNvPr id="6" name="Rectangle: Rounded Corners 5">
            <a:extLst>
              <a:ext uri="{FF2B5EF4-FFF2-40B4-BE49-F238E27FC236}">
                <a16:creationId xmlns:a16="http://schemas.microsoft.com/office/drawing/2014/main" id="{069F40C9-2EEB-0BD5-FFBE-EE1280FC8E7A}"/>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ADCF618-063E-4081-833F-FD4E2D89BBD0}"/>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spTree>
    <p:extLst>
      <p:ext uri="{BB962C8B-B14F-4D97-AF65-F5344CB8AC3E}">
        <p14:creationId xmlns:p14="http://schemas.microsoft.com/office/powerpoint/2010/main" val="17562297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2D0A8-D41D-83DF-C2CB-75955CFF8FA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37283B2-E00B-4C7D-8D6D-29A4E611BB7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8E7390B-23CF-CA4A-79E7-62BC6906EA71}"/>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17</a:t>
            </a:r>
          </a:p>
        </p:txBody>
      </p:sp>
      <p:sp>
        <p:nvSpPr>
          <p:cNvPr id="5" name="TextBox 4">
            <a:extLst>
              <a:ext uri="{FF2B5EF4-FFF2-40B4-BE49-F238E27FC236}">
                <a16:creationId xmlns:a16="http://schemas.microsoft.com/office/drawing/2014/main" id="{B62CD2A8-F2F0-EB54-D39A-F2B7CC25BC8C}"/>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Explore</a:t>
            </a:r>
          </a:p>
        </p:txBody>
      </p:sp>
      <p:sp>
        <p:nvSpPr>
          <p:cNvPr id="12" name="TextBox 11">
            <a:extLst>
              <a:ext uri="{FF2B5EF4-FFF2-40B4-BE49-F238E27FC236}">
                <a16:creationId xmlns:a16="http://schemas.microsoft.com/office/drawing/2014/main" id="{AFBDF5C3-FF1B-14BE-3828-8DAF9E0809F9}"/>
              </a:ext>
            </a:extLst>
          </p:cNvPr>
          <p:cNvSpPr txBox="1"/>
          <p:nvPr/>
        </p:nvSpPr>
        <p:spPr>
          <a:xfrm>
            <a:off x="735288" y="893445"/>
            <a:ext cx="10721423" cy="4524315"/>
          </a:xfrm>
          <a:prstGeom prst="rect">
            <a:avLst/>
          </a:prstGeom>
          <a:noFill/>
        </p:spPr>
        <p:txBody>
          <a:bodyPr wrap="square">
            <a:spAutoFit/>
          </a:bodyPr>
          <a:lstStyle/>
          <a:p>
            <a:pPr algn="ctr"/>
            <a:r>
              <a:rPr lang="en-US" sz="4800">
                <a:latin typeface="Avenir Next LT Pro" panose="020B0504020202020204" pitchFamily="34" charset="0"/>
              </a:rPr>
              <a:t>How are the sounds the </a:t>
            </a:r>
            <a:r>
              <a:rPr lang="en-US" sz="4800" b="1">
                <a:latin typeface="Avenir Next LT Pro" panose="020B0504020202020204" pitchFamily="34" charset="0"/>
              </a:rPr>
              <a:t>same</a:t>
            </a:r>
            <a:r>
              <a:rPr lang="en-US" sz="4800">
                <a:latin typeface="Avenir Next LT Pro" panose="020B0504020202020204" pitchFamily="34" charset="0"/>
              </a:rPr>
              <a:t>?</a:t>
            </a:r>
          </a:p>
          <a:p>
            <a:pPr algn="ctr"/>
            <a:endParaRPr lang="en-US" sz="4800">
              <a:latin typeface="Avenir Next LT Pro" panose="020B0504020202020204" pitchFamily="34" charset="0"/>
            </a:endParaRPr>
          </a:p>
          <a:p>
            <a:pPr algn="ctr"/>
            <a:r>
              <a:rPr lang="en-US" sz="4800">
                <a:latin typeface="Avenir Next LT Pro" panose="020B0504020202020204" pitchFamily="34" charset="0"/>
              </a:rPr>
              <a:t>How are sounds </a:t>
            </a:r>
            <a:r>
              <a:rPr lang="en-US" sz="4800" b="1">
                <a:latin typeface="Avenir Next LT Pro" panose="020B0504020202020204" pitchFamily="34" charset="0"/>
              </a:rPr>
              <a:t>different</a:t>
            </a:r>
            <a:r>
              <a:rPr lang="en-US" sz="4800">
                <a:latin typeface="Avenir Next LT Pro" panose="020B0504020202020204" pitchFamily="34" charset="0"/>
              </a:rPr>
              <a:t>?</a:t>
            </a:r>
          </a:p>
          <a:p>
            <a:pPr algn="ctr"/>
            <a:endParaRPr lang="en-US" sz="4800">
              <a:latin typeface="Avenir Next LT Pro" panose="020B0504020202020204" pitchFamily="34" charset="0"/>
            </a:endParaRPr>
          </a:p>
          <a:p>
            <a:pPr algn="ctr"/>
            <a:r>
              <a:rPr lang="en-US" sz="4800">
                <a:latin typeface="Avenir Next LT Pro" panose="020B0504020202020204" pitchFamily="34" charset="0"/>
              </a:rPr>
              <a:t>How do the objects </a:t>
            </a:r>
            <a:r>
              <a:rPr lang="en-US" sz="4800" b="1">
                <a:latin typeface="Avenir Next LT Pro" panose="020B0504020202020204" pitchFamily="34" charset="0"/>
              </a:rPr>
              <a:t>feel</a:t>
            </a:r>
            <a:r>
              <a:rPr lang="en-US" sz="4800">
                <a:latin typeface="Avenir Next LT Pro" panose="020B0504020202020204" pitchFamily="34" charset="0"/>
              </a:rPr>
              <a:t> when making sounds?</a:t>
            </a:r>
          </a:p>
        </p:txBody>
      </p:sp>
      <p:sp>
        <p:nvSpPr>
          <p:cNvPr id="6" name="Rectangle: Rounded Corners 5">
            <a:extLst>
              <a:ext uri="{FF2B5EF4-FFF2-40B4-BE49-F238E27FC236}">
                <a16:creationId xmlns:a16="http://schemas.microsoft.com/office/drawing/2014/main" id="{7A7F439C-695E-7E61-85FE-31456F6C1862}"/>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18F867C-B97B-1E3A-E065-FBCBBA0BE111}"/>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spTree>
    <p:extLst>
      <p:ext uri="{BB962C8B-B14F-4D97-AF65-F5344CB8AC3E}">
        <p14:creationId xmlns:p14="http://schemas.microsoft.com/office/powerpoint/2010/main" val="16785099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B6D0D-FEA4-A998-2AE1-9862442A88F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B00B17C-FD63-2AAD-48A9-DA5C52DDB62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E32AB49D-231F-8585-6A80-2E8FBE4A4026}"/>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18</a:t>
            </a:r>
          </a:p>
        </p:txBody>
      </p:sp>
      <p:sp>
        <p:nvSpPr>
          <p:cNvPr id="5" name="TextBox 4">
            <a:extLst>
              <a:ext uri="{FF2B5EF4-FFF2-40B4-BE49-F238E27FC236}">
                <a16:creationId xmlns:a16="http://schemas.microsoft.com/office/drawing/2014/main" id="{9564EEB8-FF21-D2BE-6D32-CA44D9DEE576}"/>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Explore</a:t>
            </a:r>
          </a:p>
        </p:txBody>
      </p:sp>
      <p:sp>
        <p:nvSpPr>
          <p:cNvPr id="12" name="TextBox 11">
            <a:extLst>
              <a:ext uri="{FF2B5EF4-FFF2-40B4-BE49-F238E27FC236}">
                <a16:creationId xmlns:a16="http://schemas.microsoft.com/office/drawing/2014/main" id="{52A5BDA4-F329-18E7-1767-DBEC3824A8FB}"/>
              </a:ext>
            </a:extLst>
          </p:cNvPr>
          <p:cNvSpPr txBox="1"/>
          <p:nvPr/>
        </p:nvSpPr>
        <p:spPr>
          <a:xfrm>
            <a:off x="4926845" y="1238597"/>
            <a:ext cx="7046667" cy="4524315"/>
          </a:xfrm>
          <a:prstGeom prst="rect">
            <a:avLst/>
          </a:prstGeom>
          <a:noFill/>
        </p:spPr>
        <p:txBody>
          <a:bodyPr wrap="square">
            <a:spAutoFit/>
          </a:bodyPr>
          <a:lstStyle/>
          <a:p>
            <a:pPr algn="ctr"/>
            <a:r>
              <a:rPr lang="en-US" sz="4800" b="1">
                <a:latin typeface="Avenir Next LT Pro" panose="020B0504020202020204" pitchFamily="34" charset="0"/>
              </a:rPr>
              <a:t>Draw</a:t>
            </a:r>
            <a:r>
              <a:rPr lang="en-US" sz="4800">
                <a:latin typeface="Avenir Next LT Pro" panose="020B0504020202020204" pitchFamily="34" charset="0"/>
              </a:rPr>
              <a:t> the things you used that made the best cricket sounds. Draw arrows showing how you made the best cricket sounds.</a:t>
            </a:r>
          </a:p>
        </p:txBody>
      </p:sp>
      <p:sp>
        <p:nvSpPr>
          <p:cNvPr id="6" name="Rectangle: Rounded Corners 5">
            <a:extLst>
              <a:ext uri="{FF2B5EF4-FFF2-40B4-BE49-F238E27FC236}">
                <a16:creationId xmlns:a16="http://schemas.microsoft.com/office/drawing/2014/main" id="{FC52C020-A848-E716-1524-26CEDD9CD6D3}"/>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A22D87D-052C-DAB7-24A6-C7ADD9AA4A78}"/>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pic>
        <p:nvPicPr>
          <p:cNvPr id="7" name="Picture 6" descr="A picture containing square&#10;&#10;AI-generated content may be incorrect.">
            <a:extLst>
              <a:ext uri="{FF2B5EF4-FFF2-40B4-BE49-F238E27FC236}">
                <a16:creationId xmlns:a16="http://schemas.microsoft.com/office/drawing/2014/main" id="{EDBC776F-AACE-AA3E-CC1E-A1E76320E5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3" y="110962"/>
            <a:ext cx="4667131" cy="6039817"/>
          </a:xfrm>
          <a:prstGeom prst="rect">
            <a:avLst/>
          </a:prstGeom>
          <a:ln>
            <a:solidFill>
              <a:schemeClr val="tx1"/>
            </a:solidFill>
          </a:ln>
        </p:spPr>
      </p:pic>
      <p:cxnSp>
        <p:nvCxnSpPr>
          <p:cNvPr id="10" name="Straight Arrow Connector 9">
            <a:extLst>
              <a:ext uri="{FF2B5EF4-FFF2-40B4-BE49-F238E27FC236}">
                <a16:creationId xmlns:a16="http://schemas.microsoft.com/office/drawing/2014/main" id="{5FFBFF81-06ED-B44E-4AD4-721931DE0353}"/>
              </a:ext>
            </a:extLst>
          </p:cNvPr>
          <p:cNvCxnSpPr/>
          <p:nvPr/>
        </p:nvCxnSpPr>
        <p:spPr>
          <a:xfrm>
            <a:off x="6095999" y="5883443"/>
            <a:ext cx="4708358" cy="0"/>
          </a:xfrm>
          <a:prstGeom prst="straightConnector1">
            <a:avLst/>
          </a:prstGeom>
          <a:ln w="76200">
            <a:solidFill>
              <a:srgbClr val="E27126"/>
            </a:solidFill>
            <a:tailEnd type="triangle"/>
          </a:ln>
        </p:spPr>
        <p:style>
          <a:lnRef idx="2">
            <a:schemeClr val="accent1"/>
          </a:lnRef>
          <a:fillRef idx="0">
            <a:schemeClr val="accent1"/>
          </a:fillRef>
          <a:effectRef idx="1">
            <a:schemeClr val="accent1"/>
          </a:effectRef>
          <a:fontRef idx="minor">
            <a:schemeClr val="tx1"/>
          </a:fontRef>
        </p:style>
      </p:cxnSp>
      <p:pic>
        <p:nvPicPr>
          <p:cNvPr id="11" name="Picture 10" descr="A picture containing text, silhouette&#10;&#10;AI-generated content may be incorrect.">
            <a:extLst>
              <a:ext uri="{FF2B5EF4-FFF2-40B4-BE49-F238E27FC236}">
                <a16:creationId xmlns:a16="http://schemas.microsoft.com/office/drawing/2014/main" id="{4A9C3189-854C-124F-9C57-244DCFCCBA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45457" y="111584"/>
            <a:ext cx="950409" cy="1293930"/>
          </a:xfrm>
          <a:prstGeom prst="rect">
            <a:avLst/>
          </a:prstGeom>
        </p:spPr>
      </p:pic>
    </p:spTree>
    <p:extLst>
      <p:ext uri="{BB962C8B-B14F-4D97-AF65-F5344CB8AC3E}">
        <p14:creationId xmlns:p14="http://schemas.microsoft.com/office/powerpoint/2010/main" val="1256358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670A5-7980-D9AC-6C87-99CA5BB205E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3B66477-1C94-1FD4-AE5F-48807ECB343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5A779EB0-8520-F24D-1B85-3129C8CFA0B3}"/>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19</a:t>
            </a:r>
          </a:p>
        </p:txBody>
      </p:sp>
      <p:sp>
        <p:nvSpPr>
          <p:cNvPr id="5" name="TextBox 4">
            <a:extLst>
              <a:ext uri="{FF2B5EF4-FFF2-40B4-BE49-F238E27FC236}">
                <a16:creationId xmlns:a16="http://schemas.microsoft.com/office/drawing/2014/main" id="{A5B26F72-A181-7D7C-41CD-EB95DF189F6C}"/>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Explore</a:t>
            </a:r>
          </a:p>
        </p:txBody>
      </p:sp>
      <p:sp>
        <p:nvSpPr>
          <p:cNvPr id="12" name="TextBox 11">
            <a:extLst>
              <a:ext uri="{FF2B5EF4-FFF2-40B4-BE49-F238E27FC236}">
                <a16:creationId xmlns:a16="http://schemas.microsoft.com/office/drawing/2014/main" id="{C8C7263E-4961-DCBE-8A5B-33A0E786F79C}"/>
              </a:ext>
            </a:extLst>
          </p:cNvPr>
          <p:cNvSpPr txBox="1"/>
          <p:nvPr/>
        </p:nvSpPr>
        <p:spPr>
          <a:xfrm>
            <a:off x="5174407" y="2469150"/>
            <a:ext cx="6435426" cy="1569660"/>
          </a:xfrm>
          <a:prstGeom prst="rect">
            <a:avLst/>
          </a:prstGeom>
          <a:noFill/>
        </p:spPr>
        <p:txBody>
          <a:bodyPr wrap="square">
            <a:spAutoFit/>
          </a:bodyPr>
          <a:lstStyle/>
          <a:p>
            <a:pPr algn="ctr"/>
            <a:r>
              <a:rPr lang="en-US" sz="4800">
                <a:latin typeface="Avenir Next LT Pro" panose="020B0504020202020204" pitchFamily="34" charset="0"/>
              </a:rPr>
              <a:t>What did everyone choose to draw?</a:t>
            </a:r>
          </a:p>
        </p:txBody>
      </p:sp>
      <p:sp>
        <p:nvSpPr>
          <p:cNvPr id="6" name="Rectangle: Rounded Corners 5">
            <a:extLst>
              <a:ext uri="{FF2B5EF4-FFF2-40B4-BE49-F238E27FC236}">
                <a16:creationId xmlns:a16="http://schemas.microsoft.com/office/drawing/2014/main" id="{67C185A7-5DBA-70F8-B870-2A67883380E2}"/>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7BC1A5C-07D1-597D-0F38-C13AFAF19475}"/>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pic>
        <p:nvPicPr>
          <p:cNvPr id="7" name="Picture 6" descr="A picture containing square&#10;&#10;AI-generated content may be incorrect.">
            <a:extLst>
              <a:ext uri="{FF2B5EF4-FFF2-40B4-BE49-F238E27FC236}">
                <a16:creationId xmlns:a16="http://schemas.microsoft.com/office/drawing/2014/main" id="{08531F57-FC34-00A9-D1D3-FCAC7B1194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3" y="110962"/>
            <a:ext cx="4667131" cy="6039817"/>
          </a:xfrm>
          <a:prstGeom prst="rect">
            <a:avLst/>
          </a:prstGeom>
          <a:ln>
            <a:solidFill>
              <a:schemeClr val="tx1"/>
            </a:solidFill>
          </a:ln>
        </p:spPr>
      </p:pic>
      <p:pic>
        <p:nvPicPr>
          <p:cNvPr id="8" name="Picture 7" descr="A picture containing text, silhouette&#10;&#10;AI-generated content may be incorrect.">
            <a:extLst>
              <a:ext uri="{FF2B5EF4-FFF2-40B4-BE49-F238E27FC236}">
                <a16:creationId xmlns:a16="http://schemas.microsoft.com/office/drawing/2014/main" id="{D971B07F-8699-8152-0B0C-BA20619EE1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45457" y="111584"/>
            <a:ext cx="950409" cy="1293930"/>
          </a:xfrm>
          <a:prstGeom prst="rect">
            <a:avLst/>
          </a:prstGeom>
        </p:spPr>
      </p:pic>
    </p:spTree>
    <p:extLst>
      <p:ext uri="{BB962C8B-B14F-4D97-AF65-F5344CB8AC3E}">
        <p14:creationId xmlns:p14="http://schemas.microsoft.com/office/powerpoint/2010/main" val="1119252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76CEE-146D-3776-8273-4ED6CCEACC8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7C8EF16-D794-E11E-5D33-849680CE302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A12FA52-9A8E-E263-4620-564AD9D905F2}"/>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a:t>
            </a:r>
          </a:p>
        </p:txBody>
      </p:sp>
      <p:sp>
        <p:nvSpPr>
          <p:cNvPr id="5" name="TextBox 4">
            <a:extLst>
              <a:ext uri="{FF2B5EF4-FFF2-40B4-BE49-F238E27FC236}">
                <a16:creationId xmlns:a16="http://schemas.microsoft.com/office/drawing/2014/main" id="{27534243-38EF-5DDB-CBAD-C14DF8BA27FA}"/>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Engage</a:t>
            </a:r>
          </a:p>
        </p:txBody>
      </p:sp>
      <p:sp>
        <p:nvSpPr>
          <p:cNvPr id="10" name="TextBox 9">
            <a:extLst>
              <a:ext uri="{FF2B5EF4-FFF2-40B4-BE49-F238E27FC236}">
                <a16:creationId xmlns:a16="http://schemas.microsoft.com/office/drawing/2014/main" id="{8DE5CE81-F27C-4A44-8053-1C8FAAD3E2E3}"/>
              </a:ext>
            </a:extLst>
          </p:cNvPr>
          <p:cNvSpPr txBox="1"/>
          <p:nvPr/>
        </p:nvSpPr>
        <p:spPr>
          <a:xfrm>
            <a:off x="721715" y="1460743"/>
            <a:ext cx="6658742" cy="1015663"/>
          </a:xfrm>
          <a:prstGeom prst="rect">
            <a:avLst/>
          </a:prstGeom>
          <a:noFill/>
        </p:spPr>
        <p:txBody>
          <a:bodyPr wrap="square">
            <a:spAutoFit/>
          </a:bodyPr>
          <a:lstStyle/>
          <a:p>
            <a:pPr algn="ctr"/>
            <a:r>
              <a:rPr lang="en-US" sz="6000">
                <a:latin typeface="Bitter SemiBold" pitchFamily="2" charset="0"/>
              </a:rPr>
              <a:t>Guiding Question: </a:t>
            </a:r>
          </a:p>
        </p:txBody>
      </p:sp>
      <p:sp>
        <p:nvSpPr>
          <p:cNvPr id="12" name="TextBox 11">
            <a:extLst>
              <a:ext uri="{FF2B5EF4-FFF2-40B4-BE49-F238E27FC236}">
                <a16:creationId xmlns:a16="http://schemas.microsoft.com/office/drawing/2014/main" id="{F2E65FFB-DC38-E92F-8CF3-0A2D2D5AF33A}"/>
              </a:ext>
            </a:extLst>
          </p:cNvPr>
          <p:cNvSpPr txBox="1"/>
          <p:nvPr/>
        </p:nvSpPr>
        <p:spPr>
          <a:xfrm>
            <a:off x="402630" y="2856460"/>
            <a:ext cx="7296911" cy="1754326"/>
          </a:xfrm>
          <a:prstGeom prst="rect">
            <a:avLst/>
          </a:prstGeom>
          <a:noFill/>
        </p:spPr>
        <p:txBody>
          <a:bodyPr wrap="square">
            <a:spAutoFit/>
          </a:bodyPr>
          <a:lstStyle/>
          <a:p>
            <a:pPr algn="ctr"/>
            <a:r>
              <a:rPr lang="en-US" sz="5400">
                <a:latin typeface="Avenir Next LT Pro" panose="020B0504020202020204" pitchFamily="34" charset="0"/>
              </a:rPr>
              <a:t>How do crickets make sound?</a:t>
            </a:r>
          </a:p>
        </p:txBody>
      </p:sp>
      <p:sp>
        <p:nvSpPr>
          <p:cNvPr id="6" name="Rectangle: Rounded Corners 5">
            <a:extLst>
              <a:ext uri="{FF2B5EF4-FFF2-40B4-BE49-F238E27FC236}">
                <a16:creationId xmlns:a16="http://schemas.microsoft.com/office/drawing/2014/main" id="{BA8B0DDD-4392-1D36-C61F-1696C949E2B6}"/>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2E26208-9724-936A-6A55-F82CD3C3ED57}"/>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pic>
        <p:nvPicPr>
          <p:cNvPr id="3" name="Picture 2">
            <a:extLst>
              <a:ext uri="{FF2B5EF4-FFF2-40B4-BE49-F238E27FC236}">
                <a16:creationId xmlns:a16="http://schemas.microsoft.com/office/drawing/2014/main" id="{D1E40B54-AEB2-D4FA-2BBE-3EDA6FDB09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159" r="28601"/>
          <a:stretch/>
        </p:blipFill>
        <p:spPr bwMode="auto">
          <a:xfrm>
            <a:off x="7894320" y="0"/>
            <a:ext cx="4297680" cy="625051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21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00B70-F2A6-5B35-A21C-DECC20451A6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1195B84-7950-76C8-B722-7016836E4088}"/>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9375490-123E-53C3-EAE5-308B80C566E8}"/>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20</a:t>
            </a:r>
          </a:p>
        </p:txBody>
      </p:sp>
      <p:sp>
        <p:nvSpPr>
          <p:cNvPr id="5" name="TextBox 4">
            <a:extLst>
              <a:ext uri="{FF2B5EF4-FFF2-40B4-BE49-F238E27FC236}">
                <a16:creationId xmlns:a16="http://schemas.microsoft.com/office/drawing/2014/main" id="{F25C72E1-52C0-E3BA-9DEA-A40B08CA432E}"/>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Explain</a:t>
            </a:r>
          </a:p>
        </p:txBody>
      </p:sp>
      <p:sp>
        <p:nvSpPr>
          <p:cNvPr id="12" name="TextBox 11">
            <a:extLst>
              <a:ext uri="{FF2B5EF4-FFF2-40B4-BE49-F238E27FC236}">
                <a16:creationId xmlns:a16="http://schemas.microsoft.com/office/drawing/2014/main" id="{A543A01E-FB4A-2F70-BAF6-BDAD6970137C}"/>
              </a:ext>
            </a:extLst>
          </p:cNvPr>
          <p:cNvSpPr txBox="1"/>
          <p:nvPr/>
        </p:nvSpPr>
        <p:spPr>
          <a:xfrm>
            <a:off x="1770159" y="2078500"/>
            <a:ext cx="8651682" cy="2308324"/>
          </a:xfrm>
          <a:prstGeom prst="rect">
            <a:avLst/>
          </a:prstGeom>
          <a:noFill/>
        </p:spPr>
        <p:txBody>
          <a:bodyPr wrap="square">
            <a:spAutoFit/>
          </a:bodyPr>
          <a:lstStyle/>
          <a:p>
            <a:pPr algn="ctr"/>
            <a:r>
              <a:rPr lang="en-US" sz="4800">
                <a:latin typeface="Avenir Next LT Pro" panose="020B0504020202020204" pitchFamily="34" charset="0"/>
              </a:rPr>
              <a:t>How did we make sound by rubbing our hands and using the cans?</a:t>
            </a:r>
          </a:p>
        </p:txBody>
      </p:sp>
      <p:sp>
        <p:nvSpPr>
          <p:cNvPr id="6" name="Rectangle: Rounded Corners 5">
            <a:extLst>
              <a:ext uri="{FF2B5EF4-FFF2-40B4-BE49-F238E27FC236}">
                <a16:creationId xmlns:a16="http://schemas.microsoft.com/office/drawing/2014/main" id="{FB9B9AF0-1DBB-9309-FC95-BC954373AE43}"/>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2F2C329-D19D-3CD0-FBDE-A6DBF24A43DD}"/>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spTree>
    <p:extLst>
      <p:ext uri="{BB962C8B-B14F-4D97-AF65-F5344CB8AC3E}">
        <p14:creationId xmlns:p14="http://schemas.microsoft.com/office/powerpoint/2010/main" val="24491594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8FB24-BC57-799F-F06D-69ED7FA524B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4382965-403E-F33D-5F19-81E06E18C1DD}"/>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9F008439-6213-EF94-AE96-00ED51A48522}"/>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21</a:t>
            </a:r>
          </a:p>
        </p:txBody>
      </p:sp>
      <p:sp>
        <p:nvSpPr>
          <p:cNvPr id="5" name="TextBox 4">
            <a:extLst>
              <a:ext uri="{FF2B5EF4-FFF2-40B4-BE49-F238E27FC236}">
                <a16:creationId xmlns:a16="http://schemas.microsoft.com/office/drawing/2014/main" id="{5ABC8A57-4493-5ACD-84D9-248CC56A6ECB}"/>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Explain</a:t>
            </a:r>
          </a:p>
        </p:txBody>
      </p:sp>
      <p:sp>
        <p:nvSpPr>
          <p:cNvPr id="6" name="Rectangle: Rounded Corners 5">
            <a:extLst>
              <a:ext uri="{FF2B5EF4-FFF2-40B4-BE49-F238E27FC236}">
                <a16:creationId xmlns:a16="http://schemas.microsoft.com/office/drawing/2014/main" id="{FCAA3DDE-1B96-88FC-35C4-1BF9005ABF86}"/>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5002B5A-F489-BD41-5C21-1A1B6A280E83}"/>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grpSp>
        <p:nvGrpSpPr>
          <p:cNvPr id="13" name="Group 12">
            <a:extLst>
              <a:ext uri="{FF2B5EF4-FFF2-40B4-BE49-F238E27FC236}">
                <a16:creationId xmlns:a16="http://schemas.microsoft.com/office/drawing/2014/main" id="{DF1609DB-09E6-50D3-463F-700735367EBC}"/>
              </a:ext>
            </a:extLst>
          </p:cNvPr>
          <p:cNvGrpSpPr/>
          <p:nvPr/>
        </p:nvGrpSpPr>
        <p:grpSpPr>
          <a:xfrm>
            <a:off x="1090402" y="1967179"/>
            <a:ext cx="10011196" cy="2398974"/>
            <a:chOff x="1090402" y="1491691"/>
            <a:chExt cx="10011196" cy="2398974"/>
          </a:xfrm>
        </p:grpSpPr>
        <p:sp>
          <p:nvSpPr>
            <p:cNvPr id="7" name="TextBox 6">
              <a:extLst>
                <a:ext uri="{FF2B5EF4-FFF2-40B4-BE49-F238E27FC236}">
                  <a16:creationId xmlns:a16="http://schemas.microsoft.com/office/drawing/2014/main" id="{835A688A-E9C3-F387-4E4B-EDD1CB81803F}"/>
                </a:ext>
              </a:extLst>
            </p:cNvPr>
            <p:cNvSpPr txBox="1"/>
            <p:nvPr/>
          </p:nvSpPr>
          <p:spPr>
            <a:xfrm>
              <a:off x="1090402" y="1491691"/>
              <a:ext cx="10011196" cy="1569660"/>
            </a:xfrm>
            <a:prstGeom prst="rect">
              <a:avLst/>
            </a:prstGeom>
            <a:noFill/>
          </p:spPr>
          <p:txBody>
            <a:bodyPr wrap="square" lIns="91440" tIns="45720" rIns="91440" bIns="45720" anchor="t">
              <a:spAutoFit/>
            </a:bodyPr>
            <a:lstStyle/>
            <a:p>
              <a:pPr algn="ctr"/>
              <a:r>
                <a:rPr lang="en-US" sz="4800">
                  <a:latin typeface="Avenir Next LT Pro"/>
                </a:rPr>
                <a:t>Let's watch the Crickets Chirping Video on mute!</a:t>
              </a:r>
              <a:endParaRPr lang="en-US"/>
            </a:p>
          </p:txBody>
        </p:sp>
        <p:grpSp>
          <p:nvGrpSpPr>
            <p:cNvPr id="12" name="Group 11">
              <a:extLst>
                <a:ext uri="{FF2B5EF4-FFF2-40B4-BE49-F238E27FC236}">
                  <a16:creationId xmlns:a16="http://schemas.microsoft.com/office/drawing/2014/main" id="{1F7C7923-4C87-A31B-608D-F6846B9CF521}"/>
                </a:ext>
              </a:extLst>
            </p:cNvPr>
            <p:cNvGrpSpPr/>
            <p:nvPr/>
          </p:nvGrpSpPr>
          <p:grpSpPr>
            <a:xfrm>
              <a:off x="2236851" y="3429000"/>
              <a:ext cx="7718298" cy="461665"/>
              <a:chOff x="2562606" y="3565817"/>
              <a:chExt cx="7718298" cy="461665"/>
            </a:xfrm>
          </p:grpSpPr>
          <p:sp>
            <p:nvSpPr>
              <p:cNvPr id="8" name="TextBox 7">
                <a:extLst>
                  <a:ext uri="{FF2B5EF4-FFF2-40B4-BE49-F238E27FC236}">
                    <a16:creationId xmlns:a16="http://schemas.microsoft.com/office/drawing/2014/main" id="{2EF8E9AF-E114-891B-2143-E6E8CA5E7E16}"/>
                  </a:ext>
                </a:extLst>
              </p:cNvPr>
              <p:cNvSpPr txBox="1"/>
              <p:nvPr/>
            </p:nvSpPr>
            <p:spPr>
              <a:xfrm>
                <a:off x="3367278" y="3565817"/>
                <a:ext cx="6913626" cy="461665"/>
              </a:xfrm>
              <a:prstGeom prst="rect">
                <a:avLst/>
              </a:prstGeom>
              <a:noFill/>
            </p:spPr>
            <p:txBody>
              <a:bodyPr wrap="square">
                <a:spAutoFit/>
              </a:bodyPr>
              <a:lstStyle/>
              <a:p>
                <a:r>
                  <a:rPr lang="en-US" sz="2400">
                    <a:ea typeface="+mn-lt"/>
                    <a:cs typeface="+mn-lt"/>
                    <a:hlinkClick r:id="rId3"/>
                  </a:rPr>
                  <a:t>https://www.youtube.com/watch?v=s4noWAYNIN8</a:t>
                </a:r>
                <a:endParaRPr lang="en-US" sz="2400"/>
              </a:p>
            </p:txBody>
          </p:sp>
          <p:sp>
            <p:nvSpPr>
              <p:cNvPr id="11" name="TextBox 10">
                <a:extLst>
                  <a:ext uri="{FF2B5EF4-FFF2-40B4-BE49-F238E27FC236}">
                    <a16:creationId xmlns:a16="http://schemas.microsoft.com/office/drawing/2014/main" id="{924BB7FD-A31C-E800-9524-E8CE5FC57F48}"/>
                  </a:ext>
                </a:extLst>
              </p:cNvPr>
              <p:cNvSpPr txBox="1"/>
              <p:nvPr/>
            </p:nvSpPr>
            <p:spPr>
              <a:xfrm>
                <a:off x="2562606" y="3565817"/>
                <a:ext cx="948690" cy="461665"/>
              </a:xfrm>
              <a:prstGeom prst="rect">
                <a:avLst/>
              </a:prstGeom>
              <a:noFill/>
            </p:spPr>
            <p:txBody>
              <a:bodyPr wrap="square">
                <a:spAutoFit/>
              </a:bodyPr>
              <a:lstStyle/>
              <a:p>
                <a:r>
                  <a:rPr lang="en-US" sz="2400" b="1">
                    <a:latin typeface="Avenir Next LT Pro"/>
                  </a:rPr>
                  <a:t>Link:</a:t>
                </a:r>
                <a:endParaRPr lang="en-US" sz="2400" b="1"/>
              </a:p>
            </p:txBody>
          </p:sp>
        </p:grpSp>
      </p:grpSp>
    </p:spTree>
    <p:extLst>
      <p:ext uri="{BB962C8B-B14F-4D97-AF65-F5344CB8AC3E}">
        <p14:creationId xmlns:p14="http://schemas.microsoft.com/office/powerpoint/2010/main" val="9664193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0B30B-DA27-1679-1711-6636FBA8668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9C7BADB-B970-5C66-D003-56C4FA4157AB}"/>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6333C065-794D-4B3D-C32A-2D0D0923E88C}"/>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22</a:t>
            </a:r>
          </a:p>
        </p:txBody>
      </p:sp>
      <p:sp>
        <p:nvSpPr>
          <p:cNvPr id="5" name="TextBox 4">
            <a:extLst>
              <a:ext uri="{FF2B5EF4-FFF2-40B4-BE49-F238E27FC236}">
                <a16:creationId xmlns:a16="http://schemas.microsoft.com/office/drawing/2014/main" id="{9E1109EB-BB47-584A-58B5-32D6D03FC3EF}"/>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Explain</a:t>
            </a:r>
          </a:p>
        </p:txBody>
      </p:sp>
      <p:sp>
        <p:nvSpPr>
          <p:cNvPr id="12" name="TextBox 11">
            <a:extLst>
              <a:ext uri="{FF2B5EF4-FFF2-40B4-BE49-F238E27FC236}">
                <a16:creationId xmlns:a16="http://schemas.microsoft.com/office/drawing/2014/main" id="{F24F8AD2-B4A1-5173-F798-59CD29EE7E8A}"/>
              </a:ext>
            </a:extLst>
          </p:cNvPr>
          <p:cNvSpPr txBox="1"/>
          <p:nvPr/>
        </p:nvSpPr>
        <p:spPr>
          <a:xfrm>
            <a:off x="1032489" y="2598003"/>
            <a:ext cx="10127022" cy="830997"/>
          </a:xfrm>
          <a:prstGeom prst="rect">
            <a:avLst/>
          </a:prstGeom>
          <a:noFill/>
        </p:spPr>
        <p:txBody>
          <a:bodyPr wrap="square">
            <a:spAutoFit/>
          </a:bodyPr>
          <a:lstStyle/>
          <a:p>
            <a:pPr algn="ctr"/>
            <a:r>
              <a:rPr lang="en-US" sz="4800">
                <a:latin typeface="Avenir Next LT Pro" panose="020B0504020202020204" pitchFamily="34" charset="0"/>
              </a:rPr>
              <a:t>How is the cricket moving?</a:t>
            </a:r>
          </a:p>
        </p:txBody>
      </p:sp>
      <p:sp>
        <p:nvSpPr>
          <p:cNvPr id="6" name="Rectangle: Rounded Corners 5">
            <a:extLst>
              <a:ext uri="{FF2B5EF4-FFF2-40B4-BE49-F238E27FC236}">
                <a16:creationId xmlns:a16="http://schemas.microsoft.com/office/drawing/2014/main" id="{5CC1096E-A5A2-48AE-2F98-7B3564DC83EA}"/>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CA24F02-B4F3-E09C-3728-09EA0CB0738C}"/>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spTree>
    <p:extLst>
      <p:ext uri="{BB962C8B-B14F-4D97-AF65-F5344CB8AC3E}">
        <p14:creationId xmlns:p14="http://schemas.microsoft.com/office/powerpoint/2010/main" val="1590953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94A11-0472-F180-A0F2-8CACE758909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C674C79-0D1D-782D-4945-27B416730D8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8B577C5-4339-11C0-2A61-5D43CA48F0CF}"/>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23</a:t>
            </a:r>
          </a:p>
        </p:txBody>
      </p:sp>
      <p:sp>
        <p:nvSpPr>
          <p:cNvPr id="5" name="TextBox 4">
            <a:extLst>
              <a:ext uri="{FF2B5EF4-FFF2-40B4-BE49-F238E27FC236}">
                <a16:creationId xmlns:a16="http://schemas.microsoft.com/office/drawing/2014/main" id="{72C26E25-F6F2-6A70-1CD6-787BCFD83807}"/>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Explain</a:t>
            </a:r>
          </a:p>
        </p:txBody>
      </p:sp>
      <p:sp>
        <p:nvSpPr>
          <p:cNvPr id="6" name="Rectangle: Rounded Corners 5">
            <a:extLst>
              <a:ext uri="{FF2B5EF4-FFF2-40B4-BE49-F238E27FC236}">
                <a16:creationId xmlns:a16="http://schemas.microsoft.com/office/drawing/2014/main" id="{C171C490-5608-B721-9AD1-65868A502FBB}"/>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7B9FC45-0A9C-F4E3-5635-3868702D380D}"/>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pic>
        <p:nvPicPr>
          <p:cNvPr id="7" name="Picture 6" descr="A picture containing diagram&#10;&#10;AI-generated content may be incorrect.">
            <a:extLst>
              <a:ext uri="{FF2B5EF4-FFF2-40B4-BE49-F238E27FC236}">
                <a16:creationId xmlns:a16="http://schemas.microsoft.com/office/drawing/2014/main" id="{1AD4826A-F40D-A385-90FA-A7C9859BE6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3483" y="104121"/>
            <a:ext cx="4683173" cy="6060576"/>
          </a:xfrm>
          <a:prstGeom prst="rect">
            <a:avLst/>
          </a:prstGeom>
          <a:ln>
            <a:solidFill>
              <a:schemeClr val="tx1"/>
            </a:solidFill>
          </a:ln>
        </p:spPr>
      </p:pic>
      <p:pic>
        <p:nvPicPr>
          <p:cNvPr id="8" name="Picture 7" descr="A picture containing text&#10;&#10;AI-generated content may be incorrect.">
            <a:extLst>
              <a:ext uri="{FF2B5EF4-FFF2-40B4-BE49-F238E27FC236}">
                <a16:creationId xmlns:a16="http://schemas.microsoft.com/office/drawing/2014/main" id="{0D5F7E13-8857-22E4-4710-5291B9CAF256}"/>
              </a:ext>
            </a:extLst>
          </p:cNvPr>
          <p:cNvPicPr>
            <a:picLocks noChangeAspect="1"/>
          </p:cNvPicPr>
          <p:nvPr/>
        </p:nvPicPr>
        <p:blipFill>
          <a:blip r:embed="rId4">
            <a:extLst>
              <a:ext uri="{28A0092B-C50C-407E-A947-70E740481C1C}">
                <a14:useLocalDpi xmlns:a14="http://schemas.microsoft.com/office/drawing/2010/main" val="0"/>
              </a:ext>
            </a:extLst>
          </a:blip>
          <a:srcRect t="16301"/>
          <a:stretch/>
        </p:blipFill>
        <p:spPr>
          <a:xfrm>
            <a:off x="85344" y="104121"/>
            <a:ext cx="1194816" cy="1205896"/>
          </a:xfrm>
          <a:prstGeom prst="rect">
            <a:avLst/>
          </a:prstGeom>
        </p:spPr>
      </p:pic>
      <p:sp>
        <p:nvSpPr>
          <p:cNvPr id="11" name="TextBox 10">
            <a:extLst>
              <a:ext uri="{FF2B5EF4-FFF2-40B4-BE49-F238E27FC236}">
                <a16:creationId xmlns:a16="http://schemas.microsoft.com/office/drawing/2014/main" id="{EFFEACA8-B925-D0CB-4741-2DCB8219E6F3}"/>
              </a:ext>
            </a:extLst>
          </p:cNvPr>
          <p:cNvSpPr txBox="1"/>
          <p:nvPr/>
        </p:nvSpPr>
        <p:spPr>
          <a:xfrm>
            <a:off x="511302" y="291570"/>
            <a:ext cx="6093994" cy="830997"/>
          </a:xfrm>
          <a:prstGeom prst="rect">
            <a:avLst/>
          </a:prstGeom>
          <a:noFill/>
        </p:spPr>
        <p:txBody>
          <a:bodyPr wrap="square">
            <a:spAutoFit/>
          </a:bodyPr>
          <a:lstStyle/>
          <a:p>
            <a:pPr algn="ctr"/>
            <a:r>
              <a:rPr lang="en-US" sz="4800">
                <a:solidFill>
                  <a:schemeClr val="accent2"/>
                </a:solidFill>
                <a:latin typeface="Shadows Into Light Two" panose="02000506000000020004" pitchFamily="2" charset="0"/>
              </a:rPr>
              <a:t>What is Sound?</a:t>
            </a:r>
            <a:endParaRPr lang="en-US" sz="4800"/>
          </a:p>
        </p:txBody>
      </p:sp>
      <p:sp>
        <p:nvSpPr>
          <p:cNvPr id="3" name="TextBox 2">
            <a:extLst>
              <a:ext uri="{FF2B5EF4-FFF2-40B4-BE49-F238E27FC236}">
                <a16:creationId xmlns:a16="http://schemas.microsoft.com/office/drawing/2014/main" id="{756AF130-FF19-5C70-E53C-741B60CD0198}"/>
              </a:ext>
            </a:extLst>
          </p:cNvPr>
          <p:cNvSpPr txBox="1"/>
          <p:nvPr/>
        </p:nvSpPr>
        <p:spPr>
          <a:xfrm>
            <a:off x="74476" y="1310016"/>
            <a:ext cx="7115557" cy="4832092"/>
          </a:xfrm>
          <a:prstGeom prst="rect">
            <a:avLst/>
          </a:prstGeom>
          <a:noFill/>
        </p:spPr>
        <p:txBody>
          <a:bodyPr wrap="square">
            <a:spAutoFit/>
          </a:bodyPr>
          <a:lstStyle/>
          <a:p>
            <a:r>
              <a:rPr lang="en-US" sz="2800" b="1">
                <a:latin typeface="Avenir Next LT Pro" panose="020B0504020202020204" pitchFamily="34" charset="0"/>
              </a:rPr>
              <a:t>Sound</a:t>
            </a:r>
            <a:r>
              <a:rPr lang="en-US" sz="2800">
                <a:latin typeface="Avenir Next LT Pro" panose="020B0504020202020204" pitchFamily="34" charset="0"/>
              </a:rPr>
              <a:t> is created when something vibrates. It starts with a movement. Try clapping your hands together or tap on your desk with your finger. This </a:t>
            </a:r>
            <a:r>
              <a:rPr lang="en-US" sz="2800" b="1">
                <a:latin typeface="Avenir Next LT Pro" panose="020B0504020202020204" pitchFamily="34" charset="0"/>
              </a:rPr>
              <a:t>movement</a:t>
            </a:r>
            <a:r>
              <a:rPr lang="en-US" sz="2800">
                <a:latin typeface="Avenir Next LT Pro" panose="020B0504020202020204" pitchFamily="34" charset="0"/>
              </a:rPr>
              <a:t> makes that thing vibrate. </a:t>
            </a:r>
            <a:r>
              <a:rPr lang="en-US" sz="2800" b="1">
                <a:latin typeface="Avenir Next LT Pro" panose="020B0504020202020204" pitchFamily="34" charset="0"/>
              </a:rPr>
              <a:t>Vibrations</a:t>
            </a:r>
            <a:r>
              <a:rPr lang="en-US" sz="2800">
                <a:latin typeface="Avenir Next LT Pro" panose="020B0504020202020204" pitchFamily="34" charset="0"/>
              </a:rPr>
              <a:t> are fast movements of matter back and forth like a wave, which we call </a:t>
            </a:r>
            <a:r>
              <a:rPr lang="en-US" sz="2800" b="1">
                <a:latin typeface="Avenir Next LT Pro" panose="020B0504020202020204" pitchFamily="34" charset="0"/>
              </a:rPr>
              <a:t>sound waves</a:t>
            </a:r>
            <a:r>
              <a:rPr lang="en-US" sz="2800">
                <a:latin typeface="Avenir Next LT Pro" panose="020B0504020202020204" pitchFamily="34" charset="0"/>
              </a:rPr>
              <a:t>. When these vibrations reach our ears, we hear them as noise, or sound. So, vibrations make sound, and sounds can make things vibrate.</a:t>
            </a:r>
          </a:p>
        </p:txBody>
      </p:sp>
    </p:spTree>
    <p:extLst>
      <p:ext uri="{BB962C8B-B14F-4D97-AF65-F5344CB8AC3E}">
        <p14:creationId xmlns:p14="http://schemas.microsoft.com/office/powerpoint/2010/main" val="7801629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C8BF2-51C7-37E8-50DF-30CA5CCE27D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69939E1-4623-6061-E3F6-779FEACC133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0F00FE2E-2A0F-2BCC-0821-879C733353E2}"/>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24</a:t>
            </a:r>
          </a:p>
        </p:txBody>
      </p:sp>
      <p:sp>
        <p:nvSpPr>
          <p:cNvPr id="5" name="TextBox 4">
            <a:extLst>
              <a:ext uri="{FF2B5EF4-FFF2-40B4-BE49-F238E27FC236}">
                <a16:creationId xmlns:a16="http://schemas.microsoft.com/office/drawing/2014/main" id="{4F7EBF51-2102-6B4E-3905-BE5F5A8EC605}"/>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Explain</a:t>
            </a:r>
          </a:p>
        </p:txBody>
      </p:sp>
      <p:sp>
        <p:nvSpPr>
          <p:cNvPr id="6" name="Rectangle: Rounded Corners 5">
            <a:extLst>
              <a:ext uri="{FF2B5EF4-FFF2-40B4-BE49-F238E27FC236}">
                <a16:creationId xmlns:a16="http://schemas.microsoft.com/office/drawing/2014/main" id="{4E73C2E6-229A-9765-6DEB-5E6AF1113717}"/>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9AD4FBF-BF4C-AEC5-84EF-E011CFDF463F}"/>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pic>
        <p:nvPicPr>
          <p:cNvPr id="7" name="Picture 6" descr="A picture containing diagram&#10;&#10;AI-generated content may be incorrect.">
            <a:extLst>
              <a:ext uri="{FF2B5EF4-FFF2-40B4-BE49-F238E27FC236}">
                <a16:creationId xmlns:a16="http://schemas.microsoft.com/office/drawing/2014/main" id="{AABD94E7-A88E-7818-9A6C-CFC1CEADF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3483" y="104121"/>
            <a:ext cx="4683173" cy="6060576"/>
          </a:xfrm>
          <a:prstGeom prst="rect">
            <a:avLst/>
          </a:prstGeom>
          <a:ln>
            <a:solidFill>
              <a:schemeClr val="tx1"/>
            </a:solidFill>
          </a:ln>
        </p:spPr>
      </p:pic>
      <p:pic>
        <p:nvPicPr>
          <p:cNvPr id="8" name="Picture 7" descr="A picture containing text&#10;&#10;AI-generated content may be incorrect.">
            <a:extLst>
              <a:ext uri="{FF2B5EF4-FFF2-40B4-BE49-F238E27FC236}">
                <a16:creationId xmlns:a16="http://schemas.microsoft.com/office/drawing/2014/main" id="{7B2AFCE1-136B-70D6-2E5F-33FB21545A94}"/>
              </a:ext>
            </a:extLst>
          </p:cNvPr>
          <p:cNvPicPr>
            <a:picLocks noChangeAspect="1"/>
          </p:cNvPicPr>
          <p:nvPr/>
        </p:nvPicPr>
        <p:blipFill>
          <a:blip r:embed="rId4">
            <a:extLst>
              <a:ext uri="{28A0092B-C50C-407E-A947-70E740481C1C}">
                <a14:useLocalDpi xmlns:a14="http://schemas.microsoft.com/office/drawing/2010/main" val="0"/>
              </a:ext>
            </a:extLst>
          </a:blip>
          <a:srcRect t="16301"/>
          <a:stretch/>
        </p:blipFill>
        <p:spPr>
          <a:xfrm>
            <a:off x="85344" y="104121"/>
            <a:ext cx="1194816" cy="1205896"/>
          </a:xfrm>
          <a:prstGeom prst="rect">
            <a:avLst/>
          </a:prstGeom>
        </p:spPr>
      </p:pic>
      <p:sp>
        <p:nvSpPr>
          <p:cNvPr id="11" name="TextBox 10">
            <a:extLst>
              <a:ext uri="{FF2B5EF4-FFF2-40B4-BE49-F238E27FC236}">
                <a16:creationId xmlns:a16="http://schemas.microsoft.com/office/drawing/2014/main" id="{9AD1080E-E341-CDB1-E140-B062174E2B26}"/>
              </a:ext>
            </a:extLst>
          </p:cNvPr>
          <p:cNvSpPr txBox="1"/>
          <p:nvPr/>
        </p:nvSpPr>
        <p:spPr>
          <a:xfrm>
            <a:off x="482588" y="291570"/>
            <a:ext cx="6093994" cy="830997"/>
          </a:xfrm>
          <a:prstGeom prst="rect">
            <a:avLst/>
          </a:prstGeom>
          <a:noFill/>
        </p:spPr>
        <p:txBody>
          <a:bodyPr wrap="square">
            <a:spAutoFit/>
          </a:bodyPr>
          <a:lstStyle/>
          <a:p>
            <a:pPr algn="ctr"/>
            <a:r>
              <a:rPr lang="en-US" sz="4800">
                <a:solidFill>
                  <a:schemeClr val="accent2"/>
                </a:solidFill>
                <a:latin typeface="Shadows Into Light Two" panose="02000506000000020004" pitchFamily="2" charset="0"/>
              </a:rPr>
              <a:t>What is Sound?</a:t>
            </a:r>
            <a:endParaRPr lang="en-US" sz="4800"/>
          </a:p>
        </p:txBody>
      </p:sp>
      <p:sp>
        <p:nvSpPr>
          <p:cNvPr id="3" name="TextBox 2">
            <a:extLst>
              <a:ext uri="{FF2B5EF4-FFF2-40B4-BE49-F238E27FC236}">
                <a16:creationId xmlns:a16="http://schemas.microsoft.com/office/drawing/2014/main" id="{06D10AB8-F8B5-5D77-8223-A8A6FEC0411B}"/>
              </a:ext>
            </a:extLst>
          </p:cNvPr>
          <p:cNvSpPr txBox="1"/>
          <p:nvPr/>
        </p:nvSpPr>
        <p:spPr>
          <a:xfrm>
            <a:off x="85344" y="1433002"/>
            <a:ext cx="7115557" cy="3970318"/>
          </a:xfrm>
          <a:prstGeom prst="rect">
            <a:avLst/>
          </a:prstGeom>
          <a:noFill/>
        </p:spPr>
        <p:txBody>
          <a:bodyPr wrap="square" lIns="91440" tIns="45720" rIns="91440" bIns="45720" anchor="t">
            <a:spAutoFit/>
          </a:bodyPr>
          <a:lstStyle/>
          <a:p>
            <a:r>
              <a:rPr lang="en-US" sz="2800">
                <a:latin typeface="Avenir Next LT Pro"/>
              </a:rPr>
              <a:t>When you tap the desk with your finger, place your other finger next to it. </a:t>
            </a:r>
            <a:endParaRPr lang="en-US">
              <a:latin typeface="Avenir Next LT Pro"/>
            </a:endParaRPr>
          </a:p>
          <a:p>
            <a:endParaRPr lang="en-US" sz="2800" i="1">
              <a:latin typeface="Avenir Next LT Pro"/>
            </a:endParaRPr>
          </a:p>
          <a:p>
            <a:r>
              <a:rPr lang="en-US" sz="2800" i="1">
                <a:latin typeface="Avenir Next LT Pro"/>
              </a:rPr>
              <a:t>Can you feel the vibrations from the sound made? </a:t>
            </a:r>
            <a:endParaRPr lang="en-US">
              <a:latin typeface="Avenir Next LT Pro"/>
            </a:endParaRPr>
          </a:p>
          <a:p>
            <a:endParaRPr lang="en-US" sz="2800" i="1">
              <a:latin typeface="Avenir Next LT Pro"/>
            </a:endParaRPr>
          </a:p>
          <a:p>
            <a:r>
              <a:rPr lang="en-US" sz="2800" i="1">
                <a:latin typeface="Avenir Next LT Pro"/>
              </a:rPr>
              <a:t>Put your hand to your throat and hum.</a:t>
            </a:r>
            <a:endParaRPr lang="en-US">
              <a:latin typeface="Avenir Next LT Pro"/>
            </a:endParaRPr>
          </a:p>
          <a:p>
            <a:endParaRPr lang="en-US" sz="2800" i="1">
              <a:latin typeface="Avenir Next LT Pro"/>
            </a:endParaRPr>
          </a:p>
          <a:p>
            <a:r>
              <a:rPr lang="en-US" sz="2800" i="1">
                <a:latin typeface="Avenir Next LT Pro"/>
              </a:rPr>
              <a:t>What do you feel from the sound made?</a:t>
            </a:r>
            <a:endParaRPr lang="en-US">
              <a:latin typeface="Avenir Next LT Pro"/>
            </a:endParaRPr>
          </a:p>
        </p:txBody>
      </p:sp>
    </p:spTree>
    <p:extLst>
      <p:ext uri="{BB962C8B-B14F-4D97-AF65-F5344CB8AC3E}">
        <p14:creationId xmlns:p14="http://schemas.microsoft.com/office/powerpoint/2010/main" val="3772426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81463-DE0B-6325-1830-B60EA10752F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5509A69-1E2C-DBD3-6A0A-2FE181BF818B}"/>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E6D20DA-495E-18CE-D32A-FABC197448BE}"/>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25</a:t>
            </a:r>
          </a:p>
        </p:txBody>
      </p:sp>
      <p:sp>
        <p:nvSpPr>
          <p:cNvPr id="5" name="TextBox 4">
            <a:extLst>
              <a:ext uri="{FF2B5EF4-FFF2-40B4-BE49-F238E27FC236}">
                <a16:creationId xmlns:a16="http://schemas.microsoft.com/office/drawing/2014/main" id="{A5D8A02A-23A1-1FFD-8748-E886AD47DB19}"/>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Explain</a:t>
            </a:r>
          </a:p>
        </p:txBody>
      </p:sp>
      <p:sp>
        <p:nvSpPr>
          <p:cNvPr id="12" name="TextBox 11">
            <a:extLst>
              <a:ext uri="{FF2B5EF4-FFF2-40B4-BE49-F238E27FC236}">
                <a16:creationId xmlns:a16="http://schemas.microsoft.com/office/drawing/2014/main" id="{C579FBA2-384F-762C-DDB1-E24D44E61B5C}"/>
              </a:ext>
            </a:extLst>
          </p:cNvPr>
          <p:cNvSpPr txBox="1"/>
          <p:nvPr/>
        </p:nvSpPr>
        <p:spPr>
          <a:xfrm>
            <a:off x="1587006" y="1258945"/>
            <a:ext cx="9017988" cy="3785652"/>
          </a:xfrm>
          <a:prstGeom prst="rect">
            <a:avLst/>
          </a:prstGeom>
          <a:noFill/>
        </p:spPr>
        <p:txBody>
          <a:bodyPr wrap="square">
            <a:spAutoFit/>
          </a:bodyPr>
          <a:lstStyle/>
          <a:p>
            <a:pPr algn="ctr"/>
            <a:r>
              <a:rPr lang="en-US" sz="4800">
                <a:latin typeface="Avenir Next LT Pro" panose="020B0504020202020204" pitchFamily="34" charset="0"/>
              </a:rPr>
              <a:t>When rubbing a pencil across the can, what was vibrating?</a:t>
            </a:r>
          </a:p>
          <a:p>
            <a:pPr algn="ctr"/>
            <a:endParaRPr lang="en-US" sz="4800">
              <a:latin typeface="Avenir Next LT Pro" panose="020B0504020202020204" pitchFamily="34" charset="0"/>
            </a:endParaRPr>
          </a:p>
          <a:p>
            <a:pPr algn="ctr"/>
            <a:r>
              <a:rPr lang="en-US" sz="4800">
                <a:latin typeface="Avenir Next LT Pro" panose="020B0504020202020204" pitchFamily="34" charset="0"/>
              </a:rPr>
              <a:t> Did you notice the can and the pencil were both vibrating?</a:t>
            </a:r>
          </a:p>
        </p:txBody>
      </p:sp>
      <p:sp>
        <p:nvSpPr>
          <p:cNvPr id="6" name="Rectangle: Rounded Corners 5">
            <a:extLst>
              <a:ext uri="{FF2B5EF4-FFF2-40B4-BE49-F238E27FC236}">
                <a16:creationId xmlns:a16="http://schemas.microsoft.com/office/drawing/2014/main" id="{D00B7618-98D2-7091-9028-DAF94ABB9EC4}"/>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C78833D-752B-59D6-CECC-F3E96FEB6252}"/>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spTree>
    <p:extLst>
      <p:ext uri="{BB962C8B-B14F-4D97-AF65-F5344CB8AC3E}">
        <p14:creationId xmlns:p14="http://schemas.microsoft.com/office/powerpoint/2010/main" val="10408206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78E17-14E6-2437-7886-3D895CF0FAA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9FE92CD-419D-C033-B548-FEF6E48CCB0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E4E0CF79-8A04-78F3-51DC-DC0281FC9C2E}"/>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26</a:t>
            </a:r>
          </a:p>
        </p:txBody>
      </p:sp>
      <p:sp>
        <p:nvSpPr>
          <p:cNvPr id="5" name="TextBox 4">
            <a:extLst>
              <a:ext uri="{FF2B5EF4-FFF2-40B4-BE49-F238E27FC236}">
                <a16:creationId xmlns:a16="http://schemas.microsoft.com/office/drawing/2014/main" id="{34946597-57CB-EFDC-F33D-1F838C24B5EC}"/>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Explain</a:t>
            </a:r>
          </a:p>
        </p:txBody>
      </p:sp>
      <p:sp>
        <p:nvSpPr>
          <p:cNvPr id="6" name="Rectangle: Rounded Corners 5">
            <a:extLst>
              <a:ext uri="{FF2B5EF4-FFF2-40B4-BE49-F238E27FC236}">
                <a16:creationId xmlns:a16="http://schemas.microsoft.com/office/drawing/2014/main" id="{B4182B67-8E73-0C7E-CAB1-5B4FF091290D}"/>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8FF611B-C154-A378-0F2D-C8154FA7BA53}"/>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pic>
        <p:nvPicPr>
          <p:cNvPr id="7" name="Picture 6" descr="A picture containing diagram&#10;&#10;AI-generated content may be incorrect.">
            <a:extLst>
              <a:ext uri="{FF2B5EF4-FFF2-40B4-BE49-F238E27FC236}">
                <a16:creationId xmlns:a16="http://schemas.microsoft.com/office/drawing/2014/main" id="{ED996263-D4FE-A96D-DBFA-7B56FD22249B}"/>
              </a:ext>
            </a:extLst>
          </p:cNvPr>
          <p:cNvPicPr>
            <a:picLocks noChangeAspect="1"/>
          </p:cNvPicPr>
          <p:nvPr/>
        </p:nvPicPr>
        <p:blipFill>
          <a:blip r:embed="rId3">
            <a:extLst>
              <a:ext uri="{28A0092B-C50C-407E-A947-70E740481C1C}">
                <a14:useLocalDpi xmlns:a14="http://schemas.microsoft.com/office/drawing/2010/main" val="0"/>
              </a:ext>
            </a:extLst>
          </a:blip>
          <a:srcRect l="5138" t="70743" r="4686" b="6427"/>
          <a:stretch/>
        </p:blipFill>
        <p:spPr>
          <a:xfrm>
            <a:off x="1615862" y="1612230"/>
            <a:ext cx="8960276" cy="2935706"/>
          </a:xfrm>
          <a:prstGeom prst="rect">
            <a:avLst/>
          </a:prstGeom>
          <a:ln>
            <a:noFill/>
          </a:ln>
        </p:spPr>
      </p:pic>
    </p:spTree>
    <p:extLst>
      <p:ext uri="{BB962C8B-B14F-4D97-AF65-F5344CB8AC3E}">
        <p14:creationId xmlns:p14="http://schemas.microsoft.com/office/powerpoint/2010/main" val="11771523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3DE94-6E7A-5AD4-C686-166F68FBC99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F2E5D7F-D76B-50B7-8908-1968FF12460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75E6D87-D208-0636-2EE8-2C07551E4E6E}"/>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27</a:t>
            </a:r>
          </a:p>
        </p:txBody>
      </p:sp>
      <p:sp>
        <p:nvSpPr>
          <p:cNvPr id="5" name="TextBox 4">
            <a:extLst>
              <a:ext uri="{FF2B5EF4-FFF2-40B4-BE49-F238E27FC236}">
                <a16:creationId xmlns:a16="http://schemas.microsoft.com/office/drawing/2014/main" id="{296B9196-4545-25BB-38B9-6CC35F786B5C}"/>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Explain</a:t>
            </a:r>
          </a:p>
        </p:txBody>
      </p:sp>
      <p:sp>
        <p:nvSpPr>
          <p:cNvPr id="6" name="Rectangle: Rounded Corners 5">
            <a:extLst>
              <a:ext uri="{FF2B5EF4-FFF2-40B4-BE49-F238E27FC236}">
                <a16:creationId xmlns:a16="http://schemas.microsoft.com/office/drawing/2014/main" id="{4840FBD7-83BF-3EBD-0736-C80164A906EC}"/>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8971A34-2EEB-C47A-BB69-B0D5808E10C9}"/>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grpSp>
        <p:nvGrpSpPr>
          <p:cNvPr id="13" name="Group 12">
            <a:extLst>
              <a:ext uri="{FF2B5EF4-FFF2-40B4-BE49-F238E27FC236}">
                <a16:creationId xmlns:a16="http://schemas.microsoft.com/office/drawing/2014/main" id="{F80F3279-FAA7-C52B-3998-A3D9350E0E0F}"/>
              </a:ext>
            </a:extLst>
          </p:cNvPr>
          <p:cNvGrpSpPr/>
          <p:nvPr/>
        </p:nvGrpSpPr>
        <p:grpSpPr>
          <a:xfrm>
            <a:off x="1090402" y="1876623"/>
            <a:ext cx="10011196" cy="2391614"/>
            <a:chOff x="1090402" y="1584015"/>
            <a:chExt cx="10011196" cy="2391614"/>
          </a:xfrm>
        </p:grpSpPr>
        <p:sp>
          <p:nvSpPr>
            <p:cNvPr id="8" name="TextBox 7">
              <a:extLst>
                <a:ext uri="{FF2B5EF4-FFF2-40B4-BE49-F238E27FC236}">
                  <a16:creationId xmlns:a16="http://schemas.microsoft.com/office/drawing/2014/main" id="{88153664-DD28-A1E2-E9F5-9AE24990B66C}"/>
                </a:ext>
              </a:extLst>
            </p:cNvPr>
            <p:cNvSpPr txBox="1"/>
            <p:nvPr/>
          </p:nvSpPr>
          <p:spPr>
            <a:xfrm>
              <a:off x="1090402" y="1584015"/>
              <a:ext cx="10011196" cy="1569660"/>
            </a:xfrm>
            <a:prstGeom prst="rect">
              <a:avLst/>
            </a:prstGeom>
            <a:noFill/>
          </p:spPr>
          <p:txBody>
            <a:bodyPr wrap="square" lIns="91440" tIns="45720" rIns="91440" bIns="45720" anchor="t">
              <a:spAutoFit/>
            </a:bodyPr>
            <a:lstStyle/>
            <a:p>
              <a:pPr algn="ctr"/>
              <a:r>
                <a:rPr lang="en-US" sz="4800" b="1">
                  <a:latin typeface="Avenir Next LT Pro"/>
                </a:rPr>
                <a:t>Play</a:t>
              </a:r>
              <a:r>
                <a:rPr lang="en-US" sz="4800">
                  <a:latin typeface="Avenir Next LT Pro"/>
                </a:rPr>
                <a:t> the </a:t>
              </a:r>
              <a:r>
                <a:rPr lang="en-US" sz="4800" i="1">
                  <a:latin typeface="Avenir Next LT Pro"/>
                </a:rPr>
                <a:t>Hummingbird Diving Display</a:t>
              </a:r>
              <a:r>
                <a:rPr lang="en-US" sz="4800">
                  <a:latin typeface="Avenir Next LT Pro"/>
                </a:rPr>
                <a:t> video!</a:t>
              </a:r>
              <a:endParaRPr lang="en-US">
                <a:ea typeface="+mn-lt"/>
                <a:cs typeface="+mn-lt"/>
              </a:endParaRPr>
            </a:p>
          </p:txBody>
        </p:sp>
        <p:grpSp>
          <p:nvGrpSpPr>
            <p:cNvPr id="12" name="Group 11">
              <a:extLst>
                <a:ext uri="{FF2B5EF4-FFF2-40B4-BE49-F238E27FC236}">
                  <a16:creationId xmlns:a16="http://schemas.microsoft.com/office/drawing/2014/main" id="{48118F14-C2CE-32AA-5EC9-D9E6F82DC85F}"/>
                </a:ext>
              </a:extLst>
            </p:cNvPr>
            <p:cNvGrpSpPr/>
            <p:nvPr/>
          </p:nvGrpSpPr>
          <p:grpSpPr>
            <a:xfrm>
              <a:off x="1787925" y="3502651"/>
              <a:ext cx="8616150" cy="472978"/>
              <a:chOff x="3047238" y="3237593"/>
              <a:chExt cx="8616150" cy="472978"/>
            </a:xfrm>
          </p:grpSpPr>
          <p:sp>
            <p:nvSpPr>
              <p:cNvPr id="7" name="TextBox 6">
                <a:extLst>
                  <a:ext uri="{FF2B5EF4-FFF2-40B4-BE49-F238E27FC236}">
                    <a16:creationId xmlns:a16="http://schemas.microsoft.com/office/drawing/2014/main" id="{826FCC15-E271-E27A-B8CB-5E3D82CA9FCD}"/>
                  </a:ext>
                </a:extLst>
              </p:cNvPr>
              <p:cNvSpPr txBox="1"/>
              <p:nvPr/>
            </p:nvSpPr>
            <p:spPr>
              <a:xfrm>
                <a:off x="3856698" y="3237593"/>
                <a:ext cx="7806690" cy="461665"/>
              </a:xfrm>
              <a:prstGeom prst="rect">
                <a:avLst/>
              </a:prstGeom>
              <a:noFill/>
            </p:spPr>
            <p:txBody>
              <a:bodyPr wrap="square">
                <a:spAutoFit/>
              </a:bodyPr>
              <a:lstStyle/>
              <a:p>
                <a:pPr algn="ctr"/>
                <a:r>
                  <a:rPr lang="en-US" sz="2400">
                    <a:ea typeface="+mn-lt"/>
                    <a:cs typeface="+mn-lt"/>
                    <a:hlinkClick r:id="rId3"/>
                  </a:rPr>
                  <a:t>https://youtu.be/yQUkdp9YCpU?si=yDNLiuVC4wuOYkQe</a:t>
                </a:r>
                <a:endParaRPr lang="en-US" sz="2400"/>
              </a:p>
            </p:txBody>
          </p:sp>
          <p:sp>
            <p:nvSpPr>
              <p:cNvPr id="11" name="TextBox 10">
                <a:extLst>
                  <a:ext uri="{FF2B5EF4-FFF2-40B4-BE49-F238E27FC236}">
                    <a16:creationId xmlns:a16="http://schemas.microsoft.com/office/drawing/2014/main" id="{3FCB043F-A32B-3387-32A2-750A27C00B6B}"/>
                  </a:ext>
                </a:extLst>
              </p:cNvPr>
              <p:cNvSpPr txBox="1"/>
              <p:nvPr/>
            </p:nvSpPr>
            <p:spPr>
              <a:xfrm>
                <a:off x="3047238" y="3248906"/>
                <a:ext cx="948690" cy="461665"/>
              </a:xfrm>
              <a:prstGeom prst="rect">
                <a:avLst/>
              </a:prstGeom>
              <a:noFill/>
            </p:spPr>
            <p:txBody>
              <a:bodyPr wrap="square">
                <a:spAutoFit/>
              </a:bodyPr>
              <a:lstStyle/>
              <a:p>
                <a:r>
                  <a:rPr lang="en-US" sz="2400" b="1">
                    <a:latin typeface="Avenir Next LT Pro"/>
                  </a:rPr>
                  <a:t>Link:</a:t>
                </a:r>
                <a:endParaRPr lang="en-US" sz="2400" b="1"/>
              </a:p>
            </p:txBody>
          </p:sp>
        </p:grpSp>
      </p:grpSp>
    </p:spTree>
    <p:extLst>
      <p:ext uri="{BB962C8B-B14F-4D97-AF65-F5344CB8AC3E}">
        <p14:creationId xmlns:p14="http://schemas.microsoft.com/office/powerpoint/2010/main" val="9877787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567EF-1A15-C1A2-43FF-14CEB894DCA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406E63F-632C-BECF-4E89-B825035FBA3F}"/>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11186C2-0E48-CDA5-9301-F946445E4205}"/>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28</a:t>
            </a:r>
          </a:p>
        </p:txBody>
      </p:sp>
      <p:sp>
        <p:nvSpPr>
          <p:cNvPr id="5" name="TextBox 4">
            <a:extLst>
              <a:ext uri="{FF2B5EF4-FFF2-40B4-BE49-F238E27FC236}">
                <a16:creationId xmlns:a16="http://schemas.microsoft.com/office/drawing/2014/main" id="{32F0974B-2181-9FC0-CBED-1ACB12F3506F}"/>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Explain</a:t>
            </a:r>
          </a:p>
        </p:txBody>
      </p:sp>
      <p:sp>
        <p:nvSpPr>
          <p:cNvPr id="12" name="TextBox 11">
            <a:extLst>
              <a:ext uri="{FF2B5EF4-FFF2-40B4-BE49-F238E27FC236}">
                <a16:creationId xmlns:a16="http://schemas.microsoft.com/office/drawing/2014/main" id="{26B35E09-4232-687A-45FB-BF5503A67A70}"/>
              </a:ext>
            </a:extLst>
          </p:cNvPr>
          <p:cNvSpPr txBox="1"/>
          <p:nvPr/>
        </p:nvSpPr>
        <p:spPr>
          <a:xfrm>
            <a:off x="1261089" y="1258945"/>
            <a:ext cx="9669822" cy="3785652"/>
          </a:xfrm>
          <a:prstGeom prst="rect">
            <a:avLst/>
          </a:prstGeom>
          <a:noFill/>
        </p:spPr>
        <p:txBody>
          <a:bodyPr wrap="square">
            <a:spAutoFit/>
          </a:bodyPr>
          <a:lstStyle/>
          <a:p>
            <a:pPr algn="ctr"/>
            <a:r>
              <a:rPr lang="en-US" sz="4800">
                <a:latin typeface="Avenir Next LT Pro" panose="020B0504020202020204" pitchFamily="34" charset="0"/>
              </a:rPr>
              <a:t>Can you hear the whistle from the male? </a:t>
            </a:r>
          </a:p>
          <a:p>
            <a:pPr algn="ctr"/>
            <a:endParaRPr lang="en-US" sz="4800">
              <a:latin typeface="Avenir Next LT Pro" panose="020B0504020202020204" pitchFamily="34" charset="0"/>
            </a:endParaRPr>
          </a:p>
          <a:p>
            <a:pPr algn="ctr"/>
            <a:r>
              <a:rPr lang="en-US" sz="4800">
                <a:latin typeface="Avenir Next LT Pro" panose="020B0504020202020204" pitchFamily="34" charset="0"/>
              </a:rPr>
              <a:t>What do you think he is saying to the female?</a:t>
            </a:r>
          </a:p>
        </p:txBody>
      </p:sp>
      <p:sp>
        <p:nvSpPr>
          <p:cNvPr id="6" name="Rectangle: Rounded Corners 5">
            <a:extLst>
              <a:ext uri="{FF2B5EF4-FFF2-40B4-BE49-F238E27FC236}">
                <a16:creationId xmlns:a16="http://schemas.microsoft.com/office/drawing/2014/main" id="{24E6E08A-2E2A-684E-7EE0-1A5BE7376A83}"/>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D99D099-E171-5920-29A8-41080943DF0E}"/>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spTree>
    <p:extLst>
      <p:ext uri="{BB962C8B-B14F-4D97-AF65-F5344CB8AC3E}">
        <p14:creationId xmlns:p14="http://schemas.microsoft.com/office/powerpoint/2010/main" val="27170901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2987E-1821-25AD-9182-AF8FCCADCED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908669D-E15E-1114-82C5-42ED3044CBC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8CB38445-378A-CBFE-AA80-1808871C9BD4}"/>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29</a:t>
            </a:r>
          </a:p>
        </p:txBody>
      </p:sp>
      <p:sp>
        <p:nvSpPr>
          <p:cNvPr id="5" name="TextBox 4">
            <a:extLst>
              <a:ext uri="{FF2B5EF4-FFF2-40B4-BE49-F238E27FC236}">
                <a16:creationId xmlns:a16="http://schemas.microsoft.com/office/drawing/2014/main" id="{EADC414D-38D0-0A50-0326-259E100FC45B}"/>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Elaborate</a:t>
            </a:r>
          </a:p>
        </p:txBody>
      </p:sp>
      <p:sp>
        <p:nvSpPr>
          <p:cNvPr id="12" name="TextBox 11">
            <a:extLst>
              <a:ext uri="{FF2B5EF4-FFF2-40B4-BE49-F238E27FC236}">
                <a16:creationId xmlns:a16="http://schemas.microsoft.com/office/drawing/2014/main" id="{4F17347E-B596-A9D5-D75D-9F447138B888}"/>
              </a:ext>
            </a:extLst>
          </p:cNvPr>
          <p:cNvSpPr txBox="1"/>
          <p:nvPr/>
        </p:nvSpPr>
        <p:spPr>
          <a:xfrm>
            <a:off x="615778" y="1837154"/>
            <a:ext cx="10960443" cy="830997"/>
          </a:xfrm>
          <a:prstGeom prst="rect">
            <a:avLst/>
          </a:prstGeom>
          <a:noFill/>
        </p:spPr>
        <p:txBody>
          <a:bodyPr wrap="square">
            <a:spAutoFit/>
          </a:bodyPr>
          <a:lstStyle/>
          <a:p>
            <a:pPr algn="ctr"/>
            <a:r>
              <a:rPr lang="en-US" sz="4800" b="1">
                <a:latin typeface="Avenir Next LT Pro" panose="020B0504020202020204" pitchFamily="34" charset="0"/>
              </a:rPr>
              <a:t>Go outside:</a:t>
            </a:r>
          </a:p>
        </p:txBody>
      </p:sp>
      <p:sp>
        <p:nvSpPr>
          <p:cNvPr id="6" name="Rectangle: Rounded Corners 5">
            <a:extLst>
              <a:ext uri="{FF2B5EF4-FFF2-40B4-BE49-F238E27FC236}">
                <a16:creationId xmlns:a16="http://schemas.microsoft.com/office/drawing/2014/main" id="{78AE34C5-75A0-0B9D-8C03-3509013BBFE3}"/>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6F5E7A0-860B-07A8-6E00-E85FFD363430}"/>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sp>
        <p:nvSpPr>
          <p:cNvPr id="3" name="TextBox 2">
            <a:extLst>
              <a:ext uri="{FF2B5EF4-FFF2-40B4-BE49-F238E27FC236}">
                <a16:creationId xmlns:a16="http://schemas.microsoft.com/office/drawing/2014/main" id="{E3814592-8915-CB5B-27A4-10BB886D967D}"/>
              </a:ext>
            </a:extLst>
          </p:cNvPr>
          <p:cNvSpPr txBox="1"/>
          <p:nvPr/>
        </p:nvSpPr>
        <p:spPr>
          <a:xfrm>
            <a:off x="615778" y="3229797"/>
            <a:ext cx="10960443" cy="830997"/>
          </a:xfrm>
          <a:prstGeom prst="rect">
            <a:avLst/>
          </a:prstGeom>
          <a:noFill/>
        </p:spPr>
        <p:txBody>
          <a:bodyPr wrap="square">
            <a:spAutoFit/>
          </a:bodyPr>
          <a:lstStyle/>
          <a:p>
            <a:pPr algn="ctr"/>
            <a:r>
              <a:rPr lang="en-US" sz="4800">
                <a:latin typeface="Avenir Next LT Pro" panose="020B0504020202020204" pitchFamily="34" charset="0"/>
              </a:rPr>
              <a:t>How does the </a:t>
            </a:r>
            <a:r>
              <a:rPr lang="en-US" sz="4800" b="1">
                <a:latin typeface="Avenir Next LT Pro" panose="020B0504020202020204" pitchFamily="34" charset="0"/>
              </a:rPr>
              <a:t>vibration</a:t>
            </a:r>
            <a:r>
              <a:rPr lang="en-US" sz="4800">
                <a:latin typeface="Avenir Next LT Pro" panose="020B0504020202020204" pitchFamily="34" charset="0"/>
              </a:rPr>
              <a:t> sound?</a:t>
            </a:r>
          </a:p>
        </p:txBody>
      </p:sp>
    </p:spTree>
    <p:extLst>
      <p:ext uri="{BB962C8B-B14F-4D97-AF65-F5344CB8AC3E}">
        <p14:creationId xmlns:p14="http://schemas.microsoft.com/office/powerpoint/2010/main" val="3985017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C7ED6-C7EE-CFC6-82BA-466C79FF1EA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40EF65A-4CB2-E167-CAF2-185B9D0D65AD}"/>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6C2655C4-5E10-2F56-9B45-C6FC68D8B37F}"/>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a:t>
            </a:r>
          </a:p>
        </p:txBody>
      </p:sp>
      <p:sp>
        <p:nvSpPr>
          <p:cNvPr id="5" name="TextBox 4">
            <a:extLst>
              <a:ext uri="{FF2B5EF4-FFF2-40B4-BE49-F238E27FC236}">
                <a16:creationId xmlns:a16="http://schemas.microsoft.com/office/drawing/2014/main" id="{9631C711-8D2E-E76E-E648-A63ACA23AD17}"/>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Engage</a:t>
            </a:r>
          </a:p>
        </p:txBody>
      </p:sp>
      <p:sp>
        <p:nvSpPr>
          <p:cNvPr id="6" name="Rectangle: Rounded Corners 5">
            <a:extLst>
              <a:ext uri="{FF2B5EF4-FFF2-40B4-BE49-F238E27FC236}">
                <a16:creationId xmlns:a16="http://schemas.microsoft.com/office/drawing/2014/main" id="{B0822C28-7164-2A8A-4340-8506B0C8F3BF}"/>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FE894A5-A8DC-4470-2B17-A19CA2B16DF7}"/>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grpSp>
        <p:nvGrpSpPr>
          <p:cNvPr id="14" name="Group 13">
            <a:extLst>
              <a:ext uri="{FF2B5EF4-FFF2-40B4-BE49-F238E27FC236}">
                <a16:creationId xmlns:a16="http://schemas.microsoft.com/office/drawing/2014/main" id="{33359BB2-E3C2-8841-B0A7-B80FF93B2C5A}"/>
              </a:ext>
            </a:extLst>
          </p:cNvPr>
          <p:cNvGrpSpPr/>
          <p:nvPr/>
        </p:nvGrpSpPr>
        <p:grpSpPr>
          <a:xfrm>
            <a:off x="1613895" y="321834"/>
            <a:ext cx="8964209" cy="5634668"/>
            <a:chOff x="1741938" y="321834"/>
            <a:chExt cx="8964209" cy="5634668"/>
          </a:xfrm>
        </p:grpSpPr>
        <p:pic>
          <p:nvPicPr>
            <p:cNvPr id="8" name="Picture 7" descr="Map&#10;&#10;AI-generated content may be incorrect.">
              <a:extLst>
                <a:ext uri="{FF2B5EF4-FFF2-40B4-BE49-F238E27FC236}">
                  <a16:creationId xmlns:a16="http://schemas.microsoft.com/office/drawing/2014/main" id="{D1081A0A-B9A6-33EE-15C0-9F64C6B3FB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938" y="321834"/>
              <a:ext cx="4354062" cy="5634668"/>
            </a:xfrm>
            <a:prstGeom prst="rect">
              <a:avLst/>
            </a:prstGeom>
            <a:ln>
              <a:solidFill>
                <a:schemeClr val="tx1"/>
              </a:solidFill>
            </a:ln>
          </p:spPr>
        </p:pic>
        <p:pic>
          <p:nvPicPr>
            <p:cNvPr id="13" name="Picture 12" descr="A picture containing map&#10;&#10;AI-generated content may be incorrect.">
              <a:extLst>
                <a:ext uri="{FF2B5EF4-FFF2-40B4-BE49-F238E27FC236}">
                  <a16:creationId xmlns:a16="http://schemas.microsoft.com/office/drawing/2014/main" id="{CB5D8A01-603B-75F7-E614-0D4F84F170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2085" y="321834"/>
              <a:ext cx="4354062" cy="5634668"/>
            </a:xfrm>
            <a:prstGeom prst="rect">
              <a:avLst/>
            </a:prstGeom>
            <a:ln>
              <a:solidFill>
                <a:schemeClr val="tx1"/>
              </a:solidFill>
            </a:ln>
          </p:spPr>
        </p:pic>
      </p:grpSp>
    </p:spTree>
    <p:extLst>
      <p:ext uri="{BB962C8B-B14F-4D97-AF65-F5344CB8AC3E}">
        <p14:creationId xmlns:p14="http://schemas.microsoft.com/office/powerpoint/2010/main" val="26234688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0E46D-0E60-2731-4536-C0547DB9CB8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774A32C-18F6-5EE3-DAF6-A71621524E76}"/>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5ACCC6F-DA2F-D113-A973-A6CAA41FEDCC}"/>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30</a:t>
            </a:r>
          </a:p>
        </p:txBody>
      </p:sp>
      <p:sp>
        <p:nvSpPr>
          <p:cNvPr id="5" name="TextBox 4">
            <a:extLst>
              <a:ext uri="{FF2B5EF4-FFF2-40B4-BE49-F238E27FC236}">
                <a16:creationId xmlns:a16="http://schemas.microsoft.com/office/drawing/2014/main" id="{50C64241-4D06-6B84-5EF0-9CC6F9C2C863}"/>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Elaborate</a:t>
            </a:r>
          </a:p>
        </p:txBody>
      </p:sp>
      <p:sp>
        <p:nvSpPr>
          <p:cNvPr id="12" name="TextBox 11">
            <a:extLst>
              <a:ext uri="{FF2B5EF4-FFF2-40B4-BE49-F238E27FC236}">
                <a16:creationId xmlns:a16="http://schemas.microsoft.com/office/drawing/2014/main" id="{118AACEF-1E04-B939-E9E4-A89C3098BF49}"/>
              </a:ext>
            </a:extLst>
          </p:cNvPr>
          <p:cNvSpPr txBox="1"/>
          <p:nvPr/>
        </p:nvSpPr>
        <p:spPr>
          <a:xfrm>
            <a:off x="1333604" y="2331225"/>
            <a:ext cx="9524792" cy="1569660"/>
          </a:xfrm>
          <a:prstGeom prst="rect">
            <a:avLst/>
          </a:prstGeom>
          <a:noFill/>
        </p:spPr>
        <p:txBody>
          <a:bodyPr wrap="square">
            <a:spAutoFit/>
          </a:bodyPr>
          <a:lstStyle/>
          <a:p>
            <a:pPr algn="ctr"/>
            <a:r>
              <a:rPr lang="en-US" sz="4800">
                <a:latin typeface="Avenir Next LT Pro" panose="020B0504020202020204" pitchFamily="34" charset="0"/>
              </a:rPr>
              <a:t>How does the hollow log sound different than a live tree?</a:t>
            </a:r>
          </a:p>
        </p:txBody>
      </p:sp>
      <p:sp>
        <p:nvSpPr>
          <p:cNvPr id="6" name="Rectangle: Rounded Corners 5">
            <a:extLst>
              <a:ext uri="{FF2B5EF4-FFF2-40B4-BE49-F238E27FC236}">
                <a16:creationId xmlns:a16="http://schemas.microsoft.com/office/drawing/2014/main" id="{9EDDAF97-8683-C9D4-EDBA-014904921D4B}"/>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02B6010-D0BC-DAE9-EEB0-ADF5056D51D9}"/>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spTree>
    <p:extLst>
      <p:ext uri="{BB962C8B-B14F-4D97-AF65-F5344CB8AC3E}">
        <p14:creationId xmlns:p14="http://schemas.microsoft.com/office/powerpoint/2010/main" val="5765837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26F28-C1DC-AEC5-6A81-5B051CE7E35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F7CFEAF-1EB7-252D-0876-34460FA43BE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291F74B-CBE7-56E4-0EE3-51DB2882EF6A}"/>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31</a:t>
            </a:r>
          </a:p>
        </p:txBody>
      </p:sp>
      <p:sp>
        <p:nvSpPr>
          <p:cNvPr id="5" name="TextBox 4">
            <a:extLst>
              <a:ext uri="{FF2B5EF4-FFF2-40B4-BE49-F238E27FC236}">
                <a16:creationId xmlns:a16="http://schemas.microsoft.com/office/drawing/2014/main" id="{A7F0A115-A826-4E03-37C2-EF0F931DA446}"/>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Elaborate</a:t>
            </a:r>
          </a:p>
        </p:txBody>
      </p:sp>
      <p:sp>
        <p:nvSpPr>
          <p:cNvPr id="12" name="TextBox 11">
            <a:extLst>
              <a:ext uri="{FF2B5EF4-FFF2-40B4-BE49-F238E27FC236}">
                <a16:creationId xmlns:a16="http://schemas.microsoft.com/office/drawing/2014/main" id="{11B63EBB-506A-1D20-BB79-078F12DE0686}"/>
              </a:ext>
            </a:extLst>
          </p:cNvPr>
          <p:cNvSpPr txBox="1"/>
          <p:nvPr/>
        </p:nvSpPr>
        <p:spPr>
          <a:xfrm>
            <a:off x="1594438" y="2067560"/>
            <a:ext cx="9003124" cy="3046988"/>
          </a:xfrm>
          <a:prstGeom prst="rect">
            <a:avLst/>
          </a:prstGeom>
          <a:noFill/>
        </p:spPr>
        <p:txBody>
          <a:bodyPr wrap="square" lIns="91440" tIns="45720" rIns="91440" bIns="45720" anchor="t">
            <a:spAutoFit/>
          </a:bodyPr>
          <a:lstStyle/>
          <a:p>
            <a:pPr algn="ctr"/>
            <a:r>
              <a:rPr lang="en-US" sz="4800">
                <a:latin typeface="Avenir Next LT Pro"/>
              </a:rPr>
              <a:t>Can you feel </a:t>
            </a:r>
            <a:r>
              <a:rPr lang="en-US" sz="4800" b="1">
                <a:latin typeface="Avenir Next LT Pro"/>
              </a:rPr>
              <a:t>vibrations</a:t>
            </a:r>
            <a:r>
              <a:rPr lang="en-US" sz="4800">
                <a:latin typeface="Avenir Next LT Pro"/>
              </a:rPr>
              <a:t>? </a:t>
            </a:r>
            <a:endParaRPr lang="en-US">
              <a:latin typeface="Avenir Next LT Pro"/>
            </a:endParaRPr>
          </a:p>
          <a:p>
            <a:pPr algn="ctr"/>
            <a:endParaRPr lang="en-US" sz="4800">
              <a:latin typeface="Avenir Next LT Pro"/>
            </a:endParaRPr>
          </a:p>
          <a:p>
            <a:pPr algn="ctr"/>
            <a:r>
              <a:rPr lang="en-US" sz="4800">
                <a:latin typeface="Avenir Next LT Pro"/>
              </a:rPr>
              <a:t>How and where else can you create vibrations?</a:t>
            </a:r>
            <a:endParaRPr lang="en-US"/>
          </a:p>
        </p:txBody>
      </p:sp>
      <p:sp>
        <p:nvSpPr>
          <p:cNvPr id="6" name="Rectangle: Rounded Corners 5">
            <a:extLst>
              <a:ext uri="{FF2B5EF4-FFF2-40B4-BE49-F238E27FC236}">
                <a16:creationId xmlns:a16="http://schemas.microsoft.com/office/drawing/2014/main" id="{652619C3-8A58-0FC8-EFF1-9158E933B740}"/>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00E6063-9BE3-81F9-090B-D664A494BB3B}"/>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spTree>
    <p:extLst>
      <p:ext uri="{BB962C8B-B14F-4D97-AF65-F5344CB8AC3E}">
        <p14:creationId xmlns:p14="http://schemas.microsoft.com/office/powerpoint/2010/main" val="26336999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13CD2-9379-D826-53B5-302F774D7C9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C11497C-7D84-A4C2-607B-92DF2053C06D}"/>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50D80CE9-9C9A-3FF3-1DB0-A9855169C9EA}"/>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32</a:t>
            </a:r>
          </a:p>
        </p:txBody>
      </p:sp>
      <p:sp>
        <p:nvSpPr>
          <p:cNvPr id="5" name="TextBox 4">
            <a:extLst>
              <a:ext uri="{FF2B5EF4-FFF2-40B4-BE49-F238E27FC236}">
                <a16:creationId xmlns:a16="http://schemas.microsoft.com/office/drawing/2014/main" id="{9A56CB4E-5420-EFA1-688E-A4FDC612756D}"/>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Elaborate</a:t>
            </a:r>
          </a:p>
        </p:txBody>
      </p:sp>
      <p:sp>
        <p:nvSpPr>
          <p:cNvPr id="12" name="TextBox 11">
            <a:extLst>
              <a:ext uri="{FF2B5EF4-FFF2-40B4-BE49-F238E27FC236}">
                <a16:creationId xmlns:a16="http://schemas.microsoft.com/office/drawing/2014/main" id="{8C44D5DB-30D4-ACBD-56F2-09328AC98EFD}"/>
              </a:ext>
            </a:extLst>
          </p:cNvPr>
          <p:cNvSpPr txBox="1"/>
          <p:nvPr/>
        </p:nvSpPr>
        <p:spPr>
          <a:xfrm>
            <a:off x="989240" y="866711"/>
            <a:ext cx="10213519" cy="4524315"/>
          </a:xfrm>
          <a:prstGeom prst="rect">
            <a:avLst/>
          </a:prstGeom>
          <a:noFill/>
        </p:spPr>
        <p:txBody>
          <a:bodyPr wrap="square">
            <a:spAutoFit/>
          </a:bodyPr>
          <a:lstStyle/>
          <a:p>
            <a:pPr algn="ctr"/>
            <a:r>
              <a:rPr lang="en-US" sz="4800">
                <a:latin typeface="Avenir Next LT Pro" panose="020B0504020202020204" pitchFamily="34" charset="0"/>
              </a:rPr>
              <a:t>How do you think crickets make their sounds? </a:t>
            </a:r>
          </a:p>
          <a:p>
            <a:pPr algn="ctr"/>
            <a:endParaRPr lang="en-US" sz="4800">
              <a:latin typeface="Avenir Next LT Pro" panose="020B0504020202020204" pitchFamily="34" charset="0"/>
            </a:endParaRPr>
          </a:p>
          <a:p>
            <a:pPr algn="ctr"/>
            <a:r>
              <a:rPr lang="en-US" sz="4800">
                <a:latin typeface="Avenir Next LT Pro" panose="020B0504020202020204" pitchFamily="34" charset="0"/>
              </a:rPr>
              <a:t>What movement do you see? </a:t>
            </a:r>
          </a:p>
          <a:p>
            <a:pPr algn="ctr"/>
            <a:endParaRPr lang="en-US" sz="4800">
              <a:latin typeface="Avenir Next LT Pro" panose="020B0504020202020204" pitchFamily="34" charset="0"/>
            </a:endParaRPr>
          </a:p>
          <a:p>
            <a:pPr algn="ctr"/>
            <a:r>
              <a:rPr lang="en-US" sz="4800">
                <a:latin typeface="Avenir Next LT Pro" panose="020B0504020202020204" pitchFamily="34" charset="0"/>
              </a:rPr>
              <a:t>What is vibrating?</a:t>
            </a:r>
          </a:p>
        </p:txBody>
      </p:sp>
      <p:sp>
        <p:nvSpPr>
          <p:cNvPr id="6" name="Rectangle: Rounded Corners 5">
            <a:extLst>
              <a:ext uri="{FF2B5EF4-FFF2-40B4-BE49-F238E27FC236}">
                <a16:creationId xmlns:a16="http://schemas.microsoft.com/office/drawing/2014/main" id="{FAE9B33F-4254-BCDF-6DA8-0EF901CEFF0B}"/>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8A32F52-5067-DAEC-D79E-BECC1A89E339}"/>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spTree>
    <p:extLst>
      <p:ext uri="{BB962C8B-B14F-4D97-AF65-F5344CB8AC3E}">
        <p14:creationId xmlns:p14="http://schemas.microsoft.com/office/powerpoint/2010/main" val="6151025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FA9F9-3304-A74E-1D4F-8DBBAD0A5FB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6C34B9F-63BC-FBF4-6C4E-65CF313626BF}"/>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27B11F8-33DA-BE09-AEB3-15D80D1145DA}"/>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33</a:t>
            </a:r>
          </a:p>
        </p:txBody>
      </p:sp>
      <p:sp>
        <p:nvSpPr>
          <p:cNvPr id="5" name="TextBox 4">
            <a:extLst>
              <a:ext uri="{FF2B5EF4-FFF2-40B4-BE49-F238E27FC236}">
                <a16:creationId xmlns:a16="http://schemas.microsoft.com/office/drawing/2014/main" id="{F7218845-68B9-B634-073E-4863F6FF8902}"/>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Elaborate</a:t>
            </a:r>
          </a:p>
        </p:txBody>
      </p:sp>
      <p:sp>
        <p:nvSpPr>
          <p:cNvPr id="6" name="Rectangle: Rounded Corners 5">
            <a:extLst>
              <a:ext uri="{FF2B5EF4-FFF2-40B4-BE49-F238E27FC236}">
                <a16:creationId xmlns:a16="http://schemas.microsoft.com/office/drawing/2014/main" id="{F476EA0D-82A8-8F57-970F-21E0A29D7191}"/>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8AD4BE7-40DE-F871-DC2F-646716F42B3A}"/>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grpSp>
        <p:nvGrpSpPr>
          <p:cNvPr id="13" name="Group 12">
            <a:extLst>
              <a:ext uri="{FF2B5EF4-FFF2-40B4-BE49-F238E27FC236}">
                <a16:creationId xmlns:a16="http://schemas.microsoft.com/office/drawing/2014/main" id="{E025FFB8-06A8-5947-7FD0-8F20C6794E47}"/>
              </a:ext>
            </a:extLst>
          </p:cNvPr>
          <p:cNvGrpSpPr/>
          <p:nvPr/>
        </p:nvGrpSpPr>
        <p:grpSpPr>
          <a:xfrm>
            <a:off x="1090402" y="1905817"/>
            <a:ext cx="10011196" cy="2352777"/>
            <a:chOff x="1090402" y="1549201"/>
            <a:chExt cx="10011196" cy="2352777"/>
          </a:xfrm>
        </p:grpSpPr>
        <p:sp>
          <p:nvSpPr>
            <p:cNvPr id="7" name="TextBox 6">
              <a:extLst>
                <a:ext uri="{FF2B5EF4-FFF2-40B4-BE49-F238E27FC236}">
                  <a16:creationId xmlns:a16="http://schemas.microsoft.com/office/drawing/2014/main" id="{276D82DA-8960-4C38-D326-1EDD89EE2363}"/>
                </a:ext>
              </a:extLst>
            </p:cNvPr>
            <p:cNvSpPr txBox="1"/>
            <p:nvPr/>
          </p:nvSpPr>
          <p:spPr>
            <a:xfrm>
              <a:off x="1090402" y="1549201"/>
              <a:ext cx="10011196" cy="1569660"/>
            </a:xfrm>
            <a:prstGeom prst="rect">
              <a:avLst/>
            </a:prstGeom>
            <a:noFill/>
          </p:spPr>
          <p:txBody>
            <a:bodyPr wrap="square" lIns="91440" tIns="45720" rIns="91440" bIns="45720" anchor="t">
              <a:spAutoFit/>
            </a:bodyPr>
            <a:lstStyle/>
            <a:p>
              <a:pPr algn="ctr"/>
              <a:r>
                <a:rPr lang="en-US" sz="4800">
                  <a:latin typeface="Avenir Next LT Pro"/>
                </a:rPr>
                <a:t>Let's watch the crickets chirping video one more time!</a:t>
              </a:r>
              <a:endParaRPr lang="en-US">
                <a:ea typeface="+mn-lt"/>
                <a:cs typeface="+mn-lt"/>
              </a:endParaRPr>
            </a:p>
          </p:txBody>
        </p:sp>
        <p:grpSp>
          <p:nvGrpSpPr>
            <p:cNvPr id="12" name="Group 11">
              <a:extLst>
                <a:ext uri="{FF2B5EF4-FFF2-40B4-BE49-F238E27FC236}">
                  <a16:creationId xmlns:a16="http://schemas.microsoft.com/office/drawing/2014/main" id="{08ACC50D-B540-78DA-1CFC-F3DC4DF3865B}"/>
                </a:ext>
              </a:extLst>
            </p:cNvPr>
            <p:cNvGrpSpPr/>
            <p:nvPr/>
          </p:nvGrpSpPr>
          <p:grpSpPr>
            <a:xfrm>
              <a:off x="2193798" y="3429000"/>
              <a:ext cx="7804404" cy="472978"/>
              <a:chOff x="2059686" y="3661346"/>
              <a:chExt cx="7804404" cy="472978"/>
            </a:xfrm>
          </p:grpSpPr>
          <p:sp>
            <p:nvSpPr>
              <p:cNvPr id="8" name="TextBox 7">
                <a:extLst>
                  <a:ext uri="{FF2B5EF4-FFF2-40B4-BE49-F238E27FC236}">
                    <a16:creationId xmlns:a16="http://schemas.microsoft.com/office/drawing/2014/main" id="{3A7A2315-AD4F-CEA7-8B94-528AF6469804}"/>
                  </a:ext>
                </a:extLst>
              </p:cNvPr>
              <p:cNvSpPr txBox="1"/>
              <p:nvPr/>
            </p:nvSpPr>
            <p:spPr>
              <a:xfrm>
                <a:off x="2990088" y="3661346"/>
                <a:ext cx="6874002" cy="461665"/>
              </a:xfrm>
              <a:prstGeom prst="rect">
                <a:avLst/>
              </a:prstGeom>
              <a:noFill/>
            </p:spPr>
            <p:txBody>
              <a:bodyPr wrap="square">
                <a:spAutoFit/>
              </a:bodyPr>
              <a:lstStyle/>
              <a:p>
                <a:r>
                  <a:rPr lang="en-US" sz="2400">
                    <a:ea typeface="+mn-lt"/>
                    <a:cs typeface="+mn-lt"/>
                    <a:hlinkClick r:id="rId3"/>
                  </a:rPr>
                  <a:t>https://www.youtube.com/watch?v=s4noWAYNIN8</a:t>
                </a:r>
                <a:endParaRPr lang="en-US" sz="2400"/>
              </a:p>
            </p:txBody>
          </p:sp>
          <p:sp>
            <p:nvSpPr>
              <p:cNvPr id="11" name="TextBox 10">
                <a:extLst>
                  <a:ext uri="{FF2B5EF4-FFF2-40B4-BE49-F238E27FC236}">
                    <a16:creationId xmlns:a16="http://schemas.microsoft.com/office/drawing/2014/main" id="{E39EE91B-6FF8-8087-A74D-A32A1C4967C0}"/>
                  </a:ext>
                </a:extLst>
              </p:cNvPr>
              <p:cNvSpPr txBox="1"/>
              <p:nvPr/>
            </p:nvSpPr>
            <p:spPr>
              <a:xfrm>
                <a:off x="2059686" y="3672659"/>
                <a:ext cx="930402" cy="461665"/>
              </a:xfrm>
              <a:prstGeom prst="rect">
                <a:avLst/>
              </a:prstGeom>
              <a:noFill/>
            </p:spPr>
            <p:txBody>
              <a:bodyPr wrap="square">
                <a:spAutoFit/>
              </a:bodyPr>
              <a:lstStyle/>
              <a:p>
                <a:r>
                  <a:rPr lang="en-US" sz="2400" b="1">
                    <a:latin typeface="Avenir Next LT Pro"/>
                  </a:rPr>
                  <a:t>Link:</a:t>
                </a:r>
                <a:endParaRPr lang="en-US" sz="2400" b="1"/>
              </a:p>
            </p:txBody>
          </p:sp>
        </p:grpSp>
      </p:grpSp>
    </p:spTree>
    <p:extLst>
      <p:ext uri="{BB962C8B-B14F-4D97-AF65-F5344CB8AC3E}">
        <p14:creationId xmlns:p14="http://schemas.microsoft.com/office/powerpoint/2010/main" val="16940389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C4BB8-FE27-1C9A-2540-3D1CC760182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F4177CD-2801-5A5E-10E6-61AE9BBAE02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6893709-AFD0-FB51-D71B-2F63C289D18C}"/>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34</a:t>
            </a:r>
          </a:p>
        </p:txBody>
      </p:sp>
      <p:sp>
        <p:nvSpPr>
          <p:cNvPr id="5" name="TextBox 4">
            <a:extLst>
              <a:ext uri="{FF2B5EF4-FFF2-40B4-BE49-F238E27FC236}">
                <a16:creationId xmlns:a16="http://schemas.microsoft.com/office/drawing/2014/main" id="{C7B7771E-8E35-F5E3-92C8-5CD2C3642D4B}"/>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Elaborate</a:t>
            </a:r>
          </a:p>
        </p:txBody>
      </p:sp>
      <p:sp>
        <p:nvSpPr>
          <p:cNvPr id="12" name="TextBox 11">
            <a:extLst>
              <a:ext uri="{FF2B5EF4-FFF2-40B4-BE49-F238E27FC236}">
                <a16:creationId xmlns:a16="http://schemas.microsoft.com/office/drawing/2014/main" id="{644B7F43-1C0C-DF40-2C14-933F327B48B6}"/>
              </a:ext>
            </a:extLst>
          </p:cNvPr>
          <p:cNvSpPr txBox="1"/>
          <p:nvPr/>
        </p:nvSpPr>
        <p:spPr>
          <a:xfrm>
            <a:off x="363716" y="1229015"/>
            <a:ext cx="5715318" cy="3785652"/>
          </a:xfrm>
          <a:prstGeom prst="rect">
            <a:avLst/>
          </a:prstGeom>
          <a:noFill/>
        </p:spPr>
        <p:txBody>
          <a:bodyPr wrap="square">
            <a:spAutoFit/>
          </a:bodyPr>
          <a:lstStyle/>
          <a:p>
            <a:pPr algn="ctr"/>
            <a:r>
              <a:rPr lang="en-US" sz="4800">
                <a:latin typeface="Avenir Next LT Pro" panose="020B0504020202020204" pitchFamily="34" charset="0"/>
              </a:rPr>
              <a:t>What is vibrating in the video? </a:t>
            </a:r>
          </a:p>
          <a:p>
            <a:pPr algn="ctr"/>
            <a:endParaRPr lang="en-US" sz="4800">
              <a:latin typeface="Avenir Next LT Pro" panose="020B0504020202020204" pitchFamily="34" charset="0"/>
            </a:endParaRPr>
          </a:p>
          <a:p>
            <a:pPr algn="ctr"/>
            <a:r>
              <a:rPr lang="en-US" sz="4800">
                <a:latin typeface="Avenir Next LT Pro" panose="020B0504020202020204" pitchFamily="34" charset="0"/>
              </a:rPr>
              <a:t>How is this sound reaching our ears?</a:t>
            </a:r>
          </a:p>
        </p:txBody>
      </p:sp>
      <p:sp>
        <p:nvSpPr>
          <p:cNvPr id="6" name="Rectangle: Rounded Corners 5">
            <a:extLst>
              <a:ext uri="{FF2B5EF4-FFF2-40B4-BE49-F238E27FC236}">
                <a16:creationId xmlns:a16="http://schemas.microsoft.com/office/drawing/2014/main" id="{1ABEADAF-705B-1CC9-4A97-B34A1D6453C1}"/>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1D085A1-661A-4867-DBC6-434584D5121D}"/>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pic>
        <p:nvPicPr>
          <p:cNvPr id="7" name="Picture 6" descr="Hands on ears">
            <a:extLst>
              <a:ext uri="{FF2B5EF4-FFF2-40B4-BE49-F238E27FC236}">
                <a16:creationId xmlns:a16="http://schemas.microsoft.com/office/drawing/2014/main" id="{56BC4BD9-FA4C-A91F-DB8B-B6A757017C99}"/>
              </a:ext>
            </a:extLst>
          </p:cNvPr>
          <p:cNvPicPr>
            <a:picLocks noChangeAspect="1"/>
          </p:cNvPicPr>
          <p:nvPr/>
        </p:nvPicPr>
        <p:blipFill>
          <a:blip r:embed="rId3">
            <a:extLst>
              <a:ext uri="{28A0092B-C50C-407E-A947-70E740481C1C}">
                <a14:useLocalDpi xmlns:a14="http://schemas.microsoft.com/office/drawing/2010/main" val="0"/>
              </a:ext>
            </a:extLst>
          </a:blip>
          <a:srcRect r="38106"/>
          <a:stretch/>
        </p:blipFill>
        <p:spPr>
          <a:xfrm>
            <a:off x="6368274" y="0"/>
            <a:ext cx="5823726" cy="6231928"/>
          </a:xfrm>
          <a:prstGeom prst="rect">
            <a:avLst/>
          </a:prstGeom>
          <a:effectLst>
            <a:softEdge rad="635000"/>
          </a:effectLst>
        </p:spPr>
      </p:pic>
    </p:spTree>
    <p:extLst>
      <p:ext uri="{BB962C8B-B14F-4D97-AF65-F5344CB8AC3E}">
        <p14:creationId xmlns:p14="http://schemas.microsoft.com/office/powerpoint/2010/main" val="20178949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3D8BD-61E9-D64F-DFB7-C2A394D0C35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B295E6A-5209-C70C-FC13-0650D6CF29C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581533A0-8C63-61EE-95B1-AB857E7F0265}"/>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35</a:t>
            </a:r>
          </a:p>
        </p:txBody>
      </p:sp>
      <p:sp>
        <p:nvSpPr>
          <p:cNvPr id="5" name="TextBox 4">
            <a:extLst>
              <a:ext uri="{FF2B5EF4-FFF2-40B4-BE49-F238E27FC236}">
                <a16:creationId xmlns:a16="http://schemas.microsoft.com/office/drawing/2014/main" id="{2CBBF5E9-36E0-9CD2-D7E1-C98184CE1637}"/>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Elaborate</a:t>
            </a:r>
          </a:p>
        </p:txBody>
      </p:sp>
      <p:sp>
        <p:nvSpPr>
          <p:cNvPr id="12" name="TextBox 11">
            <a:extLst>
              <a:ext uri="{FF2B5EF4-FFF2-40B4-BE49-F238E27FC236}">
                <a16:creationId xmlns:a16="http://schemas.microsoft.com/office/drawing/2014/main" id="{E09F0389-BBC0-759A-4446-065583D2A674}"/>
              </a:ext>
            </a:extLst>
          </p:cNvPr>
          <p:cNvSpPr txBox="1"/>
          <p:nvPr/>
        </p:nvSpPr>
        <p:spPr>
          <a:xfrm>
            <a:off x="4692498" y="1166842"/>
            <a:ext cx="7499502" cy="4524315"/>
          </a:xfrm>
          <a:prstGeom prst="rect">
            <a:avLst/>
          </a:prstGeom>
          <a:noFill/>
        </p:spPr>
        <p:txBody>
          <a:bodyPr wrap="square">
            <a:spAutoFit/>
          </a:bodyPr>
          <a:lstStyle/>
          <a:p>
            <a:pPr algn="ctr"/>
            <a:r>
              <a:rPr lang="en-US" sz="4800" b="1">
                <a:latin typeface="Avenir Next LT Pro" panose="020B0504020202020204" pitchFamily="34" charset="0"/>
              </a:rPr>
              <a:t>Circle</a:t>
            </a:r>
            <a:r>
              <a:rPr lang="en-US" sz="4800">
                <a:latin typeface="Avenir Next LT Pro" panose="020B0504020202020204" pitchFamily="34" charset="0"/>
              </a:rPr>
              <a:t> the part of the cricket that is moving or vibrating and then </a:t>
            </a:r>
            <a:r>
              <a:rPr lang="en-US" sz="4800" b="1">
                <a:latin typeface="Avenir Next LT Pro" panose="020B0504020202020204" pitchFamily="34" charset="0"/>
              </a:rPr>
              <a:t>draw </a:t>
            </a:r>
            <a:r>
              <a:rPr lang="en-US" sz="4800">
                <a:latin typeface="Avenir Next LT Pro" panose="020B0504020202020204" pitchFamily="34" charset="0"/>
              </a:rPr>
              <a:t>the sound wave coming from the cricket to the human ear.</a:t>
            </a:r>
          </a:p>
        </p:txBody>
      </p:sp>
      <p:sp>
        <p:nvSpPr>
          <p:cNvPr id="6" name="Rectangle: Rounded Corners 5">
            <a:extLst>
              <a:ext uri="{FF2B5EF4-FFF2-40B4-BE49-F238E27FC236}">
                <a16:creationId xmlns:a16="http://schemas.microsoft.com/office/drawing/2014/main" id="{ABA26667-9796-D532-2947-931FEC530737}"/>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39503F6-DEFE-FABB-C75C-5457DD86BE69}"/>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pic>
        <p:nvPicPr>
          <p:cNvPr id="7" name="Picture 6" descr="Diagram, text&#10;&#10;AI-generated content may be incorrect.">
            <a:extLst>
              <a:ext uri="{FF2B5EF4-FFF2-40B4-BE49-F238E27FC236}">
                <a16:creationId xmlns:a16="http://schemas.microsoft.com/office/drawing/2014/main" id="{3A191E49-89C7-E3A6-B974-2F6DDE7507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3" y="110962"/>
            <a:ext cx="4635569" cy="5997815"/>
          </a:xfrm>
          <a:prstGeom prst="rect">
            <a:avLst/>
          </a:prstGeom>
          <a:ln>
            <a:solidFill>
              <a:schemeClr val="tx1"/>
            </a:solidFill>
          </a:ln>
        </p:spPr>
      </p:pic>
      <p:pic>
        <p:nvPicPr>
          <p:cNvPr id="8" name="Picture 7" descr="A picture containing text, silhouette&#10;&#10;AI-generated content may be incorrect.">
            <a:extLst>
              <a:ext uri="{FF2B5EF4-FFF2-40B4-BE49-F238E27FC236}">
                <a16:creationId xmlns:a16="http://schemas.microsoft.com/office/drawing/2014/main" id="{7DF1D807-B92F-8FDB-8B28-5A077AF820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26319" y="106886"/>
            <a:ext cx="967027" cy="1356836"/>
          </a:xfrm>
          <a:prstGeom prst="rect">
            <a:avLst/>
          </a:prstGeom>
        </p:spPr>
      </p:pic>
      <p:sp>
        <p:nvSpPr>
          <p:cNvPr id="3" name="Oval 2">
            <a:extLst>
              <a:ext uri="{FF2B5EF4-FFF2-40B4-BE49-F238E27FC236}">
                <a16:creationId xmlns:a16="http://schemas.microsoft.com/office/drawing/2014/main" id="{B4433AB1-A764-9E57-6745-9C5E5FD144F9}"/>
              </a:ext>
            </a:extLst>
          </p:cNvPr>
          <p:cNvSpPr/>
          <p:nvPr/>
        </p:nvSpPr>
        <p:spPr>
          <a:xfrm>
            <a:off x="5419725" y="1166843"/>
            <a:ext cx="1924050" cy="833408"/>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32443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94C15-B7CC-EC18-DF2C-4994595CA76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928AEDA-D241-164F-8895-0FDC41402E9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5AA357ED-3B56-480C-0DCE-3888436EF197}"/>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36</a:t>
            </a:r>
          </a:p>
        </p:txBody>
      </p:sp>
      <p:sp>
        <p:nvSpPr>
          <p:cNvPr id="5" name="TextBox 4">
            <a:extLst>
              <a:ext uri="{FF2B5EF4-FFF2-40B4-BE49-F238E27FC236}">
                <a16:creationId xmlns:a16="http://schemas.microsoft.com/office/drawing/2014/main" id="{3B8B8380-3282-174F-069B-B1A30F62588E}"/>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Elaborate</a:t>
            </a:r>
          </a:p>
        </p:txBody>
      </p:sp>
      <p:sp>
        <p:nvSpPr>
          <p:cNvPr id="6" name="Rectangle: Rounded Corners 5">
            <a:extLst>
              <a:ext uri="{FF2B5EF4-FFF2-40B4-BE49-F238E27FC236}">
                <a16:creationId xmlns:a16="http://schemas.microsoft.com/office/drawing/2014/main" id="{4B1376FF-9684-ECF7-E28D-063AA6FD0B17}"/>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0EC9962-C9FC-633A-B3CE-50156404463C}"/>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pic>
        <p:nvPicPr>
          <p:cNvPr id="7" name="Picture 6" descr="Diagram, text&#10;&#10;AI-generated content may be incorrect.">
            <a:extLst>
              <a:ext uri="{FF2B5EF4-FFF2-40B4-BE49-F238E27FC236}">
                <a16:creationId xmlns:a16="http://schemas.microsoft.com/office/drawing/2014/main" id="{D67B2B0C-FC76-F01C-D516-470A8F349FDD}"/>
              </a:ext>
            </a:extLst>
          </p:cNvPr>
          <p:cNvPicPr>
            <a:picLocks noChangeAspect="1"/>
          </p:cNvPicPr>
          <p:nvPr/>
        </p:nvPicPr>
        <p:blipFill>
          <a:blip r:embed="rId3">
            <a:extLst>
              <a:ext uri="{28A0092B-C50C-407E-A947-70E740481C1C}">
                <a14:useLocalDpi xmlns:a14="http://schemas.microsoft.com/office/drawing/2010/main" val="0"/>
              </a:ext>
            </a:extLst>
          </a:blip>
          <a:srcRect l="6907" t="67358" r="5365" b="8972"/>
          <a:stretch/>
        </p:blipFill>
        <p:spPr>
          <a:xfrm>
            <a:off x="1215750" y="1344963"/>
            <a:ext cx="9760499" cy="3407510"/>
          </a:xfrm>
          <a:prstGeom prst="rect">
            <a:avLst/>
          </a:prstGeom>
          <a:ln>
            <a:noFill/>
          </a:ln>
        </p:spPr>
      </p:pic>
    </p:spTree>
    <p:extLst>
      <p:ext uri="{BB962C8B-B14F-4D97-AF65-F5344CB8AC3E}">
        <p14:creationId xmlns:p14="http://schemas.microsoft.com/office/powerpoint/2010/main" val="27654132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9A96E-C207-5762-B373-6B5AAD5FC72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D4D8A08-578A-ECA4-57DB-0BDEC8947326}"/>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A01FABC-A996-F62C-B863-9A3D327931A4}"/>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37</a:t>
            </a:r>
          </a:p>
        </p:txBody>
      </p:sp>
      <p:sp>
        <p:nvSpPr>
          <p:cNvPr id="5" name="TextBox 4">
            <a:extLst>
              <a:ext uri="{FF2B5EF4-FFF2-40B4-BE49-F238E27FC236}">
                <a16:creationId xmlns:a16="http://schemas.microsoft.com/office/drawing/2014/main" id="{309897AD-C942-8662-42B4-260CC7705162}"/>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Elaborate</a:t>
            </a:r>
          </a:p>
        </p:txBody>
      </p:sp>
      <p:sp>
        <p:nvSpPr>
          <p:cNvPr id="12" name="TextBox 11">
            <a:extLst>
              <a:ext uri="{FF2B5EF4-FFF2-40B4-BE49-F238E27FC236}">
                <a16:creationId xmlns:a16="http://schemas.microsoft.com/office/drawing/2014/main" id="{92028FB0-4747-0186-8D55-02378E567F85}"/>
              </a:ext>
            </a:extLst>
          </p:cNvPr>
          <p:cNvSpPr txBox="1"/>
          <p:nvPr/>
        </p:nvSpPr>
        <p:spPr>
          <a:xfrm>
            <a:off x="4788568" y="1728679"/>
            <a:ext cx="7499502" cy="3046988"/>
          </a:xfrm>
          <a:prstGeom prst="rect">
            <a:avLst/>
          </a:prstGeom>
          <a:noFill/>
        </p:spPr>
        <p:txBody>
          <a:bodyPr wrap="square">
            <a:spAutoFit/>
          </a:bodyPr>
          <a:lstStyle/>
          <a:p>
            <a:pPr algn="ctr"/>
            <a:r>
              <a:rPr lang="en-US" sz="4800" b="1">
                <a:latin typeface="Avenir Next LT Pro" panose="020B0504020202020204" pitchFamily="34" charset="0"/>
              </a:rPr>
              <a:t>Guiding Question:</a:t>
            </a:r>
          </a:p>
          <a:p>
            <a:pPr algn="ctr"/>
            <a:endParaRPr lang="en-US" sz="4800">
              <a:latin typeface="Avenir Next LT Pro" panose="020B0504020202020204" pitchFamily="34" charset="0"/>
            </a:endParaRPr>
          </a:p>
          <a:p>
            <a:pPr algn="ctr"/>
            <a:r>
              <a:rPr lang="en-US" sz="4800">
                <a:latin typeface="Avenir Next LT Pro" panose="020B0504020202020204" pitchFamily="34" charset="0"/>
              </a:rPr>
              <a:t>How do crickets make sounds?</a:t>
            </a:r>
          </a:p>
        </p:txBody>
      </p:sp>
      <p:sp>
        <p:nvSpPr>
          <p:cNvPr id="6" name="Rectangle: Rounded Corners 5">
            <a:extLst>
              <a:ext uri="{FF2B5EF4-FFF2-40B4-BE49-F238E27FC236}">
                <a16:creationId xmlns:a16="http://schemas.microsoft.com/office/drawing/2014/main" id="{2758EC08-C91C-5B38-D090-62F7B98D1DBF}"/>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A085B1E-8EDB-DC8E-E311-8D3E1BAE10CD}"/>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pic>
        <p:nvPicPr>
          <p:cNvPr id="7" name="Picture 6" descr="Text&#10;&#10;AI-generated content may be incorrect.">
            <a:extLst>
              <a:ext uri="{FF2B5EF4-FFF2-40B4-BE49-F238E27FC236}">
                <a16:creationId xmlns:a16="http://schemas.microsoft.com/office/drawing/2014/main" id="{9F3E0C46-BECF-A10C-4365-E71CBD4231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94" y="83938"/>
            <a:ext cx="4699674" cy="6080758"/>
          </a:xfrm>
          <a:prstGeom prst="rect">
            <a:avLst/>
          </a:prstGeom>
          <a:ln>
            <a:solidFill>
              <a:schemeClr val="tx1"/>
            </a:solidFill>
          </a:ln>
        </p:spPr>
      </p:pic>
      <p:pic>
        <p:nvPicPr>
          <p:cNvPr id="3" name="Picture 2" descr="A picture containing text, silhouette&#10;&#10;AI-generated content may be incorrect.">
            <a:extLst>
              <a:ext uri="{FF2B5EF4-FFF2-40B4-BE49-F238E27FC236}">
                <a16:creationId xmlns:a16="http://schemas.microsoft.com/office/drawing/2014/main" id="{0E5FA93F-5BF0-8F7F-ECE5-79F0E6DB65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26319" y="106886"/>
            <a:ext cx="967027" cy="1356836"/>
          </a:xfrm>
          <a:prstGeom prst="rect">
            <a:avLst/>
          </a:prstGeom>
        </p:spPr>
      </p:pic>
    </p:spTree>
    <p:extLst>
      <p:ext uri="{BB962C8B-B14F-4D97-AF65-F5344CB8AC3E}">
        <p14:creationId xmlns:p14="http://schemas.microsoft.com/office/powerpoint/2010/main" val="21435703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779FC-5A19-2824-07CA-2CD78618F9F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3ED6A0F-5F91-6BB9-630B-247670C1484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6F46C44A-4160-718C-B3AA-089382E5DC98}"/>
              </a:ext>
            </a:extLst>
          </p:cNvPr>
          <p:cNvSpPr txBox="1"/>
          <p:nvPr/>
        </p:nvSpPr>
        <p:spPr>
          <a:xfrm>
            <a:off x="11609833" y="6366393"/>
            <a:ext cx="49682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38</a:t>
            </a:r>
          </a:p>
        </p:txBody>
      </p:sp>
      <p:sp>
        <p:nvSpPr>
          <p:cNvPr id="5" name="TextBox 4">
            <a:extLst>
              <a:ext uri="{FF2B5EF4-FFF2-40B4-BE49-F238E27FC236}">
                <a16:creationId xmlns:a16="http://schemas.microsoft.com/office/drawing/2014/main" id="{B3F78AA9-136F-B08A-F97A-F137B15C0E5D}"/>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Elaborate</a:t>
            </a:r>
          </a:p>
        </p:txBody>
      </p:sp>
      <p:sp>
        <p:nvSpPr>
          <p:cNvPr id="12" name="TextBox 11">
            <a:extLst>
              <a:ext uri="{FF2B5EF4-FFF2-40B4-BE49-F238E27FC236}">
                <a16:creationId xmlns:a16="http://schemas.microsoft.com/office/drawing/2014/main" id="{5818CD89-3A8F-D1CC-4040-3067E1E655D9}"/>
              </a:ext>
            </a:extLst>
          </p:cNvPr>
          <p:cNvSpPr txBox="1"/>
          <p:nvPr/>
        </p:nvSpPr>
        <p:spPr>
          <a:xfrm>
            <a:off x="5614279" y="2598003"/>
            <a:ext cx="5995554" cy="830997"/>
          </a:xfrm>
          <a:prstGeom prst="rect">
            <a:avLst/>
          </a:prstGeom>
          <a:noFill/>
        </p:spPr>
        <p:txBody>
          <a:bodyPr wrap="square">
            <a:spAutoFit/>
          </a:bodyPr>
          <a:lstStyle/>
          <a:p>
            <a:pPr algn="ctr"/>
            <a:r>
              <a:rPr lang="en-US" sz="4800" b="1">
                <a:latin typeface="Avenir Next LT Pro" panose="020B0504020202020204" pitchFamily="34" charset="0"/>
              </a:rPr>
              <a:t>Answers</a:t>
            </a:r>
          </a:p>
        </p:txBody>
      </p:sp>
      <p:sp>
        <p:nvSpPr>
          <p:cNvPr id="6" name="Rectangle: Rounded Corners 5">
            <a:extLst>
              <a:ext uri="{FF2B5EF4-FFF2-40B4-BE49-F238E27FC236}">
                <a16:creationId xmlns:a16="http://schemas.microsoft.com/office/drawing/2014/main" id="{31B4D298-135D-9EEF-4A3D-F27CAE4A41CF}"/>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421BC2A-4A15-6CCD-2011-267D67AF3A95}"/>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grpSp>
        <p:nvGrpSpPr>
          <p:cNvPr id="17" name="Group 16">
            <a:extLst>
              <a:ext uri="{FF2B5EF4-FFF2-40B4-BE49-F238E27FC236}">
                <a16:creationId xmlns:a16="http://schemas.microsoft.com/office/drawing/2014/main" id="{DFED032D-5805-8405-E1AA-070A65DCDA03}"/>
              </a:ext>
            </a:extLst>
          </p:cNvPr>
          <p:cNvGrpSpPr/>
          <p:nvPr/>
        </p:nvGrpSpPr>
        <p:grpSpPr>
          <a:xfrm>
            <a:off x="88894" y="83938"/>
            <a:ext cx="4699674" cy="6080758"/>
            <a:chOff x="88894" y="83938"/>
            <a:chExt cx="4699674" cy="6080758"/>
          </a:xfrm>
        </p:grpSpPr>
        <p:pic>
          <p:nvPicPr>
            <p:cNvPr id="7" name="Picture 6" descr="Text&#10;&#10;AI-generated content may be incorrect.">
              <a:extLst>
                <a:ext uri="{FF2B5EF4-FFF2-40B4-BE49-F238E27FC236}">
                  <a16:creationId xmlns:a16="http://schemas.microsoft.com/office/drawing/2014/main" id="{BBB7E406-BE5E-9E17-A7F4-22B0FD6CF4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94" y="83938"/>
              <a:ext cx="4699674" cy="6080758"/>
            </a:xfrm>
            <a:prstGeom prst="rect">
              <a:avLst/>
            </a:prstGeom>
            <a:ln>
              <a:solidFill>
                <a:schemeClr val="tx1"/>
              </a:solidFill>
            </a:ln>
          </p:spPr>
        </p:pic>
        <p:sp>
          <p:nvSpPr>
            <p:cNvPr id="3" name="Oval 2">
              <a:extLst>
                <a:ext uri="{FF2B5EF4-FFF2-40B4-BE49-F238E27FC236}">
                  <a16:creationId xmlns:a16="http://schemas.microsoft.com/office/drawing/2014/main" id="{B04F230D-D004-A223-29F2-CEE3D9CDDEDA}"/>
                </a:ext>
              </a:extLst>
            </p:cNvPr>
            <p:cNvSpPr/>
            <p:nvPr/>
          </p:nvSpPr>
          <p:spPr>
            <a:xfrm>
              <a:off x="1699708" y="1920240"/>
              <a:ext cx="1333948" cy="87674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9AA50ED-ED85-BDE4-A06E-AEF72E97847B}"/>
                </a:ext>
              </a:extLst>
            </p:cNvPr>
            <p:cNvSpPr txBox="1"/>
            <p:nvPr/>
          </p:nvSpPr>
          <p:spPr>
            <a:xfrm>
              <a:off x="2860189" y="3907124"/>
              <a:ext cx="775896" cy="307777"/>
            </a:xfrm>
            <a:prstGeom prst="rect">
              <a:avLst/>
            </a:prstGeom>
            <a:noFill/>
          </p:spPr>
          <p:txBody>
            <a:bodyPr wrap="square">
              <a:spAutoFit/>
            </a:bodyPr>
            <a:lstStyle/>
            <a:p>
              <a:r>
                <a:rPr lang="en-US" sz="1400">
                  <a:solidFill>
                    <a:srgbClr val="FF0000"/>
                  </a:solidFill>
                  <a:latin typeface="Avenir Next LT Pro" panose="020B0504020202020204" pitchFamily="34" charset="0"/>
                </a:rPr>
                <a:t>vibrate</a:t>
              </a:r>
              <a:endParaRPr lang="en-US" sz="1400">
                <a:solidFill>
                  <a:srgbClr val="FF0000"/>
                </a:solidFill>
              </a:endParaRPr>
            </a:p>
          </p:txBody>
        </p:sp>
        <p:sp>
          <p:nvSpPr>
            <p:cNvPr id="11" name="TextBox 10">
              <a:extLst>
                <a:ext uri="{FF2B5EF4-FFF2-40B4-BE49-F238E27FC236}">
                  <a16:creationId xmlns:a16="http://schemas.microsoft.com/office/drawing/2014/main" id="{FA12D03C-6CB1-093F-9D96-F26291060B00}"/>
                </a:ext>
              </a:extLst>
            </p:cNvPr>
            <p:cNvSpPr txBox="1"/>
            <p:nvPr/>
          </p:nvSpPr>
          <p:spPr>
            <a:xfrm>
              <a:off x="1311760" y="4898620"/>
              <a:ext cx="775896" cy="307777"/>
            </a:xfrm>
            <a:prstGeom prst="rect">
              <a:avLst/>
            </a:prstGeom>
            <a:noFill/>
          </p:spPr>
          <p:txBody>
            <a:bodyPr wrap="square">
              <a:spAutoFit/>
            </a:bodyPr>
            <a:lstStyle/>
            <a:p>
              <a:r>
                <a:rPr lang="en-US" sz="1400">
                  <a:solidFill>
                    <a:srgbClr val="FF0000"/>
                  </a:solidFill>
                  <a:latin typeface="Avenir Next LT Pro" panose="020B0504020202020204" pitchFamily="34" charset="0"/>
                </a:rPr>
                <a:t>vibrate</a:t>
              </a:r>
              <a:endParaRPr lang="en-US" sz="1400">
                <a:solidFill>
                  <a:srgbClr val="FF0000"/>
                </a:solidFill>
              </a:endParaRPr>
            </a:p>
          </p:txBody>
        </p:sp>
        <p:sp>
          <p:nvSpPr>
            <p:cNvPr id="13" name="TextBox 12">
              <a:extLst>
                <a:ext uri="{FF2B5EF4-FFF2-40B4-BE49-F238E27FC236}">
                  <a16:creationId xmlns:a16="http://schemas.microsoft.com/office/drawing/2014/main" id="{AE57C843-8D38-87EB-A8C0-928B0D72035B}"/>
                </a:ext>
              </a:extLst>
            </p:cNvPr>
            <p:cNvSpPr txBox="1"/>
            <p:nvPr/>
          </p:nvSpPr>
          <p:spPr>
            <a:xfrm>
              <a:off x="817545" y="4129449"/>
              <a:ext cx="988430" cy="307777"/>
            </a:xfrm>
            <a:prstGeom prst="rect">
              <a:avLst/>
            </a:prstGeom>
            <a:noFill/>
          </p:spPr>
          <p:txBody>
            <a:bodyPr wrap="square">
              <a:spAutoFit/>
            </a:bodyPr>
            <a:lstStyle/>
            <a:p>
              <a:r>
                <a:rPr lang="en-US" sz="1400">
                  <a:solidFill>
                    <a:srgbClr val="FF0000"/>
                  </a:solidFill>
                  <a:latin typeface="Avenir Next LT Pro" panose="020B0504020202020204" pitchFamily="34" charset="0"/>
                </a:rPr>
                <a:t>vibrations</a:t>
              </a:r>
              <a:endParaRPr lang="en-US" sz="1400">
                <a:solidFill>
                  <a:srgbClr val="FF0000"/>
                </a:solidFill>
              </a:endParaRPr>
            </a:p>
          </p:txBody>
        </p:sp>
        <p:sp>
          <p:nvSpPr>
            <p:cNvPr id="14" name="TextBox 13">
              <a:extLst>
                <a:ext uri="{FF2B5EF4-FFF2-40B4-BE49-F238E27FC236}">
                  <a16:creationId xmlns:a16="http://schemas.microsoft.com/office/drawing/2014/main" id="{D192E350-6BA5-5923-07C4-954882F042F1}"/>
                </a:ext>
              </a:extLst>
            </p:cNvPr>
            <p:cNvSpPr txBox="1"/>
            <p:nvPr/>
          </p:nvSpPr>
          <p:spPr>
            <a:xfrm>
              <a:off x="2087656" y="4479401"/>
              <a:ext cx="775896" cy="307777"/>
            </a:xfrm>
            <a:prstGeom prst="rect">
              <a:avLst/>
            </a:prstGeom>
            <a:noFill/>
          </p:spPr>
          <p:txBody>
            <a:bodyPr wrap="square">
              <a:spAutoFit/>
            </a:bodyPr>
            <a:lstStyle/>
            <a:p>
              <a:r>
                <a:rPr lang="en-US" sz="1400">
                  <a:solidFill>
                    <a:srgbClr val="FF0000"/>
                  </a:solidFill>
                  <a:latin typeface="Avenir Next LT Pro" panose="020B0504020202020204" pitchFamily="34" charset="0"/>
                </a:rPr>
                <a:t>hear</a:t>
              </a:r>
              <a:endParaRPr lang="en-US" sz="1400">
                <a:solidFill>
                  <a:srgbClr val="FF0000"/>
                </a:solidFill>
              </a:endParaRPr>
            </a:p>
          </p:txBody>
        </p:sp>
        <p:sp>
          <p:nvSpPr>
            <p:cNvPr id="15" name="TextBox 14">
              <a:extLst>
                <a:ext uri="{FF2B5EF4-FFF2-40B4-BE49-F238E27FC236}">
                  <a16:creationId xmlns:a16="http://schemas.microsoft.com/office/drawing/2014/main" id="{4699DD0F-60DC-08C5-E53C-004633501D9E}"/>
                </a:ext>
              </a:extLst>
            </p:cNvPr>
            <p:cNvSpPr txBox="1"/>
            <p:nvPr/>
          </p:nvSpPr>
          <p:spPr>
            <a:xfrm>
              <a:off x="2818951" y="4116734"/>
              <a:ext cx="775896" cy="307777"/>
            </a:xfrm>
            <a:prstGeom prst="rect">
              <a:avLst/>
            </a:prstGeom>
            <a:noFill/>
          </p:spPr>
          <p:txBody>
            <a:bodyPr wrap="square">
              <a:spAutoFit/>
            </a:bodyPr>
            <a:lstStyle/>
            <a:p>
              <a:r>
                <a:rPr lang="en-US" sz="1400">
                  <a:solidFill>
                    <a:srgbClr val="FF0000"/>
                  </a:solidFill>
                  <a:latin typeface="Avenir Next LT Pro" panose="020B0504020202020204" pitchFamily="34" charset="0"/>
                </a:rPr>
                <a:t>sound</a:t>
              </a:r>
              <a:endParaRPr lang="en-US" sz="1400">
                <a:solidFill>
                  <a:srgbClr val="FF0000"/>
                </a:solidFill>
              </a:endParaRPr>
            </a:p>
          </p:txBody>
        </p:sp>
        <p:sp>
          <p:nvSpPr>
            <p:cNvPr id="16" name="TextBox 15">
              <a:extLst>
                <a:ext uri="{FF2B5EF4-FFF2-40B4-BE49-F238E27FC236}">
                  <a16:creationId xmlns:a16="http://schemas.microsoft.com/office/drawing/2014/main" id="{B35AD65C-04D3-3641-36F8-2BB5F596B96E}"/>
                </a:ext>
              </a:extLst>
            </p:cNvPr>
            <p:cNvSpPr txBox="1"/>
            <p:nvPr/>
          </p:nvSpPr>
          <p:spPr>
            <a:xfrm>
              <a:off x="3206899" y="4898620"/>
              <a:ext cx="775896" cy="307777"/>
            </a:xfrm>
            <a:prstGeom prst="rect">
              <a:avLst/>
            </a:prstGeom>
            <a:noFill/>
          </p:spPr>
          <p:txBody>
            <a:bodyPr wrap="square">
              <a:spAutoFit/>
            </a:bodyPr>
            <a:lstStyle/>
            <a:p>
              <a:r>
                <a:rPr lang="en-US" sz="1400">
                  <a:solidFill>
                    <a:srgbClr val="FF0000"/>
                  </a:solidFill>
                  <a:latin typeface="Avenir Next LT Pro" panose="020B0504020202020204" pitchFamily="34" charset="0"/>
                </a:rPr>
                <a:t>sound</a:t>
              </a:r>
              <a:endParaRPr lang="en-US" sz="1400">
                <a:solidFill>
                  <a:srgbClr val="FF0000"/>
                </a:solidFill>
              </a:endParaRPr>
            </a:p>
          </p:txBody>
        </p:sp>
      </p:grpSp>
      <p:pic>
        <p:nvPicPr>
          <p:cNvPr id="18" name="Picture 17" descr="A picture containing text, silhouette&#10;&#10;AI-generated content may be incorrect.">
            <a:extLst>
              <a:ext uri="{FF2B5EF4-FFF2-40B4-BE49-F238E27FC236}">
                <a16:creationId xmlns:a16="http://schemas.microsoft.com/office/drawing/2014/main" id="{1148C1D8-C01C-FF79-D6B0-87065AEE21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26319" y="106886"/>
            <a:ext cx="967027" cy="1356836"/>
          </a:xfrm>
          <a:prstGeom prst="rect">
            <a:avLst/>
          </a:prstGeom>
        </p:spPr>
      </p:pic>
    </p:spTree>
    <p:extLst>
      <p:ext uri="{BB962C8B-B14F-4D97-AF65-F5344CB8AC3E}">
        <p14:creationId xmlns:p14="http://schemas.microsoft.com/office/powerpoint/2010/main" val="14838966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23B1A-00F2-54AE-8D16-1EEDE173CC7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AF27A1B-8099-037C-2D4B-0D25EAD4A748}"/>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9B0FAC06-BDCF-202A-F84E-0EA2279F0557}"/>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4</a:t>
            </a:r>
          </a:p>
        </p:txBody>
      </p:sp>
      <p:sp>
        <p:nvSpPr>
          <p:cNvPr id="5" name="TextBox 4">
            <a:extLst>
              <a:ext uri="{FF2B5EF4-FFF2-40B4-BE49-F238E27FC236}">
                <a16:creationId xmlns:a16="http://schemas.microsoft.com/office/drawing/2014/main" id="{501B0470-E85C-42B1-AF21-07AE66B00C02}"/>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Engage</a:t>
            </a:r>
          </a:p>
        </p:txBody>
      </p:sp>
      <p:sp>
        <p:nvSpPr>
          <p:cNvPr id="6" name="Rectangle: Rounded Corners 5">
            <a:extLst>
              <a:ext uri="{FF2B5EF4-FFF2-40B4-BE49-F238E27FC236}">
                <a16:creationId xmlns:a16="http://schemas.microsoft.com/office/drawing/2014/main" id="{706A696A-1B78-61E3-7638-469FC7DA3C66}"/>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4F30948-A288-DA8C-3341-FC3F595207D6}"/>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grpSp>
        <p:nvGrpSpPr>
          <p:cNvPr id="3" name="Group 2">
            <a:extLst>
              <a:ext uri="{FF2B5EF4-FFF2-40B4-BE49-F238E27FC236}">
                <a16:creationId xmlns:a16="http://schemas.microsoft.com/office/drawing/2014/main" id="{0E9328C2-852D-0A2A-D009-A42C1172399A}"/>
              </a:ext>
            </a:extLst>
          </p:cNvPr>
          <p:cNvGrpSpPr/>
          <p:nvPr/>
        </p:nvGrpSpPr>
        <p:grpSpPr>
          <a:xfrm>
            <a:off x="765283" y="1602994"/>
            <a:ext cx="10661433" cy="3130778"/>
            <a:chOff x="765282" y="1194595"/>
            <a:chExt cx="10661433" cy="3130778"/>
          </a:xfrm>
        </p:grpSpPr>
        <p:sp>
          <p:nvSpPr>
            <p:cNvPr id="12" name="TextBox 11">
              <a:extLst>
                <a:ext uri="{FF2B5EF4-FFF2-40B4-BE49-F238E27FC236}">
                  <a16:creationId xmlns:a16="http://schemas.microsoft.com/office/drawing/2014/main" id="{206F3DBD-703D-397B-ABD5-48A97D20815C}"/>
                </a:ext>
              </a:extLst>
            </p:cNvPr>
            <p:cNvSpPr txBox="1"/>
            <p:nvPr/>
          </p:nvSpPr>
          <p:spPr>
            <a:xfrm>
              <a:off x="2598901" y="1194595"/>
              <a:ext cx="6994196" cy="830997"/>
            </a:xfrm>
            <a:prstGeom prst="rect">
              <a:avLst/>
            </a:prstGeom>
            <a:noFill/>
          </p:spPr>
          <p:txBody>
            <a:bodyPr wrap="square">
              <a:spAutoFit/>
            </a:bodyPr>
            <a:lstStyle/>
            <a:p>
              <a:pPr algn="ctr"/>
              <a:r>
                <a:rPr lang="en-US" sz="4800" b="1">
                  <a:latin typeface="Avenir Next LT Pro" panose="020B0504020202020204" pitchFamily="34" charset="0"/>
                </a:rPr>
                <a:t>Insects Chirping</a:t>
              </a:r>
            </a:p>
          </p:txBody>
        </p:sp>
        <p:sp>
          <p:nvSpPr>
            <p:cNvPr id="7" name="TextBox 6">
              <a:extLst>
                <a:ext uri="{FF2B5EF4-FFF2-40B4-BE49-F238E27FC236}">
                  <a16:creationId xmlns:a16="http://schemas.microsoft.com/office/drawing/2014/main" id="{B66FB58D-B259-B18D-6CCD-BCAC133FB7E3}"/>
                </a:ext>
              </a:extLst>
            </p:cNvPr>
            <p:cNvSpPr txBox="1"/>
            <p:nvPr/>
          </p:nvSpPr>
          <p:spPr>
            <a:xfrm>
              <a:off x="765282" y="2386381"/>
              <a:ext cx="10661433" cy="1938992"/>
            </a:xfrm>
            <a:prstGeom prst="rect">
              <a:avLst/>
            </a:prstGeom>
            <a:noFill/>
          </p:spPr>
          <p:txBody>
            <a:bodyPr wrap="square" lIns="91440" tIns="45720" rIns="91440" bIns="45720" anchor="t">
              <a:spAutoFit/>
            </a:bodyPr>
            <a:lstStyle/>
            <a:p>
              <a:pPr algn="ctr"/>
              <a:r>
                <a:rPr lang="en-US" sz="4000">
                  <a:latin typeface="Avenir Next LT Pro"/>
                </a:rPr>
                <a:t>Bush Cricket: </a:t>
              </a:r>
              <a:r>
                <a:rPr lang="en-US" sz="4000">
                  <a:ea typeface="+mn-lt"/>
                  <a:cs typeface="+mn-lt"/>
                  <a:hlinkClick r:id="rId3"/>
                </a:rPr>
                <a:t>Bush Cricket</a:t>
              </a:r>
              <a:endParaRPr lang="en-US" sz="4000">
                <a:ea typeface="+mn-lt"/>
                <a:cs typeface="+mn-lt"/>
              </a:endParaRPr>
            </a:p>
            <a:p>
              <a:pPr algn="ctr"/>
              <a:r>
                <a:rPr lang="en-US" sz="4000">
                  <a:ea typeface="+mn-lt"/>
                  <a:cs typeface="+mn-lt"/>
                </a:rPr>
                <a:t>House Cricket: </a:t>
              </a:r>
              <a:r>
                <a:rPr lang="en-US" sz="4000">
                  <a:ea typeface="+mn-lt"/>
                  <a:cs typeface="+mn-lt"/>
                  <a:hlinkClick r:id="rId4"/>
                </a:rPr>
                <a:t>House Crickets</a:t>
              </a:r>
            </a:p>
            <a:p>
              <a:pPr algn="ctr"/>
              <a:r>
                <a:rPr lang="en-US" sz="4000">
                  <a:ea typeface="+mn-lt"/>
                  <a:cs typeface="+mn-lt"/>
                </a:rPr>
                <a:t>Tree Cricket: </a:t>
              </a:r>
              <a:r>
                <a:rPr lang="en-US" sz="4000">
                  <a:ea typeface="+mn-lt"/>
                  <a:cs typeface="+mn-lt"/>
                  <a:hlinkClick r:id="rId5"/>
                </a:rPr>
                <a:t>Tree Cricket</a:t>
              </a:r>
              <a:endParaRPr lang="en-US" sz="4000">
                <a:ea typeface="+mn-lt"/>
                <a:cs typeface="+mn-lt"/>
              </a:endParaRPr>
            </a:p>
          </p:txBody>
        </p:sp>
      </p:grpSp>
    </p:spTree>
    <p:extLst>
      <p:ext uri="{BB962C8B-B14F-4D97-AF65-F5344CB8AC3E}">
        <p14:creationId xmlns:p14="http://schemas.microsoft.com/office/powerpoint/2010/main" val="2670043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2FA6B-D75F-97F5-F8F3-929075E05DB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5AFA13B-1F6E-26A8-DC5B-16705420BBF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35CD012D-4140-B729-8B86-C464A55A6405}"/>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5</a:t>
            </a:r>
          </a:p>
        </p:txBody>
      </p:sp>
      <p:sp>
        <p:nvSpPr>
          <p:cNvPr id="5" name="TextBox 4">
            <a:extLst>
              <a:ext uri="{FF2B5EF4-FFF2-40B4-BE49-F238E27FC236}">
                <a16:creationId xmlns:a16="http://schemas.microsoft.com/office/drawing/2014/main" id="{9CC2417F-CFAC-CDA3-9F8F-CB4EDDCB4809}"/>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Engage</a:t>
            </a:r>
          </a:p>
        </p:txBody>
      </p:sp>
      <p:sp>
        <p:nvSpPr>
          <p:cNvPr id="12" name="TextBox 11">
            <a:extLst>
              <a:ext uri="{FF2B5EF4-FFF2-40B4-BE49-F238E27FC236}">
                <a16:creationId xmlns:a16="http://schemas.microsoft.com/office/drawing/2014/main" id="{810F552A-B827-0111-5165-933AEDEF9C19}"/>
              </a:ext>
            </a:extLst>
          </p:cNvPr>
          <p:cNvSpPr txBox="1"/>
          <p:nvPr/>
        </p:nvSpPr>
        <p:spPr>
          <a:xfrm>
            <a:off x="623793" y="2315250"/>
            <a:ext cx="10944413" cy="1569660"/>
          </a:xfrm>
          <a:prstGeom prst="rect">
            <a:avLst/>
          </a:prstGeom>
          <a:noFill/>
        </p:spPr>
        <p:txBody>
          <a:bodyPr wrap="square" lIns="91440" tIns="45720" rIns="91440" bIns="45720" anchor="t">
            <a:spAutoFit/>
          </a:bodyPr>
          <a:lstStyle/>
          <a:p>
            <a:pPr algn="ctr"/>
            <a:r>
              <a:rPr lang="en-US" sz="4800">
                <a:latin typeface="Avenir Next LT Pro"/>
              </a:rPr>
              <a:t>How many different sounds did you hear the insects make?</a:t>
            </a:r>
          </a:p>
        </p:txBody>
      </p:sp>
      <p:sp>
        <p:nvSpPr>
          <p:cNvPr id="6" name="Rectangle: Rounded Corners 5">
            <a:extLst>
              <a:ext uri="{FF2B5EF4-FFF2-40B4-BE49-F238E27FC236}">
                <a16:creationId xmlns:a16="http://schemas.microsoft.com/office/drawing/2014/main" id="{D2FC802E-E7D1-5315-382A-52BEA201D7B0}"/>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5594650-425B-6607-23EB-142832B74E06}"/>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spTree>
    <p:extLst>
      <p:ext uri="{BB962C8B-B14F-4D97-AF65-F5344CB8AC3E}">
        <p14:creationId xmlns:p14="http://schemas.microsoft.com/office/powerpoint/2010/main" val="4283282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82FED-9F06-0F40-DDE2-95AABE1DDA6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59764A0-DEB3-BF84-B589-067D8E2C103A}"/>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2C3BB036-CE53-4FC0-D10E-56BB26A7630A}"/>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6</a:t>
            </a:r>
          </a:p>
        </p:txBody>
      </p:sp>
      <p:sp>
        <p:nvSpPr>
          <p:cNvPr id="5" name="TextBox 4">
            <a:extLst>
              <a:ext uri="{FF2B5EF4-FFF2-40B4-BE49-F238E27FC236}">
                <a16:creationId xmlns:a16="http://schemas.microsoft.com/office/drawing/2014/main" id="{4BDF495D-3061-C11C-347F-062C27F72060}"/>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Engage</a:t>
            </a:r>
          </a:p>
        </p:txBody>
      </p:sp>
      <p:sp>
        <p:nvSpPr>
          <p:cNvPr id="12" name="TextBox 11">
            <a:extLst>
              <a:ext uri="{FF2B5EF4-FFF2-40B4-BE49-F238E27FC236}">
                <a16:creationId xmlns:a16="http://schemas.microsoft.com/office/drawing/2014/main" id="{5F4F60A4-5D95-97C0-B6FA-FCD7CBC956A5}"/>
              </a:ext>
            </a:extLst>
          </p:cNvPr>
          <p:cNvSpPr txBox="1"/>
          <p:nvPr/>
        </p:nvSpPr>
        <p:spPr>
          <a:xfrm>
            <a:off x="1090402" y="2329559"/>
            <a:ext cx="10011196" cy="1569660"/>
          </a:xfrm>
          <a:prstGeom prst="rect">
            <a:avLst/>
          </a:prstGeom>
          <a:noFill/>
        </p:spPr>
        <p:txBody>
          <a:bodyPr wrap="square">
            <a:spAutoFit/>
          </a:bodyPr>
          <a:lstStyle/>
          <a:p>
            <a:pPr algn="ctr"/>
            <a:r>
              <a:rPr lang="en-US" sz="4800">
                <a:latin typeface="Avenir Next LT Pro" panose="020B0504020202020204" pitchFamily="34" charset="0"/>
              </a:rPr>
              <a:t>How do insects make these sounds?</a:t>
            </a:r>
          </a:p>
        </p:txBody>
      </p:sp>
      <p:sp>
        <p:nvSpPr>
          <p:cNvPr id="6" name="Rectangle: Rounded Corners 5">
            <a:extLst>
              <a:ext uri="{FF2B5EF4-FFF2-40B4-BE49-F238E27FC236}">
                <a16:creationId xmlns:a16="http://schemas.microsoft.com/office/drawing/2014/main" id="{BDD0F0E6-90EF-C1D8-1FCD-2D6611B3941D}"/>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3277D00-82D5-6E48-BDD5-65B5BD5D1CA9}"/>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spTree>
    <p:extLst>
      <p:ext uri="{BB962C8B-B14F-4D97-AF65-F5344CB8AC3E}">
        <p14:creationId xmlns:p14="http://schemas.microsoft.com/office/powerpoint/2010/main" val="729331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C660F-FDD3-43FD-F890-8D42C8D2F44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15B32BD-E66A-6DE0-1561-74C36E4B529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408F25D-0386-4318-AD77-85F11D4CF258}"/>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7</a:t>
            </a:r>
          </a:p>
        </p:txBody>
      </p:sp>
      <p:sp>
        <p:nvSpPr>
          <p:cNvPr id="5" name="TextBox 4">
            <a:extLst>
              <a:ext uri="{FF2B5EF4-FFF2-40B4-BE49-F238E27FC236}">
                <a16:creationId xmlns:a16="http://schemas.microsoft.com/office/drawing/2014/main" id="{01FC0427-3D9D-33B8-DB67-7009EC874235}"/>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Engage</a:t>
            </a:r>
          </a:p>
        </p:txBody>
      </p:sp>
      <p:sp>
        <p:nvSpPr>
          <p:cNvPr id="6" name="Rectangle: Rounded Corners 5">
            <a:extLst>
              <a:ext uri="{FF2B5EF4-FFF2-40B4-BE49-F238E27FC236}">
                <a16:creationId xmlns:a16="http://schemas.microsoft.com/office/drawing/2014/main" id="{2769457E-C36E-1DE9-E084-EDB81880CF8E}"/>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5AF5819-8F29-9EF1-9BBD-2CADB5791245}"/>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sp>
        <p:nvSpPr>
          <p:cNvPr id="7" name="TextBox 6">
            <a:extLst>
              <a:ext uri="{FF2B5EF4-FFF2-40B4-BE49-F238E27FC236}">
                <a16:creationId xmlns:a16="http://schemas.microsoft.com/office/drawing/2014/main" id="{5E26499A-9274-69AE-E47C-5420B08AFECD}"/>
              </a:ext>
            </a:extLst>
          </p:cNvPr>
          <p:cNvSpPr txBox="1"/>
          <p:nvPr/>
        </p:nvSpPr>
        <p:spPr>
          <a:xfrm>
            <a:off x="1090402" y="1966144"/>
            <a:ext cx="10011196" cy="2308324"/>
          </a:xfrm>
          <a:prstGeom prst="rect">
            <a:avLst/>
          </a:prstGeom>
          <a:noFill/>
        </p:spPr>
        <p:txBody>
          <a:bodyPr wrap="square" lIns="91440" tIns="45720" rIns="91440" bIns="45720" anchor="t">
            <a:spAutoFit/>
          </a:bodyPr>
          <a:lstStyle/>
          <a:p>
            <a:pPr algn="ctr"/>
            <a:r>
              <a:rPr lang="en-US" sz="4800">
                <a:latin typeface="Avenir Next LT Pro"/>
              </a:rPr>
              <a:t>Watch the Crickets Chirping Video: </a:t>
            </a:r>
            <a:r>
              <a:rPr lang="en-US" sz="4800">
                <a:ea typeface="+mn-lt"/>
                <a:cs typeface="+mn-lt"/>
                <a:hlinkClick r:id="rId3"/>
              </a:rPr>
              <a:t>https://www.youtube.com/watch?v=s4noWAYNIN8</a:t>
            </a:r>
            <a:endParaRPr lang="en-US"/>
          </a:p>
        </p:txBody>
      </p:sp>
    </p:spTree>
    <p:extLst>
      <p:ext uri="{BB962C8B-B14F-4D97-AF65-F5344CB8AC3E}">
        <p14:creationId xmlns:p14="http://schemas.microsoft.com/office/powerpoint/2010/main" val="2036443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AAFB5-EBBD-F6AF-B45B-F8E66F8A2B0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7692E68-BD54-D0F4-5B8A-6F17A145279F}"/>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8E71FDF-9C16-6027-E4DC-22BA96928D63}"/>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8</a:t>
            </a:r>
          </a:p>
        </p:txBody>
      </p:sp>
      <p:sp>
        <p:nvSpPr>
          <p:cNvPr id="5" name="TextBox 4">
            <a:extLst>
              <a:ext uri="{FF2B5EF4-FFF2-40B4-BE49-F238E27FC236}">
                <a16:creationId xmlns:a16="http://schemas.microsoft.com/office/drawing/2014/main" id="{C571E3ED-A902-AF85-57F5-A23D84BB2EE2}"/>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Engage</a:t>
            </a:r>
          </a:p>
        </p:txBody>
      </p:sp>
      <p:sp>
        <p:nvSpPr>
          <p:cNvPr id="12" name="TextBox 11">
            <a:extLst>
              <a:ext uri="{FF2B5EF4-FFF2-40B4-BE49-F238E27FC236}">
                <a16:creationId xmlns:a16="http://schemas.microsoft.com/office/drawing/2014/main" id="{8AE2A7B5-FFC4-A9D5-1BD5-68390839BB97}"/>
              </a:ext>
            </a:extLst>
          </p:cNvPr>
          <p:cNvSpPr txBox="1"/>
          <p:nvPr/>
        </p:nvSpPr>
        <p:spPr>
          <a:xfrm>
            <a:off x="4911891" y="1390429"/>
            <a:ext cx="7301543" cy="4401205"/>
          </a:xfrm>
          <a:prstGeom prst="rect">
            <a:avLst/>
          </a:prstGeom>
          <a:noFill/>
        </p:spPr>
        <p:txBody>
          <a:bodyPr wrap="square">
            <a:spAutoFit/>
          </a:bodyPr>
          <a:lstStyle/>
          <a:p>
            <a:r>
              <a:rPr lang="en-US" sz="3500" b="1">
                <a:latin typeface="Avenir Next LT Pro" panose="020B0504020202020204" pitchFamily="34" charset="0"/>
              </a:rPr>
              <a:t>Insects</a:t>
            </a:r>
            <a:r>
              <a:rPr lang="en-US" sz="3500">
                <a:latin typeface="Avenir Next LT Pro" panose="020B0504020202020204" pitchFamily="34" charset="0"/>
              </a:rPr>
              <a:t> make sounds.</a:t>
            </a:r>
          </a:p>
          <a:p>
            <a:r>
              <a:rPr lang="en-US" sz="3500">
                <a:latin typeface="Avenir Next LT Pro" panose="020B0504020202020204" pitchFamily="34" charset="0"/>
              </a:rPr>
              <a:t>Yes, it’s true.</a:t>
            </a:r>
          </a:p>
          <a:p>
            <a:r>
              <a:rPr lang="en-US" sz="3500">
                <a:latin typeface="Avenir Next LT Pro" panose="020B0504020202020204" pitchFamily="34" charset="0"/>
              </a:rPr>
              <a:t>They talk to one another</a:t>
            </a:r>
          </a:p>
          <a:p>
            <a:r>
              <a:rPr lang="en-US" sz="3500">
                <a:latin typeface="Avenir Next LT Pro" panose="020B0504020202020204" pitchFamily="34" charset="0"/>
              </a:rPr>
              <a:t>but not like me or you.</a:t>
            </a:r>
          </a:p>
          <a:p>
            <a:r>
              <a:rPr lang="en-US" sz="3500">
                <a:latin typeface="Avenir Next LT Pro" panose="020B0504020202020204" pitchFamily="34" charset="0"/>
              </a:rPr>
              <a:t>They do not speak with words.</a:t>
            </a:r>
          </a:p>
          <a:p>
            <a:r>
              <a:rPr lang="en-US" sz="3500">
                <a:latin typeface="Avenir Next LT Pro" panose="020B0504020202020204" pitchFamily="34" charset="0"/>
              </a:rPr>
              <a:t>They have another way.</a:t>
            </a:r>
          </a:p>
          <a:p>
            <a:r>
              <a:rPr lang="en-US" sz="3500">
                <a:latin typeface="Avenir Next LT Pro" panose="020B0504020202020204" pitchFamily="34" charset="0"/>
              </a:rPr>
              <a:t>Some </a:t>
            </a:r>
            <a:r>
              <a:rPr lang="en-US" sz="3500" b="1">
                <a:latin typeface="Avenir Next LT Pro" panose="020B0504020202020204" pitchFamily="34" charset="0"/>
              </a:rPr>
              <a:t>communicate</a:t>
            </a:r>
            <a:r>
              <a:rPr lang="en-US" sz="3500">
                <a:latin typeface="Avenir Next LT Pro" panose="020B0504020202020204" pitchFamily="34" charset="0"/>
              </a:rPr>
              <a:t> by sound.</a:t>
            </a:r>
          </a:p>
          <a:p>
            <a:r>
              <a:rPr lang="en-US" sz="3500">
                <a:latin typeface="Avenir Next LT Pro" panose="020B0504020202020204" pitchFamily="34" charset="0"/>
              </a:rPr>
              <a:t>What do you think they say?</a:t>
            </a:r>
          </a:p>
        </p:txBody>
      </p:sp>
      <p:sp>
        <p:nvSpPr>
          <p:cNvPr id="6" name="Rectangle: Rounded Corners 5">
            <a:extLst>
              <a:ext uri="{FF2B5EF4-FFF2-40B4-BE49-F238E27FC236}">
                <a16:creationId xmlns:a16="http://schemas.microsoft.com/office/drawing/2014/main" id="{4F1B57E8-ED17-02BE-D635-94C6579D0BA2}"/>
              </a:ext>
            </a:extLst>
          </p:cNvPr>
          <p:cNvSpPr/>
          <p:nvPr/>
        </p:nvSpPr>
        <p:spPr>
          <a:xfrm>
            <a:off x="88894" y="6299161"/>
            <a:ext cx="496825" cy="503796"/>
          </a:xfrm>
          <a:prstGeom prst="roundRect">
            <a:avLst/>
          </a:prstGeom>
          <a:solidFill>
            <a:srgbClr val="E271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CD1FCF5-5C75-10C8-66AD-C4C9085FE528}"/>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pic>
        <p:nvPicPr>
          <p:cNvPr id="10" name="Picture 9" descr="Text&#10;&#10;AI-generated content may be incorrect.">
            <a:extLst>
              <a:ext uri="{FF2B5EF4-FFF2-40B4-BE49-F238E27FC236}">
                <a16:creationId xmlns:a16="http://schemas.microsoft.com/office/drawing/2014/main" id="{1309E74E-34F3-6401-6D2E-BFF4042C6D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5" y="110962"/>
            <a:ext cx="4667130" cy="6038868"/>
          </a:xfrm>
          <a:prstGeom prst="rect">
            <a:avLst/>
          </a:prstGeom>
          <a:ln>
            <a:solidFill>
              <a:schemeClr val="tx1"/>
            </a:solidFill>
          </a:ln>
        </p:spPr>
      </p:pic>
      <p:pic>
        <p:nvPicPr>
          <p:cNvPr id="11" name="Picture 10" descr="A picture containing text&#10;&#10;AI-generated content may be incorrect.">
            <a:extLst>
              <a:ext uri="{FF2B5EF4-FFF2-40B4-BE49-F238E27FC236}">
                <a16:creationId xmlns:a16="http://schemas.microsoft.com/office/drawing/2014/main" id="{7ED1B5DD-7B68-7919-3D68-C1BF67EC0855}"/>
              </a:ext>
            </a:extLst>
          </p:cNvPr>
          <p:cNvPicPr>
            <a:picLocks noChangeAspect="1"/>
          </p:cNvPicPr>
          <p:nvPr/>
        </p:nvPicPr>
        <p:blipFill>
          <a:blip r:embed="rId4">
            <a:extLst>
              <a:ext uri="{28A0092B-C50C-407E-A947-70E740481C1C}">
                <a14:useLocalDpi xmlns:a14="http://schemas.microsoft.com/office/drawing/2010/main" val="0"/>
              </a:ext>
            </a:extLst>
          </a:blip>
          <a:srcRect t="16301"/>
          <a:stretch/>
        </p:blipFill>
        <p:spPr>
          <a:xfrm>
            <a:off x="10901051" y="102434"/>
            <a:ext cx="1194816" cy="1205896"/>
          </a:xfrm>
          <a:prstGeom prst="rect">
            <a:avLst/>
          </a:prstGeom>
        </p:spPr>
      </p:pic>
      <p:sp>
        <p:nvSpPr>
          <p:cNvPr id="14" name="TextBox 13">
            <a:extLst>
              <a:ext uri="{FF2B5EF4-FFF2-40B4-BE49-F238E27FC236}">
                <a16:creationId xmlns:a16="http://schemas.microsoft.com/office/drawing/2014/main" id="{BA05CDFA-11CF-EDCF-D2C2-98F8727B0A7F}"/>
              </a:ext>
            </a:extLst>
          </p:cNvPr>
          <p:cNvSpPr txBox="1"/>
          <p:nvPr/>
        </p:nvSpPr>
        <p:spPr>
          <a:xfrm>
            <a:off x="4911891" y="358139"/>
            <a:ext cx="6093994" cy="707886"/>
          </a:xfrm>
          <a:prstGeom prst="rect">
            <a:avLst/>
          </a:prstGeom>
          <a:noFill/>
        </p:spPr>
        <p:txBody>
          <a:bodyPr wrap="square">
            <a:spAutoFit/>
          </a:bodyPr>
          <a:lstStyle/>
          <a:p>
            <a:r>
              <a:rPr lang="en-US" sz="4000">
                <a:solidFill>
                  <a:schemeClr val="accent2"/>
                </a:solidFill>
                <a:latin typeface="Shadows Into Light Two" panose="02000506000000020004" pitchFamily="2" charset="0"/>
              </a:rPr>
              <a:t>Talking Insects</a:t>
            </a:r>
            <a:endParaRPr lang="en-US" sz="4000"/>
          </a:p>
        </p:txBody>
      </p:sp>
    </p:spTree>
    <p:extLst>
      <p:ext uri="{BB962C8B-B14F-4D97-AF65-F5344CB8AC3E}">
        <p14:creationId xmlns:p14="http://schemas.microsoft.com/office/powerpoint/2010/main" val="425864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15DF5-8538-15DC-C891-32CE8EADEBB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38DBA9D-C1B9-154F-3265-EBA4CE3CE36F}"/>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C061894B-DF8B-E9AC-ECF6-6BCA95D732DD}"/>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9</a:t>
            </a:r>
          </a:p>
        </p:txBody>
      </p:sp>
      <p:sp>
        <p:nvSpPr>
          <p:cNvPr id="5" name="TextBox 4">
            <a:extLst>
              <a:ext uri="{FF2B5EF4-FFF2-40B4-BE49-F238E27FC236}">
                <a16:creationId xmlns:a16="http://schemas.microsoft.com/office/drawing/2014/main" id="{C9906923-B7A2-48FD-23E8-CB278B4940E7}"/>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2A Cricket Calls: Engage</a:t>
            </a:r>
          </a:p>
        </p:txBody>
      </p:sp>
      <p:sp>
        <p:nvSpPr>
          <p:cNvPr id="6" name="Rectangle: Rounded Corners 5">
            <a:extLst>
              <a:ext uri="{FF2B5EF4-FFF2-40B4-BE49-F238E27FC236}">
                <a16:creationId xmlns:a16="http://schemas.microsoft.com/office/drawing/2014/main" id="{B6673D36-24D8-8CAB-FCF0-21FD3D6B7A80}"/>
              </a:ext>
            </a:extLst>
          </p:cNvPr>
          <p:cNvSpPr/>
          <p:nvPr/>
        </p:nvSpPr>
        <p:spPr>
          <a:xfrm>
            <a:off x="88894" y="6299161"/>
            <a:ext cx="496825" cy="503796"/>
          </a:xfrm>
          <a:prstGeom prst="roundRect">
            <a:avLst/>
          </a:prstGeom>
          <a:solidFill>
            <a:srgbClr val="FDD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B39D116-C806-3949-4E1E-1CB3AA8EBBA7}"/>
              </a:ext>
            </a:extLst>
          </p:cNvPr>
          <p:cNvSpPr txBox="1"/>
          <p:nvPr/>
        </p:nvSpPr>
        <p:spPr>
          <a:xfrm>
            <a:off x="74476" y="6346928"/>
            <a:ext cx="578480" cy="400110"/>
          </a:xfrm>
          <a:prstGeom prst="rect">
            <a:avLst/>
          </a:prstGeom>
          <a:noFill/>
        </p:spPr>
        <p:txBody>
          <a:bodyPr wrap="square">
            <a:spAutoFit/>
          </a:bodyPr>
          <a:lstStyle/>
          <a:p>
            <a:r>
              <a:rPr lang="en-US" sz="2000">
                <a:latin typeface="Bitter SemiBold" pitchFamily="2" charset="0"/>
              </a:rPr>
              <a:t>2A</a:t>
            </a:r>
            <a:endParaRPr lang="en-US" sz="2000"/>
          </a:p>
        </p:txBody>
      </p:sp>
      <p:pic>
        <p:nvPicPr>
          <p:cNvPr id="3" name="Picture 2" descr="Text&#10;&#10;AI-generated content may be incorrect.">
            <a:extLst>
              <a:ext uri="{FF2B5EF4-FFF2-40B4-BE49-F238E27FC236}">
                <a16:creationId xmlns:a16="http://schemas.microsoft.com/office/drawing/2014/main" id="{B5841F83-65DF-1D3C-B25C-4CA84BF89B22}"/>
              </a:ext>
            </a:extLst>
          </p:cNvPr>
          <p:cNvPicPr>
            <a:picLocks noChangeAspect="1"/>
          </p:cNvPicPr>
          <p:nvPr/>
        </p:nvPicPr>
        <p:blipFill>
          <a:blip r:embed="rId3">
            <a:extLst>
              <a:ext uri="{28A0092B-C50C-407E-A947-70E740481C1C}">
                <a14:useLocalDpi xmlns:a14="http://schemas.microsoft.com/office/drawing/2010/main" val="0"/>
              </a:ext>
            </a:extLst>
          </a:blip>
          <a:srcRect l="4849" t="72278" r="4898" b="5407"/>
          <a:stretch/>
        </p:blipFill>
        <p:spPr>
          <a:xfrm>
            <a:off x="777999" y="1487059"/>
            <a:ext cx="10636002" cy="3402618"/>
          </a:xfrm>
          <a:prstGeom prst="rect">
            <a:avLst/>
          </a:prstGeom>
          <a:ln>
            <a:noFill/>
          </a:ln>
        </p:spPr>
      </p:pic>
    </p:spTree>
    <p:extLst>
      <p:ext uri="{BB962C8B-B14F-4D97-AF65-F5344CB8AC3E}">
        <p14:creationId xmlns:p14="http://schemas.microsoft.com/office/powerpoint/2010/main" val="32230026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TotalTime>
  <Words>2166</Words>
  <Application>Microsoft Office PowerPoint</Application>
  <PresentationFormat>Widescreen</PresentationFormat>
  <Paragraphs>297</Paragraphs>
  <Slides>38</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Aptos</vt:lpstr>
      <vt:lpstr>Aptos Display</vt:lpstr>
      <vt:lpstr>Aptos Light</vt:lpstr>
      <vt:lpstr>Arial</vt:lpstr>
      <vt:lpstr>Avenir Next LT Pro</vt:lpstr>
      <vt:lpstr>Bitter</vt:lpstr>
      <vt:lpstr>Bitter SemiBold</vt:lpstr>
      <vt:lpstr>Montserrat Medium</vt:lpstr>
      <vt:lpstr>Shadows Into Light Two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Lydia Princ</dc:creator>
  <cp:lastModifiedBy>Wendy Parrett</cp:lastModifiedBy>
  <cp:revision>4</cp:revision>
  <dcterms:created xsi:type="dcterms:W3CDTF">2025-07-01T16:49:34Z</dcterms:created>
  <dcterms:modified xsi:type="dcterms:W3CDTF">2025-09-29T15:28:26Z</dcterms:modified>
</cp:coreProperties>
</file>