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302" r:id="rId3"/>
    <p:sldId id="303" r:id="rId4"/>
    <p:sldId id="304" r:id="rId5"/>
    <p:sldId id="305" r:id="rId6"/>
    <p:sldId id="30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845" autoAdjust="0"/>
  </p:normalViewPr>
  <p:slideViewPr>
    <p:cSldViewPr snapToGrid="0">
      <p:cViewPr varScale="1">
        <p:scale>
          <a:sx n="74" d="100"/>
          <a:sy n="74" d="100"/>
        </p:scale>
        <p:origin x="10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EC2AD-3711-4823-9529-A6795CDB282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3CFA4-29F8-4464-A5EC-D0930F3BD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3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A8CE1-EC6B-B4B0-0AEA-E06B71B20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B8C17B-B9A5-C8D3-CBB2-919EA573DC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2D9B0-C99D-F3EF-F98C-AA00A0160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turn to the </a:t>
            </a:r>
            <a:r>
              <a:rPr lang="en-US" b="1" dirty="0"/>
              <a:t>Unit 8 Exploring the Phenomenon Talk About It </a:t>
            </a:r>
            <a:r>
              <a:rPr lang="en-US" dirty="0"/>
              <a:t>section on pages 134 – 135.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F6984-0B8E-60C6-B0E7-2804794CA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10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6AD06-771C-4C2F-6757-8EB1356C9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CB1089-73C8-A1E3-4532-48B3B1377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6924AC-2DA9-8ACF-F2A8-9EDD86D83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 pictures at the beginning of the lesson, have students turn and talk to a classmate and discuss the life cycles of the plant and the life cycles of certain animals.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06037-5F4B-F00C-8212-2C74879C04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9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80B92-E178-AAED-F32D-9C554C428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0A4A28-D317-805E-5C51-F124CE291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F9420-AA76-3ED7-F9DF-C10429B8F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5A75C-105F-39BD-AF36-332F99CB0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8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0E403-AF27-D99B-FE9D-878D9E3E8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C9CA3F-0178-99A9-CE53-9E4DCEA272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6B701-2102-B70C-1516-8BD3DA67E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Rubric: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 (Meets) – Student explains how some characteristics of plant seedlings are similar to or different from plant parents and the same is true for animals.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 (Partially meets) – Student explains some of the patterns of how some characteristics of plant seedlings can look similar or different to plant parents and the same about animals.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 (Doesn’t meet) – Student does not explain the patterns of how some characteristics of plant seedlings can look similar or different to plant parents and the same about animals.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CC967-12DC-5DEA-4991-54655D17C6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88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BE2EA-74AE-FC3D-5823-ED3C7D28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11B9AF-C2B0-CE59-ADB3-B57D2908A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ACE6A6-66AB-7643-0E3F-8525B2F1D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turn to the </a:t>
            </a:r>
            <a:r>
              <a:rPr lang="en-US" b="1" dirty="0"/>
              <a:t>Unit 8 Putting It All Together </a:t>
            </a:r>
            <a:r>
              <a:rPr lang="en-US" dirty="0"/>
              <a:t>section on Page 153. Draw your favorite baby plant and how it changes as it grows.</a:t>
            </a:r>
          </a:p>
          <a:p>
            <a:endParaRPr lang="en-US" dirty="0"/>
          </a:p>
          <a:p>
            <a:r>
              <a:rPr lang="en-US" b="1" dirty="0"/>
              <a:t>Rubric: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4 (Exceeds) – Student drawings incorporate all phases of a plant’s life.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 (Meets) – Student drawing incorporate three phases of a plant’s life.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 (Partially Meets) – Student drawings incorporate two phases of a plant’s life.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 (Doesn’t Meet) – Student drawings incorporate zero or one phase of a plant’s life.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F8F0E-99C7-CBC1-80F1-6A58DA83B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1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441E-A8DE-0CD2-A0E3-66A692D6A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CE8385-92D8-1A1E-3EE3-9D75C0568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9BB2D-6474-9027-BE8A-60D9C7694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D6D1A-BCCF-C5FB-69F8-4A1F6E3EF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A3863-BFBC-FA5E-41FF-257DCDD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08C0-A05C-EC32-0492-CBBA726C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05BDC-D636-E0EA-3604-3C1C40E9E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7401E-AEBA-7DEF-E2EC-2933E72EF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7E938-0A81-6111-FF15-BBE3B263D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A2C2C-399C-578A-A283-21F97260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18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DDA2A4-3581-6928-D3D4-CD097FCD4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CF541-B64A-A338-92FC-13642C33A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AF28E-B690-9D35-FAFD-18707906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BB6A0-6482-E566-8197-917019A46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E8DD6-D8DD-5E36-77E2-76C4EF546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1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E71C-5E41-6FAA-AF89-7BDA7A85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53F93-697D-C446-C8F9-A7CDD54CB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8BCC9-7F5D-83C0-E94E-ECC352FDE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E16DE-3A39-A2BF-2B1B-33776E5DA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FF356-6CC0-3D03-347D-B9F3E824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7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3511-E3B9-84C8-5D9E-D151EE7E9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288A2-4817-38B9-796E-129105C69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BE522-FBA6-C17C-EB0B-9C5BF1CD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688C6-AACC-1A2C-1B24-7271D3AF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DD251-9BBB-2A0B-6FAF-E415EC91B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1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52BF7-93E2-A546-AEA3-530472AA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96BED-0379-6EB2-E96F-71D85D5BF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DECB5-02A7-37A2-8DA8-647548274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7FC48-8508-BEC1-45CD-3E29069C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6FFAD-BE88-918F-592A-D32BDEDF5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C9CF3-71FB-8F9E-9AED-CA661DF0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BB0A3-B92D-935E-1D05-8B05E6F9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0B3B2-463A-55CC-CB54-84F0F2803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A060EB-B096-EE73-2CE9-CA61EFB2C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03C66F-B5D2-6907-D1B7-7C6F3EF72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0BC5D0-31FE-5C1D-02C5-685B5AB6C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B08A86-2236-190C-4E59-C305EA172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902B2-811F-7572-5810-D6E4A6807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E426E4-7CBF-4080-B158-2AE861596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3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AD06-E756-4826-C23A-2A108BF00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DA9FD1-50A7-1BBC-CA0B-DC65D62C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F9E12-84B4-526D-1A14-1446B01F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7C3A03-DED1-93ED-9768-19487AA60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04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440F0A-796B-FE38-A062-63D79045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A624C9-C2F9-FBDF-B7BF-2406E165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B6581-03D9-2F67-4D87-A20BEB40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0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87F1D-1D85-27A8-BADB-70D86AD5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98948-2D29-56E9-5AB7-788A7D45C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4041F-C3F8-1424-AFCD-18E6A476B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E6F63-47B1-E157-BC17-06C87457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AE949-122C-C842-8461-CCD5C1DF3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BA162-9462-F9F1-71BE-4D0E8BF00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54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3A5FF-08B5-F5CA-67B6-62C24A608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1BC05-3F21-19DB-C3C1-E981BE3C2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6C7C2-60FE-AEFF-97DB-2FFAB81F5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6510D-61F2-A5A2-BA2F-A2A01977B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BDD48-B86F-7FF8-930E-BC574EBAE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11575-A8BC-0187-A1AA-7963744E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F320E8-B81F-5E2C-FEED-33117F23F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04444-DA01-CC88-0681-7E659CF29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616CC-3033-1DE2-EA69-10CFB2E8BF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E485EC-C979-4BBB-953A-050356ABF865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90D82-07B4-D4BF-2B18-7B6EF9985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E59EE-8B81-9EA3-924B-6E0C5C7D7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0D9EB0-2141-4BFF-B240-9E5077C3F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9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d&amp;#95;Exploring&amp;#95;0201">
            <a:extLst>
              <a:ext uri="{FF2B5EF4-FFF2-40B4-BE49-F238E27FC236}">
                <a16:creationId xmlns:a16="http://schemas.microsoft.com/office/drawing/2014/main" id="{5E1CDC13-F636-2F33-C49C-1B4A5AE81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8"/>
          <a:stretch/>
        </p:blipFill>
        <p:spPr bwMode="auto">
          <a:xfrm flipH="1">
            <a:off x="191" y="0"/>
            <a:ext cx="12216563" cy="657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17D903-3FAE-0388-4F47-883814A00F4C}"/>
              </a:ext>
            </a:extLst>
          </p:cNvPr>
          <p:cNvSpPr/>
          <p:nvPr/>
        </p:nvSpPr>
        <p:spPr>
          <a:xfrm>
            <a:off x="-12375" y="5055073"/>
            <a:ext cx="12247596" cy="2036280"/>
          </a:xfrm>
          <a:custGeom>
            <a:avLst/>
            <a:gdLst>
              <a:gd name="connsiteX0" fmla="*/ 0 w 12247596"/>
              <a:gd name="connsiteY0" fmla="*/ 91440 h 1828800"/>
              <a:gd name="connsiteX1" fmla="*/ 0 w 12247596"/>
              <a:gd name="connsiteY1" fmla="*/ 91440 h 1828800"/>
              <a:gd name="connsiteX2" fmla="*/ 82296 w 12247596"/>
              <a:gd name="connsiteY2" fmla="*/ 82296 h 1828800"/>
              <a:gd name="connsiteX3" fmla="*/ 109728 w 12247596"/>
              <a:gd name="connsiteY3" fmla="*/ 73152 h 1828800"/>
              <a:gd name="connsiteX4" fmla="*/ 201168 w 12247596"/>
              <a:gd name="connsiteY4" fmla="*/ 54864 h 1828800"/>
              <a:gd name="connsiteX5" fmla="*/ 274320 w 12247596"/>
              <a:gd name="connsiteY5" fmla="*/ 36576 h 1828800"/>
              <a:gd name="connsiteX6" fmla="*/ 539496 w 12247596"/>
              <a:gd name="connsiteY6" fmla="*/ 27432 h 1828800"/>
              <a:gd name="connsiteX7" fmla="*/ 603504 w 12247596"/>
              <a:gd name="connsiteY7" fmla="*/ 18288 h 1828800"/>
              <a:gd name="connsiteX8" fmla="*/ 685800 w 12247596"/>
              <a:gd name="connsiteY8" fmla="*/ 0 h 1828800"/>
              <a:gd name="connsiteX9" fmla="*/ 1700784 w 12247596"/>
              <a:gd name="connsiteY9" fmla="*/ 27432 h 1828800"/>
              <a:gd name="connsiteX10" fmla="*/ 1737360 w 12247596"/>
              <a:gd name="connsiteY10" fmla="*/ 36576 h 1828800"/>
              <a:gd name="connsiteX11" fmla="*/ 1874520 w 12247596"/>
              <a:gd name="connsiteY11" fmla="*/ 64008 h 1828800"/>
              <a:gd name="connsiteX12" fmla="*/ 2221992 w 12247596"/>
              <a:gd name="connsiteY12" fmla="*/ 73152 h 1828800"/>
              <a:gd name="connsiteX13" fmla="*/ 2432304 w 12247596"/>
              <a:gd name="connsiteY13" fmla="*/ 109728 h 1828800"/>
              <a:gd name="connsiteX14" fmla="*/ 2523744 w 12247596"/>
              <a:gd name="connsiteY14" fmla="*/ 173736 h 1828800"/>
              <a:gd name="connsiteX15" fmla="*/ 2532888 w 12247596"/>
              <a:gd name="connsiteY15" fmla="*/ 146304 h 1828800"/>
              <a:gd name="connsiteX16" fmla="*/ 2478024 w 12247596"/>
              <a:gd name="connsiteY16" fmla="*/ 128016 h 1828800"/>
              <a:gd name="connsiteX17" fmla="*/ 2779776 w 12247596"/>
              <a:gd name="connsiteY17" fmla="*/ 155448 h 1828800"/>
              <a:gd name="connsiteX18" fmla="*/ 2907792 w 12247596"/>
              <a:gd name="connsiteY18" fmla="*/ 192024 h 1828800"/>
              <a:gd name="connsiteX19" fmla="*/ 3008376 w 12247596"/>
              <a:gd name="connsiteY19" fmla="*/ 210312 h 1828800"/>
              <a:gd name="connsiteX20" fmla="*/ 3291840 w 12247596"/>
              <a:gd name="connsiteY20" fmla="*/ 246888 h 1828800"/>
              <a:gd name="connsiteX21" fmla="*/ 3611880 w 12247596"/>
              <a:gd name="connsiteY21" fmla="*/ 320040 h 1828800"/>
              <a:gd name="connsiteX22" fmla="*/ 3913632 w 12247596"/>
              <a:gd name="connsiteY22" fmla="*/ 374904 h 1828800"/>
              <a:gd name="connsiteX23" fmla="*/ 4050792 w 12247596"/>
              <a:gd name="connsiteY23" fmla="*/ 411480 h 1828800"/>
              <a:gd name="connsiteX24" fmla="*/ 4078224 w 12247596"/>
              <a:gd name="connsiteY24" fmla="*/ 420624 h 1828800"/>
              <a:gd name="connsiteX25" fmla="*/ 4261104 w 12247596"/>
              <a:gd name="connsiteY25" fmla="*/ 429768 h 1828800"/>
              <a:gd name="connsiteX26" fmla="*/ 4361688 w 12247596"/>
              <a:gd name="connsiteY26" fmla="*/ 438912 h 1828800"/>
              <a:gd name="connsiteX27" fmla="*/ 4471416 w 12247596"/>
              <a:gd name="connsiteY27" fmla="*/ 466344 h 1828800"/>
              <a:gd name="connsiteX28" fmla="*/ 4535424 w 12247596"/>
              <a:gd name="connsiteY28" fmla="*/ 475488 h 1828800"/>
              <a:gd name="connsiteX29" fmla="*/ 4700016 w 12247596"/>
              <a:gd name="connsiteY29" fmla="*/ 493776 h 1828800"/>
              <a:gd name="connsiteX30" fmla="*/ 4800600 w 12247596"/>
              <a:gd name="connsiteY30" fmla="*/ 512064 h 1828800"/>
              <a:gd name="connsiteX31" fmla="*/ 4937760 w 12247596"/>
              <a:gd name="connsiteY31" fmla="*/ 521208 h 1828800"/>
              <a:gd name="connsiteX32" fmla="*/ 5047488 w 12247596"/>
              <a:gd name="connsiteY32" fmla="*/ 539496 h 1828800"/>
              <a:gd name="connsiteX33" fmla="*/ 5093208 w 12247596"/>
              <a:gd name="connsiteY33" fmla="*/ 548640 h 1828800"/>
              <a:gd name="connsiteX34" fmla="*/ 5148072 w 12247596"/>
              <a:gd name="connsiteY34" fmla="*/ 566928 h 1828800"/>
              <a:gd name="connsiteX35" fmla="*/ 5193792 w 12247596"/>
              <a:gd name="connsiteY35" fmla="*/ 576072 h 1828800"/>
              <a:gd name="connsiteX36" fmla="*/ 5239512 w 12247596"/>
              <a:gd name="connsiteY36" fmla="*/ 594360 h 1828800"/>
              <a:gd name="connsiteX37" fmla="*/ 5486400 w 12247596"/>
              <a:gd name="connsiteY37" fmla="*/ 621792 h 1828800"/>
              <a:gd name="connsiteX38" fmla="*/ 5586984 w 12247596"/>
              <a:gd name="connsiteY38" fmla="*/ 640080 h 1828800"/>
              <a:gd name="connsiteX39" fmla="*/ 5779008 w 12247596"/>
              <a:gd name="connsiteY39" fmla="*/ 658368 h 1828800"/>
              <a:gd name="connsiteX40" fmla="*/ 5833872 w 12247596"/>
              <a:gd name="connsiteY40" fmla="*/ 667512 h 1828800"/>
              <a:gd name="connsiteX41" fmla="*/ 5897880 w 12247596"/>
              <a:gd name="connsiteY41" fmla="*/ 676656 h 1828800"/>
              <a:gd name="connsiteX42" fmla="*/ 6089904 w 12247596"/>
              <a:gd name="connsiteY42" fmla="*/ 713232 h 1828800"/>
              <a:gd name="connsiteX43" fmla="*/ 6236208 w 12247596"/>
              <a:gd name="connsiteY43" fmla="*/ 722376 h 1828800"/>
              <a:gd name="connsiteX44" fmla="*/ 6327648 w 12247596"/>
              <a:gd name="connsiteY44" fmla="*/ 740664 h 1828800"/>
              <a:gd name="connsiteX45" fmla="*/ 6409944 w 12247596"/>
              <a:gd name="connsiteY45" fmla="*/ 758952 h 1828800"/>
              <a:gd name="connsiteX46" fmla="*/ 6519672 w 12247596"/>
              <a:gd name="connsiteY46" fmla="*/ 768096 h 1828800"/>
              <a:gd name="connsiteX47" fmla="*/ 6565392 w 12247596"/>
              <a:gd name="connsiteY47" fmla="*/ 777240 h 1828800"/>
              <a:gd name="connsiteX48" fmla="*/ 6647688 w 12247596"/>
              <a:gd name="connsiteY48" fmla="*/ 795528 h 1828800"/>
              <a:gd name="connsiteX49" fmla="*/ 6702552 w 12247596"/>
              <a:gd name="connsiteY49" fmla="*/ 804672 h 1828800"/>
              <a:gd name="connsiteX50" fmla="*/ 6739128 w 12247596"/>
              <a:gd name="connsiteY50" fmla="*/ 813816 h 1828800"/>
              <a:gd name="connsiteX51" fmla="*/ 6830568 w 12247596"/>
              <a:gd name="connsiteY51" fmla="*/ 822960 h 1828800"/>
              <a:gd name="connsiteX52" fmla="*/ 6949440 w 12247596"/>
              <a:gd name="connsiteY52" fmla="*/ 813816 h 1828800"/>
              <a:gd name="connsiteX53" fmla="*/ 6903720 w 12247596"/>
              <a:gd name="connsiteY53" fmla="*/ 786384 h 1828800"/>
              <a:gd name="connsiteX54" fmla="*/ 6757416 w 12247596"/>
              <a:gd name="connsiteY54" fmla="*/ 758952 h 1828800"/>
              <a:gd name="connsiteX55" fmla="*/ 6620256 w 12247596"/>
              <a:gd name="connsiteY55" fmla="*/ 740664 h 1828800"/>
              <a:gd name="connsiteX56" fmla="*/ 6830568 w 12247596"/>
              <a:gd name="connsiteY56" fmla="*/ 777240 h 1828800"/>
              <a:gd name="connsiteX57" fmla="*/ 6858000 w 12247596"/>
              <a:gd name="connsiteY57" fmla="*/ 786384 h 1828800"/>
              <a:gd name="connsiteX58" fmla="*/ 7251192 w 12247596"/>
              <a:gd name="connsiteY58" fmla="*/ 832104 h 1828800"/>
              <a:gd name="connsiteX59" fmla="*/ 7296912 w 12247596"/>
              <a:gd name="connsiteY59" fmla="*/ 841248 h 1828800"/>
              <a:gd name="connsiteX60" fmla="*/ 7360920 w 12247596"/>
              <a:gd name="connsiteY60" fmla="*/ 850392 h 1828800"/>
              <a:gd name="connsiteX61" fmla="*/ 7461504 w 12247596"/>
              <a:gd name="connsiteY61" fmla="*/ 877824 h 1828800"/>
              <a:gd name="connsiteX62" fmla="*/ 7534656 w 12247596"/>
              <a:gd name="connsiteY62" fmla="*/ 868680 h 1828800"/>
              <a:gd name="connsiteX63" fmla="*/ 7562088 w 12247596"/>
              <a:gd name="connsiteY63" fmla="*/ 859536 h 1828800"/>
              <a:gd name="connsiteX64" fmla="*/ 7754112 w 12247596"/>
              <a:gd name="connsiteY64" fmla="*/ 868680 h 1828800"/>
              <a:gd name="connsiteX65" fmla="*/ 7827264 w 12247596"/>
              <a:gd name="connsiteY65" fmla="*/ 886968 h 1828800"/>
              <a:gd name="connsiteX66" fmla="*/ 8065008 w 12247596"/>
              <a:gd name="connsiteY66" fmla="*/ 914400 h 1828800"/>
              <a:gd name="connsiteX67" fmla="*/ 8119872 w 12247596"/>
              <a:gd name="connsiteY67" fmla="*/ 932688 h 1828800"/>
              <a:gd name="connsiteX68" fmla="*/ 8385048 w 12247596"/>
              <a:gd name="connsiteY68" fmla="*/ 969264 h 1828800"/>
              <a:gd name="connsiteX69" fmla="*/ 8686800 w 12247596"/>
              <a:gd name="connsiteY69" fmla="*/ 1005840 h 1828800"/>
              <a:gd name="connsiteX70" fmla="*/ 9144000 w 12247596"/>
              <a:gd name="connsiteY70" fmla="*/ 1033272 h 1828800"/>
              <a:gd name="connsiteX71" fmla="*/ 9400032 w 12247596"/>
              <a:gd name="connsiteY71" fmla="*/ 1051560 h 1828800"/>
              <a:gd name="connsiteX72" fmla="*/ 9573768 w 12247596"/>
              <a:gd name="connsiteY72" fmla="*/ 1069848 h 1828800"/>
              <a:gd name="connsiteX73" fmla="*/ 9893808 w 12247596"/>
              <a:gd name="connsiteY73" fmla="*/ 1088136 h 1828800"/>
              <a:gd name="connsiteX74" fmla="*/ 10140696 w 12247596"/>
              <a:gd name="connsiteY74" fmla="*/ 1069848 h 1828800"/>
              <a:gd name="connsiteX75" fmla="*/ 10186416 w 12247596"/>
              <a:gd name="connsiteY75" fmla="*/ 1060704 h 1828800"/>
              <a:gd name="connsiteX76" fmla="*/ 10250424 w 12247596"/>
              <a:gd name="connsiteY76" fmla="*/ 1051560 h 1828800"/>
              <a:gd name="connsiteX77" fmla="*/ 10744200 w 12247596"/>
              <a:gd name="connsiteY77" fmla="*/ 1051560 h 1828800"/>
              <a:gd name="connsiteX78" fmla="*/ 10844784 w 12247596"/>
              <a:gd name="connsiteY78" fmla="*/ 1014984 h 1828800"/>
              <a:gd name="connsiteX79" fmla="*/ 10890504 w 12247596"/>
              <a:gd name="connsiteY79" fmla="*/ 987552 h 1828800"/>
              <a:gd name="connsiteX80" fmla="*/ 10954512 w 12247596"/>
              <a:gd name="connsiteY80" fmla="*/ 978408 h 1828800"/>
              <a:gd name="connsiteX81" fmla="*/ 11055096 w 12247596"/>
              <a:gd name="connsiteY81" fmla="*/ 987552 h 1828800"/>
              <a:gd name="connsiteX82" fmla="*/ 11137392 w 12247596"/>
              <a:gd name="connsiteY82" fmla="*/ 996696 h 1828800"/>
              <a:gd name="connsiteX83" fmla="*/ 11036808 w 12247596"/>
              <a:gd name="connsiteY83" fmla="*/ 1005840 h 1828800"/>
              <a:gd name="connsiteX84" fmla="*/ 11000232 w 12247596"/>
              <a:gd name="connsiteY84" fmla="*/ 1014984 h 1828800"/>
              <a:gd name="connsiteX85" fmla="*/ 10945368 w 12247596"/>
              <a:gd name="connsiteY85" fmla="*/ 1033272 h 1828800"/>
              <a:gd name="connsiteX86" fmla="*/ 10799064 w 12247596"/>
              <a:gd name="connsiteY86" fmla="*/ 1024128 h 1828800"/>
              <a:gd name="connsiteX87" fmla="*/ 10570464 w 12247596"/>
              <a:gd name="connsiteY87" fmla="*/ 987552 h 1828800"/>
              <a:gd name="connsiteX88" fmla="*/ 10469880 w 12247596"/>
              <a:gd name="connsiteY88" fmla="*/ 969264 h 1828800"/>
              <a:gd name="connsiteX89" fmla="*/ 10424160 w 12247596"/>
              <a:gd name="connsiteY89" fmla="*/ 1014984 h 1828800"/>
              <a:gd name="connsiteX90" fmla="*/ 10378440 w 12247596"/>
              <a:gd name="connsiteY90" fmla="*/ 1024128 h 1828800"/>
              <a:gd name="connsiteX91" fmla="*/ 10287000 w 12247596"/>
              <a:gd name="connsiteY91" fmla="*/ 1033272 h 1828800"/>
              <a:gd name="connsiteX92" fmla="*/ 9546336 w 12247596"/>
              <a:gd name="connsiteY92" fmla="*/ 1024128 h 1828800"/>
              <a:gd name="connsiteX93" fmla="*/ 9491472 w 12247596"/>
              <a:gd name="connsiteY93" fmla="*/ 1014984 h 1828800"/>
              <a:gd name="connsiteX94" fmla="*/ 9372600 w 12247596"/>
              <a:gd name="connsiteY94" fmla="*/ 1005840 h 1828800"/>
              <a:gd name="connsiteX95" fmla="*/ 9683496 w 12247596"/>
              <a:gd name="connsiteY95" fmla="*/ 996696 h 1828800"/>
              <a:gd name="connsiteX96" fmla="*/ 9976104 w 12247596"/>
              <a:gd name="connsiteY96" fmla="*/ 1014984 h 1828800"/>
              <a:gd name="connsiteX97" fmla="*/ 10451592 w 12247596"/>
              <a:gd name="connsiteY97" fmla="*/ 1033272 h 1828800"/>
              <a:gd name="connsiteX98" fmla="*/ 10826496 w 12247596"/>
              <a:gd name="connsiteY98" fmla="*/ 1024128 h 1828800"/>
              <a:gd name="connsiteX99" fmla="*/ 10954512 w 12247596"/>
              <a:gd name="connsiteY99" fmla="*/ 1014984 h 1828800"/>
              <a:gd name="connsiteX100" fmla="*/ 10991088 w 12247596"/>
              <a:gd name="connsiteY100" fmla="*/ 996696 h 1828800"/>
              <a:gd name="connsiteX101" fmla="*/ 11091672 w 12247596"/>
              <a:gd name="connsiteY101" fmla="*/ 987552 h 1828800"/>
              <a:gd name="connsiteX102" fmla="*/ 11137392 w 12247596"/>
              <a:gd name="connsiteY102" fmla="*/ 978408 h 1828800"/>
              <a:gd name="connsiteX103" fmla="*/ 11237976 w 12247596"/>
              <a:gd name="connsiteY103" fmla="*/ 950976 h 1828800"/>
              <a:gd name="connsiteX104" fmla="*/ 11338560 w 12247596"/>
              <a:gd name="connsiteY104" fmla="*/ 932688 h 1828800"/>
              <a:gd name="connsiteX105" fmla="*/ 11393424 w 12247596"/>
              <a:gd name="connsiteY105" fmla="*/ 914400 h 1828800"/>
              <a:gd name="connsiteX106" fmla="*/ 11594592 w 12247596"/>
              <a:gd name="connsiteY106" fmla="*/ 886968 h 1828800"/>
              <a:gd name="connsiteX107" fmla="*/ 11622024 w 12247596"/>
              <a:gd name="connsiteY107" fmla="*/ 868680 h 1828800"/>
              <a:gd name="connsiteX108" fmla="*/ 11759184 w 12247596"/>
              <a:gd name="connsiteY108" fmla="*/ 850392 h 1828800"/>
              <a:gd name="connsiteX109" fmla="*/ 11795760 w 12247596"/>
              <a:gd name="connsiteY109" fmla="*/ 841248 h 1828800"/>
              <a:gd name="connsiteX110" fmla="*/ 11823192 w 12247596"/>
              <a:gd name="connsiteY110" fmla="*/ 832104 h 1828800"/>
              <a:gd name="connsiteX111" fmla="*/ 11996928 w 12247596"/>
              <a:gd name="connsiteY111" fmla="*/ 795528 h 1828800"/>
              <a:gd name="connsiteX112" fmla="*/ 12033504 w 12247596"/>
              <a:gd name="connsiteY112" fmla="*/ 786384 h 1828800"/>
              <a:gd name="connsiteX113" fmla="*/ 12106656 w 12247596"/>
              <a:gd name="connsiteY113" fmla="*/ 758952 h 1828800"/>
              <a:gd name="connsiteX114" fmla="*/ 12225528 w 12247596"/>
              <a:gd name="connsiteY114" fmla="*/ 768096 h 1828800"/>
              <a:gd name="connsiteX115" fmla="*/ 12207240 w 12247596"/>
              <a:gd name="connsiteY115" fmla="*/ 1828800 h 1828800"/>
              <a:gd name="connsiteX116" fmla="*/ 0 w 12247596"/>
              <a:gd name="connsiteY116" fmla="*/ 1801368 h 1828800"/>
              <a:gd name="connsiteX117" fmla="*/ 0 w 12247596"/>
              <a:gd name="connsiteY117" fmla="*/ 9144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247596" h="1828800">
                <a:moveTo>
                  <a:pt x="0" y="91440"/>
                </a:moveTo>
                <a:lnTo>
                  <a:pt x="0" y="91440"/>
                </a:lnTo>
                <a:cubicBezTo>
                  <a:pt x="27432" y="88392"/>
                  <a:pt x="55071" y="86834"/>
                  <a:pt x="82296" y="82296"/>
                </a:cubicBezTo>
                <a:cubicBezTo>
                  <a:pt x="91803" y="80711"/>
                  <a:pt x="100336" y="75319"/>
                  <a:pt x="109728" y="73152"/>
                </a:cubicBezTo>
                <a:cubicBezTo>
                  <a:pt x="140016" y="66163"/>
                  <a:pt x="171012" y="62403"/>
                  <a:pt x="201168" y="54864"/>
                </a:cubicBezTo>
                <a:cubicBezTo>
                  <a:pt x="225552" y="48768"/>
                  <a:pt x="249200" y="37442"/>
                  <a:pt x="274320" y="36576"/>
                </a:cubicBezTo>
                <a:lnTo>
                  <a:pt x="539496" y="27432"/>
                </a:lnTo>
                <a:cubicBezTo>
                  <a:pt x="560832" y="24384"/>
                  <a:pt x="582245" y="21831"/>
                  <a:pt x="603504" y="18288"/>
                </a:cubicBezTo>
                <a:cubicBezTo>
                  <a:pt x="638330" y="12484"/>
                  <a:pt x="652920" y="8220"/>
                  <a:pt x="685800" y="0"/>
                </a:cubicBezTo>
                <a:cubicBezTo>
                  <a:pt x="1077345" y="6636"/>
                  <a:pt x="1315904" y="6813"/>
                  <a:pt x="1700784" y="27432"/>
                </a:cubicBezTo>
                <a:cubicBezTo>
                  <a:pt x="1713333" y="28104"/>
                  <a:pt x="1725115" y="33750"/>
                  <a:pt x="1737360" y="36576"/>
                </a:cubicBezTo>
                <a:cubicBezTo>
                  <a:pt x="1751253" y="39782"/>
                  <a:pt x="1849009" y="62848"/>
                  <a:pt x="1874520" y="64008"/>
                </a:cubicBezTo>
                <a:cubicBezTo>
                  <a:pt x="1990265" y="69269"/>
                  <a:pt x="2106168" y="70104"/>
                  <a:pt x="2221992" y="73152"/>
                </a:cubicBezTo>
                <a:cubicBezTo>
                  <a:pt x="2275802" y="80839"/>
                  <a:pt x="2401376" y="97833"/>
                  <a:pt x="2432304" y="109728"/>
                </a:cubicBezTo>
                <a:cubicBezTo>
                  <a:pt x="2467030" y="123084"/>
                  <a:pt x="2493264" y="152400"/>
                  <a:pt x="2523744" y="173736"/>
                </a:cubicBezTo>
                <a:cubicBezTo>
                  <a:pt x="2526792" y="164592"/>
                  <a:pt x="2539704" y="153120"/>
                  <a:pt x="2532888" y="146304"/>
                </a:cubicBezTo>
                <a:cubicBezTo>
                  <a:pt x="2519257" y="132673"/>
                  <a:pt x="2458760" y="127303"/>
                  <a:pt x="2478024" y="128016"/>
                </a:cubicBezTo>
                <a:cubicBezTo>
                  <a:pt x="2578954" y="131754"/>
                  <a:pt x="2679192" y="146304"/>
                  <a:pt x="2779776" y="155448"/>
                </a:cubicBezTo>
                <a:cubicBezTo>
                  <a:pt x="2882827" y="176058"/>
                  <a:pt x="2756840" y="148895"/>
                  <a:pt x="2907792" y="192024"/>
                </a:cubicBezTo>
                <a:cubicBezTo>
                  <a:pt x="2927556" y="197671"/>
                  <a:pt x="2990833" y="207122"/>
                  <a:pt x="3008376" y="210312"/>
                </a:cubicBezTo>
                <a:cubicBezTo>
                  <a:pt x="3166242" y="239015"/>
                  <a:pt x="2864542" y="197584"/>
                  <a:pt x="3291840" y="246888"/>
                </a:cubicBezTo>
                <a:cubicBezTo>
                  <a:pt x="3380813" y="269131"/>
                  <a:pt x="3536659" y="309294"/>
                  <a:pt x="3611880" y="320040"/>
                </a:cubicBezTo>
                <a:cubicBezTo>
                  <a:pt x="3704582" y="333283"/>
                  <a:pt x="3846415" y="352498"/>
                  <a:pt x="3913632" y="374904"/>
                </a:cubicBezTo>
                <a:cubicBezTo>
                  <a:pt x="3984442" y="398507"/>
                  <a:pt x="3901943" y="371787"/>
                  <a:pt x="4050792" y="411480"/>
                </a:cubicBezTo>
                <a:cubicBezTo>
                  <a:pt x="4060105" y="413964"/>
                  <a:pt x="4068622" y="419789"/>
                  <a:pt x="4078224" y="420624"/>
                </a:cubicBezTo>
                <a:cubicBezTo>
                  <a:pt x="4139031" y="425912"/>
                  <a:pt x="4200194" y="425838"/>
                  <a:pt x="4261104" y="429768"/>
                </a:cubicBezTo>
                <a:cubicBezTo>
                  <a:pt x="4294700" y="431936"/>
                  <a:pt x="4328160" y="435864"/>
                  <a:pt x="4361688" y="438912"/>
                </a:cubicBezTo>
                <a:cubicBezTo>
                  <a:pt x="4398264" y="448056"/>
                  <a:pt x="4434093" y="461012"/>
                  <a:pt x="4471416" y="466344"/>
                </a:cubicBezTo>
                <a:cubicBezTo>
                  <a:pt x="4492752" y="469392"/>
                  <a:pt x="4514019" y="472970"/>
                  <a:pt x="4535424" y="475488"/>
                </a:cubicBezTo>
                <a:cubicBezTo>
                  <a:pt x="4604956" y="483668"/>
                  <a:pt x="4633659" y="483567"/>
                  <a:pt x="4700016" y="493776"/>
                </a:cubicBezTo>
                <a:cubicBezTo>
                  <a:pt x="4742524" y="500316"/>
                  <a:pt x="4755925" y="507809"/>
                  <a:pt x="4800600" y="512064"/>
                </a:cubicBezTo>
                <a:cubicBezTo>
                  <a:pt x="4846215" y="516408"/>
                  <a:pt x="4892040" y="518160"/>
                  <a:pt x="4937760" y="521208"/>
                </a:cubicBezTo>
                <a:lnTo>
                  <a:pt x="5047488" y="539496"/>
                </a:lnTo>
                <a:cubicBezTo>
                  <a:pt x="5062793" y="542197"/>
                  <a:pt x="5078214" y="544551"/>
                  <a:pt x="5093208" y="548640"/>
                </a:cubicBezTo>
                <a:cubicBezTo>
                  <a:pt x="5111806" y="553712"/>
                  <a:pt x="5129474" y="561856"/>
                  <a:pt x="5148072" y="566928"/>
                </a:cubicBezTo>
                <a:cubicBezTo>
                  <a:pt x="5163066" y="571017"/>
                  <a:pt x="5178906" y="571606"/>
                  <a:pt x="5193792" y="576072"/>
                </a:cubicBezTo>
                <a:cubicBezTo>
                  <a:pt x="5209514" y="580789"/>
                  <a:pt x="5223388" y="591289"/>
                  <a:pt x="5239512" y="594360"/>
                </a:cubicBezTo>
                <a:cubicBezTo>
                  <a:pt x="5337797" y="613081"/>
                  <a:pt x="5392647" y="610762"/>
                  <a:pt x="5486400" y="621792"/>
                </a:cubicBezTo>
                <a:cubicBezTo>
                  <a:pt x="5592890" y="634320"/>
                  <a:pt x="5492658" y="626605"/>
                  <a:pt x="5586984" y="640080"/>
                </a:cubicBezTo>
                <a:cubicBezTo>
                  <a:pt x="5677285" y="652980"/>
                  <a:pt x="5679638" y="647327"/>
                  <a:pt x="5779008" y="658368"/>
                </a:cubicBezTo>
                <a:cubicBezTo>
                  <a:pt x="5797435" y="660415"/>
                  <a:pt x="5815547" y="664693"/>
                  <a:pt x="5833872" y="667512"/>
                </a:cubicBezTo>
                <a:cubicBezTo>
                  <a:pt x="5855174" y="670789"/>
                  <a:pt x="5876675" y="672801"/>
                  <a:pt x="5897880" y="676656"/>
                </a:cubicBezTo>
                <a:cubicBezTo>
                  <a:pt x="5997284" y="694729"/>
                  <a:pt x="5872751" y="699660"/>
                  <a:pt x="6089904" y="713232"/>
                </a:cubicBezTo>
                <a:lnTo>
                  <a:pt x="6236208" y="722376"/>
                </a:lnTo>
                <a:lnTo>
                  <a:pt x="6327648" y="740664"/>
                </a:lnTo>
                <a:cubicBezTo>
                  <a:pt x="6355146" y="746453"/>
                  <a:pt x="6382125" y="754978"/>
                  <a:pt x="6409944" y="758952"/>
                </a:cubicBezTo>
                <a:cubicBezTo>
                  <a:pt x="6446278" y="764143"/>
                  <a:pt x="6483096" y="765048"/>
                  <a:pt x="6519672" y="768096"/>
                </a:cubicBezTo>
                <a:lnTo>
                  <a:pt x="6565392" y="777240"/>
                </a:lnTo>
                <a:cubicBezTo>
                  <a:pt x="6592869" y="783128"/>
                  <a:pt x="6620133" y="790017"/>
                  <a:pt x="6647688" y="795528"/>
                </a:cubicBezTo>
                <a:cubicBezTo>
                  <a:pt x="6665868" y="799164"/>
                  <a:pt x="6684372" y="801036"/>
                  <a:pt x="6702552" y="804672"/>
                </a:cubicBezTo>
                <a:cubicBezTo>
                  <a:pt x="6714875" y="807137"/>
                  <a:pt x="6726687" y="812039"/>
                  <a:pt x="6739128" y="813816"/>
                </a:cubicBezTo>
                <a:cubicBezTo>
                  <a:pt x="6769452" y="818148"/>
                  <a:pt x="6800088" y="819912"/>
                  <a:pt x="6830568" y="822960"/>
                </a:cubicBezTo>
                <a:cubicBezTo>
                  <a:pt x="6870192" y="819912"/>
                  <a:pt x="6913895" y="831589"/>
                  <a:pt x="6949440" y="813816"/>
                </a:cubicBezTo>
                <a:cubicBezTo>
                  <a:pt x="6965336" y="805868"/>
                  <a:pt x="6919900" y="793738"/>
                  <a:pt x="6903720" y="786384"/>
                </a:cubicBezTo>
                <a:cubicBezTo>
                  <a:pt x="6846041" y="760166"/>
                  <a:pt x="6826333" y="767222"/>
                  <a:pt x="6757416" y="758952"/>
                </a:cubicBezTo>
                <a:cubicBezTo>
                  <a:pt x="6711620" y="753456"/>
                  <a:pt x="6575509" y="729477"/>
                  <a:pt x="6620256" y="740664"/>
                </a:cubicBezTo>
                <a:cubicBezTo>
                  <a:pt x="6689288" y="757922"/>
                  <a:pt x="6763063" y="754738"/>
                  <a:pt x="6830568" y="777240"/>
                </a:cubicBezTo>
                <a:cubicBezTo>
                  <a:pt x="6839712" y="780288"/>
                  <a:pt x="6848568" y="784398"/>
                  <a:pt x="6858000" y="786384"/>
                </a:cubicBezTo>
                <a:cubicBezTo>
                  <a:pt x="7047036" y="826181"/>
                  <a:pt x="7018646" y="814878"/>
                  <a:pt x="7251192" y="832104"/>
                </a:cubicBezTo>
                <a:cubicBezTo>
                  <a:pt x="7266432" y="835152"/>
                  <a:pt x="7281582" y="838693"/>
                  <a:pt x="7296912" y="841248"/>
                </a:cubicBezTo>
                <a:cubicBezTo>
                  <a:pt x="7318171" y="844791"/>
                  <a:pt x="7339881" y="845717"/>
                  <a:pt x="7360920" y="850392"/>
                </a:cubicBezTo>
                <a:cubicBezTo>
                  <a:pt x="7394845" y="857931"/>
                  <a:pt x="7427976" y="868680"/>
                  <a:pt x="7461504" y="877824"/>
                </a:cubicBezTo>
                <a:cubicBezTo>
                  <a:pt x="7485888" y="874776"/>
                  <a:pt x="7510479" y="873076"/>
                  <a:pt x="7534656" y="868680"/>
                </a:cubicBezTo>
                <a:cubicBezTo>
                  <a:pt x="7544139" y="866956"/>
                  <a:pt x="7552449" y="859536"/>
                  <a:pt x="7562088" y="859536"/>
                </a:cubicBezTo>
                <a:cubicBezTo>
                  <a:pt x="7626169" y="859536"/>
                  <a:pt x="7690104" y="865632"/>
                  <a:pt x="7754112" y="868680"/>
                </a:cubicBezTo>
                <a:cubicBezTo>
                  <a:pt x="7778496" y="874776"/>
                  <a:pt x="7802397" y="883311"/>
                  <a:pt x="7827264" y="886968"/>
                </a:cubicBezTo>
                <a:cubicBezTo>
                  <a:pt x="7906189" y="898575"/>
                  <a:pt x="8065008" y="914400"/>
                  <a:pt x="8065008" y="914400"/>
                </a:cubicBezTo>
                <a:cubicBezTo>
                  <a:pt x="8083296" y="920496"/>
                  <a:pt x="8101107" y="928273"/>
                  <a:pt x="8119872" y="932688"/>
                </a:cubicBezTo>
                <a:cubicBezTo>
                  <a:pt x="8213008" y="954602"/>
                  <a:pt x="8286629" y="957334"/>
                  <a:pt x="8385048" y="969264"/>
                </a:cubicBezTo>
                <a:cubicBezTo>
                  <a:pt x="8536455" y="987616"/>
                  <a:pt x="8524800" y="991113"/>
                  <a:pt x="8686800" y="1005840"/>
                </a:cubicBezTo>
                <a:cubicBezTo>
                  <a:pt x="8909285" y="1026066"/>
                  <a:pt x="8926431" y="1024207"/>
                  <a:pt x="9144000" y="1033272"/>
                </a:cubicBezTo>
                <a:cubicBezTo>
                  <a:pt x="9362320" y="1057530"/>
                  <a:pt x="9034034" y="1022665"/>
                  <a:pt x="9400032" y="1051560"/>
                </a:cubicBezTo>
                <a:cubicBezTo>
                  <a:pt x="9458083" y="1056143"/>
                  <a:pt x="9515775" y="1064576"/>
                  <a:pt x="9573768" y="1069848"/>
                </a:cubicBezTo>
                <a:cubicBezTo>
                  <a:pt x="9679332" y="1079445"/>
                  <a:pt x="9788424" y="1083118"/>
                  <a:pt x="9893808" y="1088136"/>
                </a:cubicBezTo>
                <a:cubicBezTo>
                  <a:pt x="10052687" y="1065439"/>
                  <a:pt x="9838733" y="1094005"/>
                  <a:pt x="10140696" y="1069848"/>
                </a:cubicBezTo>
                <a:cubicBezTo>
                  <a:pt x="10156188" y="1068609"/>
                  <a:pt x="10171086" y="1063259"/>
                  <a:pt x="10186416" y="1060704"/>
                </a:cubicBezTo>
                <a:cubicBezTo>
                  <a:pt x="10207675" y="1057161"/>
                  <a:pt x="10229088" y="1054608"/>
                  <a:pt x="10250424" y="1051560"/>
                </a:cubicBezTo>
                <a:cubicBezTo>
                  <a:pt x="10447438" y="1059441"/>
                  <a:pt x="10541933" y="1068897"/>
                  <a:pt x="10744200" y="1051560"/>
                </a:cubicBezTo>
                <a:cubicBezTo>
                  <a:pt x="10754501" y="1050677"/>
                  <a:pt x="10832368" y="1021192"/>
                  <a:pt x="10844784" y="1014984"/>
                </a:cubicBezTo>
                <a:cubicBezTo>
                  <a:pt x="10860680" y="1007036"/>
                  <a:pt x="10873643" y="993172"/>
                  <a:pt x="10890504" y="987552"/>
                </a:cubicBezTo>
                <a:cubicBezTo>
                  <a:pt x="10910951" y="980736"/>
                  <a:pt x="10933176" y="981456"/>
                  <a:pt x="10954512" y="978408"/>
                </a:cubicBezTo>
                <a:lnTo>
                  <a:pt x="11055096" y="987552"/>
                </a:lnTo>
                <a:cubicBezTo>
                  <a:pt x="11082560" y="990298"/>
                  <a:pt x="11156909" y="977179"/>
                  <a:pt x="11137392" y="996696"/>
                </a:cubicBezTo>
                <a:cubicBezTo>
                  <a:pt x="11113586" y="1020502"/>
                  <a:pt x="11070336" y="1002792"/>
                  <a:pt x="11036808" y="1005840"/>
                </a:cubicBezTo>
                <a:cubicBezTo>
                  <a:pt x="11024616" y="1008888"/>
                  <a:pt x="11012269" y="1011373"/>
                  <a:pt x="11000232" y="1014984"/>
                </a:cubicBezTo>
                <a:cubicBezTo>
                  <a:pt x="10981768" y="1020523"/>
                  <a:pt x="10964625" y="1032397"/>
                  <a:pt x="10945368" y="1033272"/>
                </a:cubicBezTo>
                <a:cubicBezTo>
                  <a:pt x="10896555" y="1035491"/>
                  <a:pt x="10847832" y="1027176"/>
                  <a:pt x="10799064" y="1024128"/>
                </a:cubicBezTo>
                <a:lnTo>
                  <a:pt x="10570464" y="987552"/>
                </a:lnTo>
                <a:cubicBezTo>
                  <a:pt x="10483094" y="973900"/>
                  <a:pt x="10533733" y="985227"/>
                  <a:pt x="10469880" y="969264"/>
                </a:cubicBezTo>
                <a:cubicBezTo>
                  <a:pt x="10375585" y="1000696"/>
                  <a:pt x="10523029" y="944364"/>
                  <a:pt x="10424160" y="1014984"/>
                </a:cubicBezTo>
                <a:cubicBezTo>
                  <a:pt x="10411513" y="1024017"/>
                  <a:pt x="10393845" y="1022074"/>
                  <a:pt x="10378440" y="1024128"/>
                </a:cubicBezTo>
                <a:cubicBezTo>
                  <a:pt x="10348077" y="1028176"/>
                  <a:pt x="10317480" y="1030224"/>
                  <a:pt x="10287000" y="1033272"/>
                </a:cubicBezTo>
                <a:lnTo>
                  <a:pt x="9546336" y="1024128"/>
                </a:lnTo>
                <a:cubicBezTo>
                  <a:pt x="9527801" y="1023702"/>
                  <a:pt x="9509910" y="1016925"/>
                  <a:pt x="9491472" y="1014984"/>
                </a:cubicBezTo>
                <a:cubicBezTo>
                  <a:pt x="9451949" y="1010824"/>
                  <a:pt x="9412224" y="1008888"/>
                  <a:pt x="9372600" y="1005840"/>
                </a:cubicBezTo>
                <a:cubicBezTo>
                  <a:pt x="9476232" y="1002792"/>
                  <a:pt x="9579819" y="996696"/>
                  <a:pt x="9683496" y="996696"/>
                </a:cubicBezTo>
                <a:cubicBezTo>
                  <a:pt x="10375772" y="996696"/>
                  <a:pt x="9679847" y="1000171"/>
                  <a:pt x="9976104" y="1014984"/>
                </a:cubicBezTo>
                <a:cubicBezTo>
                  <a:pt x="10134519" y="1022905"/>
                  <a:pt x="10293096" y="1027176"/>
                  <a:pt x="10451592" y="1033272"/>
                </a:cubicBezTo>
                <a:lnTo>
                  <a:pt x="10826496" y="1024128"/>
                </a:lnTo>
                <a:cubicBezTo>
                  <a:pt x="10869248" y="1022573"/>
                  <a:pt x="10912313" y="1022017"/>
                  <a:pt x="10954512" y="1014984"/>
                </a:cubicBezTo>
                <a:cubicBezTo>
                  <a:pt x="10967958" y="1012743"/>
                  <a:pt x="10977722" y="999369"/>
                  <a:pt x="10991088" y="996696"/>
                </a:cubicBezTo>
                <a:cubicBezTo>
                  <a:pt x="11024100" y="990094"/>
                  <a:pt x="11058144" y="990600"/>
                  <a:pt x="11091672" y="987552"/>
                </a:cubicBezTo>
                <a:cubicBezTo>
                  <a:pt x="11106912" y="984504"/>
                  <a:pt x="11122314" y="982177"/>
                  <a:pt x="11137392" y="978408"/>
                </a:cubicBezTo>
                <a:cubicBezTo>
                  <a:pt x="11165243" y="971445"/>
                  <a:pt x="11207194" y="957132"/>
                  <a:pt x="11237976" y="950976"/>
                </a:cubicBezTo>
                <a:cubicBezTo>
                  <a:pt x="11271392" y="944293"/>
                  <a:pt x="11305388" y="940493"/>
                  <a:pt x="11338560" y="932688"/>
                </a:cubicBezTo>
                <a:cubicBezTo>
                  <a:pt x="11357325" y="928273"/>
                  <a:pt x="11374521" y="918181"/>
                  <a:pt x="11393424" y="914400"/>
                </a:cubicBezTo>
                <a:cubicBezTo>
                  <a:pt x="11429696" y="907146"/>
                  <a:pt x="11544838" y="893187"/>
                  <a:pt x="11594592" y="886968"/>
                </a:cubicBezTo>
                <a:cubicBezTo>
                  <a:pt x="11603736" y="880872"/>
                  <a:pt x="11611598" y="872155"/>
                  <a:pt x="11622024" y="868680"/>
                </a:cubicBezTo>
                <a:cubicBezTo>
                  <a:pt x="11642546" y="861839"/>
                  <a:pt x="11750116" y="851400"/>
                  <a:pt x="11759184" y="850392"/>
                </a:cubicBezTo>
                <a:cubicBezTo>
                  <a:pt x="11771376" y="847344"/>
                  <a:pt x="11783676" y="844700"/>
                  <a:pt x="11795760" y="841248"/>
                </a:cubicBezTo>
                <a:cubicBezTo>
                  <a:pt x="11805028" y="838600"/>
                  <a:pt x="11813767" y="834124"/>
                  <a:pt x="11823192" y="832104"/>
                </a:cubicBezTo>
                <a:cubicBezTo>
                  <a:pt x="12062426" y="780840"/>
                  <a:pt x="11806692" y="843087"/>
                  <a:pt x="11996928" y="795528"/>
                </a:cubicBezTo>
                <a:cubicBezTo>
                  <a:pt x="12009120" y="792480"/>
                  <a:pt x="12021836" y="791051"/>
                  <a:pt x="12033504" y="786384"/>
                </a:cubicBezTo>
                <a:cubicBezTo>
                  <a:pt x="12088173" y="764516"/>
                  <a:pt x="12063652" y="773287"/>
                  <a:pt x="12106656" y="758952"/>
                </a:cubicBezTo>
                <a:cubicBezTo>
                  <a:pt x="12237712" y="768313"/>
                  <a:pt x="12277453" y="768096"/>
                  <a:pt x="12225528" y="768096"/>
                </a:cubicBezTo>
                <a:lnTo>
                  <a:pt x="12207240" y="1828800"/>
                </a:lnTo>
                <a:lnTo>
                  <a:pt x="0" y="1801368"/>
                </a:lnTo>
                <a:lnTo>
                  <a:pt x="0" y="91440"/>
                </a:lnTo>
                <a:close/>
              </a:path>
            </a:pathLst>
          </a:custGeom>
          <a:solidFill>
            <a:schemeClr val="tx1"/>
          </a:solidFill>
          <a:ln>
            <a:solidFill>
              <a:srgbClr val="6A56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63B45AB-542D-D55F-0AD1-8080C208E06B}"/>
              </a:ext>
            </a:extLst>
          </p:cNvPr>
          <p:cNvSpPr/>
          <p:nvPr/>
        </p:nvSpPr>
        <p:spPr>
          <a:xfrm>
            <a:off x="-49129" y="5023501"/>
            <a:ext cx="12265884" cy="1163386"/>
          </a:xfrm>
          <a:custGeom>
            <a:avLst/>
            <a:gdLst>
              <a:gd name="connsiteX0" fmla="*/ 0 w 12198096"/>
              <a:gd name="connsiteY0" fmla="*/ 72002 h 1044847"/>
              <a:gd name="connsiteX1" fmla="*/ 1865376 w 12198096"/>
              <a:gd name="connsiteY1" fmla="*/ 44570 h 1044847"/>
              <a:gd name="connsiteX2" fmla="*/ 5340096 w 12198096"/>
              <a:gd name="connsiteY2" fmla="*/ 593210 h 1044847"/>
              <a:gd name="connsiteX3" fmla="*/ 9646920 w 12198096"/>
              <a:gd name="connsiteY3" fmla="*/ 1041266 h 1044847"/>
              <a:gd name="connsiteX4" fmla="*/ 12198096 w 12198096"/>
              <a:gd name="connsiteY4" fmla="*/ 766946 h 104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096" h="1044847">
                <a:moveTo>
                  <a:pt x="0" y="72002"/>
                </a:moveTo>
                <a:cubicBezTo>
                  <a:pt x="487680" y="14852"/>
                  <a:pt x="975360" y="-42298"/>
                  <a:pt x="1865376" y="44570"/>
                </a:cubicBezTo>
                <a:cubicBezTo>
                  <a:pt x="2755392" y="131438"/>
                  <a:pt x="4043172" y="427094"/>
                  <a:pt x="5340096" y="593210"/>
                </a:cubicBezTo>
                <a:cubicBezTo>
                  <a:pt x="6637020" y="759326"/>
                  <a:pt x="8503920" y="1012310"/>
                  <a:pt x="9646920" y="1041266"/>
                </a:cubicBezTo>
                <a:cubicBezTo>
                  <a:pt x="10789920" y="1070222"/>
                  <a:pt x="11494008" y="918584"/>
                  <a:pt x="12198096" y="766946"/>
                </a:cubicBezTo>
              </a:path>
            </a:pathLst>
          </a:custGeom>
          <a:noFill/>
          <a:ln w="171450">
            <a:solidFill>
              <a:srgbClr val="8FD2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57FAD17-4775-0A99-6DB7-9764F2ADDFEE}"/>
              </a:ext>
            </a:extLst>
          </p:cNvPr>
          <p:cNvSpPr/>
          <p:nvPr/>
        </p:nvSpPr>
        <p:spPr>
          <a:xfrm>
            <a:off x="-36942" y="5023501"/>
            <a:ext cx="12265884" cy="1163386"/>
          </a:xfrm>
          <a:custGeom>
            <a:avLst/>
            <a:gdLst>
              <a:gd name="connsiteX0" fmla="*/ 0 w 12198096"/>
              <a:gd name="connsiteY0" fmla="*/ 72002 h 1044847"/>
              <a:gd name="connsiteX1" fmla="*/ 1865376 w 12198096"/>
              <a:gd name="connsiteY1" fmla="*/ 44570 h 1044847"/>
              <a:gd name="connsiteX2" fmla="*/ 5340096 w 12198096"/>
              <a:gd name="connsiteY2" fmla="*/ 593210 h 1044847"/>
              <a:gd name="connsiteX3" fmla="*/ 9646920 w 12198096"/>
              <a:gd name="connsiteY3" fmla="*/ 1041266 h 1044847"/>
              <a:gd name="connsiteX4" fmla="*/ 12198096 w 12198096"/>
              <a:gd name="connsiteY4" fmla="*/ 766946 h 104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8096" h="1044847">
                <a:moveTo>
                  <a:pt x="0" y="72002"/>
                </a:moveTo>
                <a:cubicBezTo>
                  <a:pt x="487680" y="14852"/>
                  <a:pt x="975360" y="-42298"/>
                  <a:pt x="1865376" y="44570"/>
                </a:cubicBezTo>
                <a:cubicBezTo>
                  <a:pt x="2755392" y="131438"/>
                  <a:pt x="4043172" y="427094"/>
                  <a:pt x="5340096" y="593210"/>
                </a:cubicBezTo>
                <a:cubicBezTo>
                  <a:pt x="6637020" y="759326"/>
                  <a:pt x="8503920" y="1012310"/>
                  <a:pt x="9646920" y="1041266"/>
                </a:cubicBezTo>
                <a:cubicBezTo>
                  <a:pt x="10789920" y="1070222"/>
                  <a:pt x="11494008" y="918584"/>
                  <a:pt x="12198096" y="766946"/>
                </a:cubicBezTo>
              </a:path>
            </a:pathLst>
          </a:custGeom>
          <a:noFill/>
          <a:ln w="76200">
            <a:solidFill>
              <a:srgbClr val="53A9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5381EDB7-255A-A11B-8723-2FBFC9AAE225}"/>
              </a:ext>
            </a:extLst>
          </p:cNvPr>
          <p:cNvSpPr/>
          <p:nvPr/>
        </p:nvSpPr>
        <p:spPr>
          <a:xfrm rot="16200000">
            <a:off x="10590938" y="3875816"/>
            <a:ext cx="739718" cy="2536314"/>
          </a:xfrm>
          <a:prstGeom prst="snip2SameRect">
            <a:avLst/>
          </a:prstGeom>
          <a:solidFill>
            <a:srgbClr val="53A9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F4BA-32CC-A69E-DA12-17F1BD4F5991}"/>
              </a:ext>
            </a:extLst>
          </p:cNvPr>
          <p:cNvSpPr txBox="1"/>
          <p:nvPr/>
        </p:nvSpPr>
        <p:spPr>
          <a:xfrm>
            <a:off x="2039112" y="4889384"/>
            <a:ext cx="10189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latin typeface="Bitter" pitchFamily="2" charset="0"/>
              </a:rPr>
              <a:t>Unit 8 Review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4676A-92AF-D137-1882-7F38A2645591}"/>
              </a:ext>
            </a:extLst>
          </p:cNvPr>
          <p:cNvSpPr txBox="1"/>
          <p:nvPr/>
        </p:nvSpPr>
        <p:spPr>
          <a:xfrm>
            <a:off x="6108472" y="479488"/>
            <a:ext cx="7042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Bitter SemiBold" pitchFamily="2" charset="0"/>
                <a:cs typeface="Times New Roman" panose="02020603050405020304" pitchFamily="18" charset="0"/>
              </a:rPr>
              <a:t>MISSOURI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31F5-4265-C4B6-A0B1-BDD28EAF5417}"/>
              </a:ext>
            </a:extLst>
          </p:cNvPr>
          <p:cNvSpPr txBox="1"/>
          <p:nvPr/>
        </p:nvSpPr>
        <p:spPr>
          <a:xfrm>
            <a:off x="7196292" y="-6316"/>
            <a:ext cx="50204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>
                <a:solidFill>
                  <a:schemeClr val="bg1"/>
                </a:solidFill>
                <a:latin typeface="Montserrat Medium" pitchFamily="2" charset="0"/>
              </a:rPr>
              <a:t>Exploring</a:t>
            </a:r>
          </a:p>
        </p:txBody>
      </p:sp>
      <p:pic>
        <p:nvPicPr>
          <p:cNvPr id="24" name="Picture 23" descr="Logo, company name&#10;&#10;AI-generated content may be incorrect.">
            <a:extLst>
              <a:ext uri="{FF2B5EF4-FFF2-40B4-BE49-F238E27FC236}">
                <a16:creationId xmlns:a16="http://schemas.microsoft.com/office/drawing/2014/main" id="{99E8171B-1648-8C98-9D6F-D8E4D864A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" y="5210150"/>
            <a:ext cx="2183569" cy="16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1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08369-60FF-3087-BFEF-C173D373C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89A2B0-3324-6AAC-D78F-6747B2D8EE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9D5982-2D75-048A-6AC6-9A82C1FD5ED8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CCBF19-57AD-B0B8-C013-C4703F108DA8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Exploring Missouri – Unit 8 Review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573FD5-A044-5CA9-D2D7-5F836F9A0B87}"/>
              </a:ext>
            </a:extLst>
          </p:cNvPr>
          <p:cNvSpPr/>
          <p:nvPr/>
        </p:nvSpPr>
        <p:spPr>
          <a:xfrm>
            <a:off x="88894" y="6299161"/>
            <a:ext cx="496825" cy="503796"/>
          </a:xfrm>
          <a:prstGeom prst="roundRect">
            <a:avLst/>
          </a:prstGeom>
          <a:solidFill>
            <a:srgbClr val="53A9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641378-653F-E6F5-4DD5-A7639597CA74}"/>
              </a:ext>
            </a:extLst>
          </p:cNvPr>
          <p:cNvSpPr txBox="1"/>
          <p:nvPr/>
        </p:nvSpPr>
        <p:spPr>
          <a:xfrm>
            <a:off x="174238" y="6351004"/>
            <a:ext cx="326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itter SemiBold" pitchFamily="2" charset="0"/>
              </a:rPr>
              <a:t>8</a:t>
            </a:r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8A9D59-8907-F4C2-E56F-192010DBA252}"/>
              </a:ext>
            </a:extLst>
          </p:cNvPr>
          <p:cNvGrpSpPr/>
          <p:nvPr/>
        </p:nvGrpSpPr>
        <p:grpSpPr>
          <a:xfrm>
            <a:off x="1375320" y="122275"/>
            <a:ext cx="9441359" cy="5975189"/>
            <a:chOff x="1271831" y="122275"/>
            <a:chExt cx="9441359" cy="5975189"/>
          </a:xfrm>
        </p:grpSpPr>
        <p:pic>
          <p:nvPicPr>
            <p:cNvPr id="8" name="Picture 7" descr="A picture containing text, tree, different&#10;&#10;AI-generated content may be incorrect.">
              <a:extLst>
                <a:ext uri="{FF2B5EF4-FFF2-40B4-BE49-F238E27FC236}">
                  <a16:creationId xmlns:a16="http://schemas.microsoft.com/office/drawing/2014/main" id="{9746AC99-DCA6-B821-931C-86384091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831" y="122275"/>
              <a:ext cx="4617192" cy="59751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 descr="A picture containing text, screenshot&#10;&#10;AI-generated content may be incorrect.">
              <a:extLst>
                <a:ext uri="{FF2B5EF4-FFF2-40B4-BE49-F238E27FC236}">
                  <a16:creationId xmlns:a16="http://schemas.microsoft.com/office/drawing/2014/main" id="{B1EC2639-7D14-9147-B5D5-D84CA1424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122275"/>
              <a:ext cx="4617191" cy="59751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15592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0B90F-F277-C52C-BB33-9AA64C25D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5CD443-E096-267F-F107-2206F170AE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8D55DF-CC71-DA3F-5554-1F540F522649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BF3F1-4FD8-F56F-0AE4-B150B76D1477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Exploring Missouri – Unit 8 Review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59DFF8-824E-1766-A1F7-121E94E1DDBB}"/>
              </a:ext>
            </a:extLst>
          </p:cNvPr>
          <p:cNvSpPr txBox="1"/>
          <p:nvPr/>
        </p:nvSpPr>
        <p:spPr>
          <a:xfrm>
            <a:off x="1771622" y="1594215"/>
            <a:ext cx="86487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venir Next LT Pro" panose="020B0504020202020204" pitchFamily="34" charset="0"/>
              </a:rPr>
              <a:t>Turn and talk </a:t>
            </a:r>
            <a:r>
              <a:rPr lang="en-US" sz="4800" dirty="0">
                <a:latin typeface="Avenir Next LT Pro" panose="020B0504020202020204" pitchFamily="34" charset="0"/>
              </a:rPr>
              <a:t>to a classmate and discuss the life cycles of the plant and the life cycles of certain animals.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1DEC63-A9F4-5FD9-3D93-2E02503C295A}"/>
              </a:ext>
            </a:extLst>
          </p:cNvPr>
          <p:cNvSpPr/>
          <p:nvPr/>
        </p:nvSpPr>
        <p:spPr>
          <a:xfrm>
            <a:off x="88894" y="6299161"/>
            <a:ext cx="496825" cy="503796"/>
          </a:xfrm>
          <a:prstGeom prst="roundRect">
            <a:avLst/>
          </a:prstGeom>
          <a:solidFill>
            <a:srgbClr val="53A9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BA267-5C49-413B-AE13-50DC2C1B6668}"/>
              </a:ext>
            </a:extLst>
          </p:cNvPr>
          <p:cNvSpPr txBox="1"/>
          <p:nvPr/>
        </p:nvSpPr>
        <p:spPr>
          <a:xfrm>
            <a:off x="174238" y="6351004"/>
            <a:ext cx="326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itter SemiBold" pitchFamily="2" charset="0"/>
              </a:rPr>
              <a:t>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047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58DC6-A1DE-E9B7-B653-9C7C94C1E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8937B-A37E-B7C5-C84D-6DE93F87E7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5E2D0-ECB5-27DE-5A40-DEA8890F63B4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69CDB-3B3F-FF2E-FB6B-E3F6E8725CE4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Exploring Missouri – Unit 8 Review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D57A34-6B88-6BA8-BBA1-BE19DA82B7B8}"/>
              </a:ext>
            </a:extLst>
          </p:cNvPr>
          <p:cNvSpPr txBox="1"/>
          <p:nvPr/>
        </p:nvSpPr>
        <p:spPr>
          <a:xfrm>
            <a:off x="1771622" y="2319044"/>
            <a:ext cx="86487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What is the </a:t>
            </a:r>
            <a:r>
              <a:rPr lang="en-US" sz="4800" b="1" dirty="0">
                <a:latin typeface="Avenir Next LT Pro" panose="020B0504020202020204" pitchFamily="34" charset="0"/>
              </a:rPr>
              <a:t>pattern</a:t>
            </a:r>
            <a:r>
              <a:rPr lang="en-US" sz="4800" dirty="0">
                <a:latin typeface="Avenir Next LT Pro" panose="020B0504020202020204" pitchFamily="34" charset="0"/>
              </a:rPr>
              <a:t> in all the photos?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B60F6D-AD72-6166-CA48-C07E8FC80349}"/>
              </a:ext>
            </a:extLst>
          </p:cNvPr>
          <p:cNvSpPr/>
          <p:nvPr/>
        </p:nvSpPr>
        <p:spPr>
          <a:xfrm>
            <a:off x="88894" y="6299161"/>
            <a:ext cx="496825" cy="503796"/>
          </a:xfrm>
          <a:prstGeom prst="roundRect">
            <a:avLst/>
          </a:prstGeom>
          <a:solidFill>
            <a:srgbClr val="53A9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CCFBF3-346C-E842-B444-3575E77A210A}"/>
              </a:ext>
            </a:extLst>
          </p:cNvPr>
          <p:cNvSpPr txBox="1"/>
          <p:nvPr/>
        </p:nvSpPr>
        <p:spPr>
          <a:xfrm>
            <a:off x="174238" y="6351004"/>
            <a:ext cx="326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itter SemiBold" pitchFamily="2" charset="0"/>
              </a:rPr>
              <a:t>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8813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A93F2-8E91-47F2-5E3A-19506877F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6CEF0D-14C9-4E7B-B429-5307EF3749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44CA68-3724-0E94-6517-045084CBCBBA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1A54F-1408-F9BF-1F5F-711D095D6F41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Exploring Missouri – Unit 8 Review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426D97-06AE-6486-A916-59F01CC11586}"/>
              </a:ext>
            </a:extLst>
          </p:cNvPr>
          <p:cNvSpPr txBox="1"/>
          <p:nvPr/>
        </p:nvSpPr>
        <p:spPr>
          <a:xfrm>
            <a:off x="1771622" y="2129473"/>
            <a:ext cx="86487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venir Next LT Pro" panose="020B0504020202020204" pitchFamily="34" charset="0"/>
              </a:rPr>
              <a:t>How do the seedlings or animal babies look </a:t>
            </a:r>
            <a:r>
              <a:rPr lang="en-US" sz="4800" b="1" dirty="0">
                <a:latin typeface="Avenir Next LT Pro" panose="020B0504020202020204" pitchFamily="34" charset="0"/>
              </a:rPr>
              <a:t>like</a:t>
            </a:r>
            <a:r>
              <a:rPr lang="en-US" sz="4800" dirty="0">
                <a:latin typeface="Avenir Next LT Pro" panose="020B0504020202020204" pitchFamily="34" charset="0"/>
              </a:rPr>
              <a:t> their parents?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77F4CD-258F-D138-C5A3-064DB7A165A0}"/>
              </a:ext>
            </a:extLst>
          </p:cNvPr>
          <p:cNvSpPr/>
          <p:nvPr/>
        </p:nvSpPr>
        <p:spPr>
          <a:xfrm>
            <a:off x="88894" y="6299161"/>
            <a:ext cx="496825" cy="503796"/>
          </a:xfrm>
          <a:prstGeom prst="roundRect">
            <a:avLst/>
          </a:prstGeom>
          <a:solidFill>
            <a:srgbClr val="53A9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F10D2C-1C0B-A545-1A77-C99ACCF55A8F}"/>
              </a:ext>
            </a:extLst>
          </p:cNvPr>
          <p:cNvSpPr txBox="1"/>
          <p:nvPr/>
        </p:nvSpPr>
        <p:spPr>
          <a:xfrm>
            <a:off x="174238" y="6351004"/>
            <a:ext cx="326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itter SemiBold" pitchFamily="2" charset="0"/>
              </a:rPr>
              <a:t>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0451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7900D-03D1-2AF4-71EA-3064946C9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107961-AA83-1B25-B5F6-355A83D0A6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E02C1A-145E-5730-716A-374EA0314420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1B9C05-0282-24EC-919E-51E18A73B442}"/>
              </a:ext>
            </a:extLst>
          </p:cNvPr>
          <p:cNvSpPr txBox="1"/>
          <p:nvPr/>
        </p:nvSpPr>
        <p:spPr>
          <a:xfrm>
            <a:off x="597409" y="6366393"/>
            <a:ext cx="716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" panose="020B0504020202020204" pitchFamily="34" charset="0"/>
              </a:rPr>
              <a:t>Exploring Missouri – Unit 8 Review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AEFBC5-2A71-5AB3-7B46-A2ADEC0F6A85}"/>
              </a:ext>
            </a:extLst>
          </p:cNvPr>
          <p:cNvSpPr txBox="1"/>
          <p:nvPr/>
        </p:nvSpPr>
        <p:spPr>
          <a:xfrm>
            <a:off x="5070152" y="1972771"/>
            <a:ext cx="67256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Avenir Next LT Pro" panose="020B0504020202020204" pitchFamily="34" charset="0"/>
              </a:rPr>
              <a:t>Draw</a:t>
            </a:r>
            <a:r>
              <a:rPr lang="en-US" sz="4800" dirty="0">
                <a:latin typeface="Avenir Next LT Pro" panose="020B0504020202020204" pitchFamily="34" charset="0"/>
              </a:rPr>
              <a:t> your favorite baby plant and how it changes as it grows.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2E78FF-21B5-62A6-8FF1-FAD43747E996}"/>
              </a:ext>
            </a:extLst>
          </p:cNvPr>
          <p:cNvSpPr/>
          <p:nvPr/>
        </p:nvSpPr>
        <p:spPr>
          <a:xfrm>
            <a:off x="88894" y="6299161"/>
            <a:ext cx="496825" cy="503796"/>
          </a:xfrm>
          <a:prstGeom prst="roundRect">
            <a:avLst/>
          </a:prstGeom>
          <a:solidFill>
            <a:srgbClr val="53A9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4EB5FB-81F3-62CE-4218-712FD64B9370}"/>
              </a:ext>
            </a:extLst>
          </p:cNvPr>
          <p:cNvSpPr txBox="1"/>
          <p:nvPr/>
        </p:nvSpPr>
        <p:spPr>
          <a:xfrm>
            <a:off x="174238" y="6351004"/>
            <a:ext cx="326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Bitter SemiBold" pitchFamily="2" charset="0"/>
              </a:rPr>
              <a:t>8</a:t>
            </a:r>
            <a:endParaRPr lang="en-US" sz="2000" dirty="0"/>
          </a:p>
        </p:txBody>
      </p:sp>
      <p:pic>
        <p:nvPicPr>
          <p:cNvPr id="7" name="Picture 6" descr="Diagram, shape&#10;&#10;AI-generated content may be incorrect.">
            <a:extLst>
              <a:ext uri="{FF2B5EF4-FFF2-40B4-BE49-F238E27FC236}">
                <a16:creationId xmlns:a16="http://schemas.microsoft.com/office/drawing/2014/main" id="{1A964906-F224-7BAB-0E9E-ACB86D640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89170"/>
            <a:ext cx="4694725" cy="60755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5115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352</Words>
  <Application>Microsoft Office PowerPoint</Application>
  <PresentationFormat>Widescreen</PresentationFormat>
  <Paragraphs>40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Aptos</vt:lpstr>
      <vt:lpstr>Aptos Display</vt:lpstr>
      <vt:lpstr>Aptos Light</vt:lpstr>
      <vt:lpstr>Arial</vt:lpstr>
      <vt:lpstr>Avenir Next LT Pro</vt:lpstr>
      <vt:lpstr>Bitter</vt:lpstr>
      <vt:lpstr>Bitter SemiBold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Princ</dc:creator>
  <cp:lastModifiedBy>Wendy Parrett</cp:lastModifiedBy>
  <cp:revision>3</cp:revision>
  <dcterms:created xsi:type="dcterms:W3CDTF">2025-07-18T19:19:27Z</dcterms:created>
  <dcterms:modified xsi:type="dcterms:W3CDTF">2025-08-14T00:25:38Z</dcterms:modified>
</cp:coreProperties>
</file>