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7" r:id="rId2"/>
    <p:sldId id="302" r:id="rId3"/>
    <p:sldId id="303" r:id="rId4"/>
    <p:sldId id="304" r:id="rId5"/>
    <p:sldId id="305" r:id="rId6"/>
    <p:sldId id="306" r:id="rId7"/>
    <p:sldId id="307" r:id="rId8"/>
    <p:sldId id="308" r:id="rId9"/>
    <p:sldId id="309" r:id="rId10"/>
    <p:sldId id="31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00047D-15AE-85E0-2FC2-E31373CF1826}" v="3" dt="2025-08-13T21:20:11.7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567" autoAdjust="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CCC4F3-4635-41E0-BCEB-AEB59FB8F499}" type="datetimeFigureOut">
              <a:rPr lang="en-US" smtClean="0"/>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F712DE-D243-49A3-A96B-B4E23A69CE79}" type="slidenum">
              <a:rPr lang="en-US" smtClean="0"/>
              <a:t>‹#›</a:t>
            </a:fld>
            <a:endParaRPr lang="en-US"/>
          </a:p>
        </p:txBody>
      </p:sp>
    </p:spTree>
    <p:extLst>
      <p:ext uri="{BB962C8B-B14F-4D97-AF65-F5344CB8AC3E}">
        <p14:creationId xmlns:p14="http://schemas.microsoft.com/office/powerpoint/2010/main" val="1378302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5353E-DFDB-CB80-9CF3-3C1885B9F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664E26-1FD6-4385-BBBD-528F96D83C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D7D927-0544-3905-5682-AD6AEB797F76}"/>
              </a:ext>
            </a:extLst>
          </p:cNvPr>
          <p:cNvSpPr>
            <a:spLocks noGrp="1"/>
          </p:cNvSpPr>
          <p:nvPr>
            <p:ph type="body" idx="1"/>
          </p:nvPr>
        </p:nvSpPr>
        <p:spPr/>
        <p:txBody>
          <a:bodyPr/>
          <a:lstStyle/>
          <a:p>
            <a:r>
              <a:rPr lang="en-US" dirty="0"/>
              <a:t>Have students turn to the </a:t>
            </a:r>
            <a:r>
              <a:rPr lang="en-US" b="1" dirty="0"/>
              <a:t>Unit 7 Exploring the Phenomenon Talk About It </a:t>
            </a:r>
            <a:r>
              <a:rPr lang="en-US" dirty="0"/>
              <a:t>section on pages 122-123. </a:t>
            </a:r>
          </a:p>
        </p:txBody>
      </p:sp>
      <p:sp>
        <p:nvSpPr>
          <p:cNvPr id="4" name="Slide Number Placeholder 3">
            <a:extLst>
              <a:ext uri="{FF2B5EF4-FFF2-40B4-BE49-F238E27FC236}">
                <a16:creationId xmlns:a16="http://schemas.microsoft.com/office/drawing/2014/main" id="{2C292A24-C1DA-4486-08CB-F73596FD2FA3}"/>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1085639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15F7D-A4A2-36A6-32D5-9538A42922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A0ECDA-755D-48DB-330E-46A14E426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13D7B4-17C9-ACC0-3A4C-DCC9807BECB7}"/>
              </a:ext>
            </a:extLst>
          </p:cNvPr>
          <p:cNvSpPr>
            <a:spLocks noGrp="1"/>
          </p:cNvSpPr>
          <p:nvPr>
            <p:ph type="body" idx="1"/>
          </p:nvPr>
        </p:nvSpPr>
        <p:spPr/>
        <p:txBody>
          <a:bodyPr/>
          <a:lstStyle/>
          <a:p>
            <a:r>
              <a:rPr lang="en-US" dirty="0"/>
              <a:t>Using the pictures at the beginning of the lesson, have students turn and talk to a classmate and discuss the structure and function of bird beaks in the photos.</a:t>
            </a:r>
          </a:p>
        </p:txBody>
      </p:sp>
      <p:sp>
        <p:nvSpPr>
          <p:cNvPr id="4" name="Slide Number Placeholder 3">
            <a:extLst>
              <a:ext uri="{FF2B5EF4-FFF2-40B4-BE49-F238E27FC236}">
                <a16:creationId xmlns:a16="http://schemas.microsoft.com/office/drawing/2014/main" id="{1E08E977-B676-3F26-7904-6876D44624D9}"/>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2088480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C65B2-801D-37E4-5883-CF48364FB9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C5FC87-6F17-A288-F731-102458E166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3A6E4C-120F-8800-7030-1E467117D81C}"/>
              </a:ext>
            </a:extLst>
          </p:cNvPr>
          <p:cNvSpPr>
            <a:spLocks noGrp="1"/>
          </p:cNvSpPr>
          <p:nvPr>
            <p:ph type="body" idx="1"/>
          </p:nvPr>
        </p:nvSpPr>
        <p:spPr/>
        <p:txBody>
          <a:bodyPr/>
          <a:lstStyle/>
          <a:p>
            <a:r>
              <a:rPr lang="en-US" b="1" dirty="0"/>
              <a:t>Rubric:</a:t>
            </a:r>
          </a:p>
          <a:p>
            <a:pPr marL="171450" indent="-171450">
              <a:buFont typeface="Arial" panose="020B0604020202020204" pitchFamily="34" charset="0"/>
              <a:buChar char="•"/>
            </a:pPr>
            <a:r>
              <a:rPr lang="en-US" dirty="0"/>
              <a:t>3 (Meets) – Student explains the patterns of the different birds and their beaks and connects the structure of the beak shape to the food eaten.</a:t>
            </a:r>
          </a:p>
          <a:p>
            <a:pPr marL="171450" indent="-171450">
              <a:buFont typeface="Arial" panose="020B0604020202020204" pitchFamily="34" charset="0"/>
              <a:buChar char="•"/>
            </a:pPr>
            <a:r>
              <a:rPr lang="en-US" dirty="0"/>
              <a:t>2 (Partially meets) – Student explains some of the patterns of the different birds and their beaks and connects the structure of the beak shape to the food eaten.</a:t>
            </a:r>
          </a:p>
          <a:p>
            <a:pPr marL="171450" indent="-171450">
              <a:buFont typeface="Arial" panose="020B0604020202020204" pitchFamily="34" charset="0"/>
              <a:buChar char="•"/>
            </a:pPr>
            <a:r>
              <a:rPr lang="en-US" dirty="0"/>
              <a:t>1 (Doesn’t meet) – Student does not connect of the patterns of the different birds and their beaks and connects the structure of the beak shape to the food eaten.</a:t>
            </a:r>
          </a:p>
        </p:txBody>
      </p:sp>
      <p:sp>
        <p:nvSpPr>
          <p:cNvPr id="4" name="Slide Number Placeholder 3">
            <a:extLst>
              <a:ext uri="{FF2B5EF4-FFF2-40B4-BE49-F238E27FC236}">
                <a16:creationId xmlns:a16="http://schemas.microsoft.com/office/drawing/2014/main" id="{1E60E382-ED21-F07A-FA4C-EAAFA7F5738A}"/>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2699267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2B154-689F-DA16-EDD8-0581BB360E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68392D-4ECB-F288-D2DE-D5D07903F5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908CE6-3FF6-8FB8-B770-3D176668F9EC}"/>
              </a:ext>
            </a:extLst>
          </p:cNvPr>
          <p:cNvSpPr>
            <a:spLocks noGrp="1"/>
          </p:cNvSpPr>
          <p:nvPr>
            <p:ph type="body" idx="1"/>
          </p:nvPr>
        </p:nvSpPr>
        <p:spPr/>
        <p:txBody>
          <a:bodyPr/>
          <a:lstStyle/>
          <a:p>
            <a:r>
              <a:rPr lang="en-US" dirty="0"/>
              <a:t>Let’s go birding! Distribute copies of the mini field guide </a:t>
            </a:r>
            <a:r>
              <a:rPr lang="en-US" i="1" dirty="0"/>
              <a:t>You Discover Backyard Birds </a:t>
            </a:r>
            <a:r>
              <a:rPr lang="en-US" dirty="0"/>
              <a:t>from </a:t>
            </a:r>
            <a:r>
              <a:rPr lang="en-US" i="1" dirty="0" err="1"/>
              <a:t>Xplor</a:t>
            </a:r>
            <a:r>
              <a:rPr lang="en-US" dirty="0"/>
              <a:t>. This guide is available through the </a:t>
            </a:r>
            <a:r>
              <a:rPr lang="en-US" i="1" dirty="0"/>
              <a:t>MDC Teacher Portal</a:t>
            </a:r>
            <a:r>
              <a:rPr lang="en-US" dirty="0"/>
              <a:t>. </a:t>
            </a:r>
            <a:r>
              <a:rPr lang="en-US" sz="1200" kern="1200" dirty="0">
                <a:solidFill>
                  <a:schemeClr val="tx1"/>
                </a:solidFill>
                <a:effectLst/>
                <a:latin typeface="+mn-lt"/>
                <a:ea typeface="+mn-ea"/>
                <a:cs typeface="+mn-cs"/>
              </a:rPr>
              <a:t>https://education.mdc.mo.gov/sites/default/files/2023-08/7B%20PRINTABLE%20Mini%20Field%20Guide-You%20Discover%20Show-Me%20Backyard%20Birds.pdf</a:t>
            </a:r>
            <a:endParaRPr lang="en-US" dirty="0"/>
          </a:p>
          <a:p>
            <a:endParaRPr lang="en-US" dirty="0"/>
          </a:p>
          <a:p>
            <a:r>
              <a:rPr lang="en-US" dirty="0"/>
              <a:t>Go outside and have students find a quiet spot to sit quietly. You may wish to distribute binoculars during this time. Give students a few minutes to locate several birds to follow with their eyes and ears. </a:t>
            </a:r>
          </a:p>
        </p:txBody>
      </p:sp>
      <p:sp>
        <p:nvSpPr>
          <p:cNvPr id="4" name="Slide Number Placeholder 3">
            <a:extLst>
              <a:ext uri="{FF2B5EF4-FFF2-40B4-BE49-F238E27FC236}">
                <a16:creationId xmlns:a16="http://schemas.microsoft.com/office/drawing/2014/main" id="{23E46CC6-E764-FD15-36B9-DF143B823A17}"/>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237821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5D129-7305-9452-B895-ACEAA26116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F2DFA3-21FC-41FF-542C-5F286198A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79D61D-C3F6-10EE-3F53-533371C391F0}"/>
              </a:ext>
            </a:extLst>
          </p:cNvPr>
          <p:cNvSpPr>
            <a:spLocks noGrp="1"/>
          </p:cNvSpPr>
          <p:nvPr>
            <p:ph type="body" idx="1"/>
          </p:nvPr>
        </p:nvSpPr>
        <p:spPr/>
        <p:txBody>
          <a:bodyPr/>
          <a:lstStyle/>
          <a:p>
            <a:r>
              <a:rPr lang="en-US" dirty="0"/>
              <a:t>Bring the </a:t>
            </a:r>
            <a:r>
              <a:rPr lang="en-US" i="1" dirty="0"/>
              <a:t>MDC Feeding Backyard Birds Poster </a:t>
            </a:r>
            <a:r>
              <a:rPr lang="en-US" dirty="0"/>
              <a:t>with you or have the students bring their </a:t>
            </a:r>
            <a:r>
              <a:rPr lang="en-US" i="1" dirty="0"/>
              <a:t>You Discover Backyard Birds </a:t>
            </a:r>
            <a:r>
              <a:rPr lang="en-US" dirty="0"/>
              <a:t>mini field guide so students can identify their bird.</a:t>
            </a:r>
          </a:p>
          <a:p>
            <a:endParaRPr lang="en-US" dirty="0"/>
          </a:p>
          <a:p>
            <a:r>
              <a:rPr lang="en-US" dirty="0"/>
              <a:t>Animal in Picture: female Northern Cardinal</a:t>
            </a:r>
          </a:p>
        </p:txBody>
      </p:sp>
      <p:sp>
        <p:nvSpPr>
          <p:cNvPr id="4" name="Slide Number Placeholder 3">
            <a:extLst>
              <a:ext uri="{FF2B5EF4-FFF2-40B4-BE49-F238E27FC236}">
                <a16:creationId xmlns:a16="http://schemas.microsoft.com/office/drawing/2014/main" id="{B801BB5D-0B78-5D2E-66DB-27B0B1E5DCC1}"/>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707906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45AE4-9A6E-45DD-F995-1020B94BA7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06353D-3F06-284A-9067-037DD14E5E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4E6046-437F-0EC6-76A8-85B5F6167C5C}"/>
              </a:ext>
            </a:extLst>
          </p:cNvPr>
          <p:cNvSpPr>
            <a:spLocks noGrp="1"/>
          </p:cNvSpPr>
          <p:nvPr>
            <p:ph type="body" idx="1"/>
          </p:nvPr>
        </p:nvSpPr>
        <p:spPr/>
        <p:txBody>
          <a:bodyPr/>
          <a:lstStyle/>
          <a:p>
            <a:r>
              <a:rPr lang="en-US" dirty="0"/>
              <a:t>Animal in Picture: Eastern Kingbird</a:t>
            </a:r>
          </a:p>
        </p:txBody>
      </p:sp>
      <p:sp>
        <p:nvSpPr>
          <p:cNvPr id="4" name="Slide Number Placeholder 3">
            <a:extLst>
              <a:ext uri="{FF2B5EF4-FFF2-40B4-BE49-F238E27FC236}">
                <a16:creationId xmlns:a16="http://schemas.microsoft.com/office/drawing/2014/main" id="{1BFFA2FE-24C1-E267-9E0F-6BD104F45224}"/>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1710475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AC296-90B2-885B-C97E-C272A87DB7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A042F-0D8E-E75F-5A20-378099C68F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A39430-B4C1-71C5-0F28-EB3947A3CF8C}"/>
              </a:ext>
            </a:extLst>
          </p:cNvPr>
          <p:cNvSpPr>
            <a:spLocks noGrp="1"/>
          </p:cNvSpPr>
          <p:nvPr>
            <p:ph type="body" idx="1"/>
          </p:nvPr>
        </p:nvSpPr>
        <p:spPr/>
        <p:txBody>
          <a:bodyPr/>
          <a:lstStyle/>
          <a:p>
            <a:r>
              <a:rPr lang="en-US" dirty="0"/>
              <a:t>Animal in Picture: Black-capped Chickadee</a:t>
            </a:r>
          </a:p>
        </p:txBody>
      </p:sp>
      <p:sp>
        <p:nvSpPr>
          <p:cNvPr id="4" name="Slide Number Placeholder 3">
            <a:extLst>
              <a:ext uri="{FF2B5EF4-FFF2-40B4-BE49-F238E27FC236}">
                <a16:creationId xmlns:a16="http://schemas.microsoft.com/office/drawing/2014/main" id="{FFB619A3-50DA-EA06-DF0B-AE93D0836ED1}"/>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2750758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E4782-DA77-7D83-13E0-85E3A850A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9AB754-A1BB-11AB-E2BB-F8AEFBF92F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15EEFB-07B8-441C-08B2-565755ED51F6}"/>
              </a:ext>
            </a:extLst>
          </p:cNvPr>
          <p:cNvSpPr>
            <a:spLocks noGrp="1"/>
          </p:cNvSpPr>
          <p:nvPr>
            <p:ph type="body" idx="1"/>
          </p:nvPr>
        </p:nvSpPr>
        <p:spPr/>
        <p:txBody>
          <a:bodyPr/>
          <a:lstStyle/>
          <a:p>
            <a:r>
              <a:rPr lang="en-US" dirty="0"/>
              <a:t>Animal in Picture: male Northern Cardinal</a:t>
            </a:r>
          </a:p>
        </p:txBody>
      </p:sp>
      <p:sp>
        <p:nvSpPr>
          <p:cNvPr id="4" name="Slide Number Placeholder 3">
            <a:extLst>
              <a:ext uri="{FF2B5EF4-FFF2-40B4-BE49-F238E27FC236}">
                <a16:creationId xmlns:a16="http://schemas.microsoft.com/office/drawing/2014/main" id="{E8B98FDC-85A5-AD72-7EF0-EAE8D4D5527E}"/>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3098420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1AE0D-F24E-DA1B-AA97-2DE1B0F242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A4B23C-9BB5-E4B3-C8A4-BA9F5C8FEF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C4B999-FD42-F8D5-C7CE-ADE57C86D830}"/>
              </a:ext>
            </a:extLst>
          </p:cNvPr>
          <p:cNvSpPr>
            <a:spLocks noGrp="1"/>
          </p:cNvSpPr>
          <p:nvPr>
            <p:ph type="body" idx="1"/>
          </p:nvPr>
        </p:nvSpPr>
        <p:spPr/>
        <p:txBody>
          <a:bodyPr/>
          <a:lstStyle/>
          <a:p>
            <a:r>
              <a:rPr lang="en-US" dirty="0"/>
              <a:t>Using student guide </a:t>
            </a:r>
            <a:r>
              <a:rPr lang="en-US" b="1" dirty="0"/>
              <a:t>Unit 7 Putting It All Together </a:t>
            </a:r>
            <a:r>
              <a:rPr lang="en-US" dirty="0"/>
              <a:t>section on pages 132-133, have students draw three different types of birds they are following with there eyes and ears and the different ways the birds are using their beaks in the three different boxes. In each box, have them describe how the bird is using its beak.</a:t>
            </a:r>
          </a:p>
          <a:p>
            <a:endParaRPr lang="en-US" dirty="0"/>
          </a:p>
          <a:p>
            <a:r>
              <a:rPr lang="en-US" dirty="0"/>
              <a:t>Come back inside and give students time to share one bird they followed and what it was doing with its beak.</a:t>
            </a:r>
          </a:p>
          <a:p>
            <a:endParaRPr lang="en-US" dirty="0"/>
          </a:p>
          <a:p>
            <a:r>
              <a:rPr lang="en-US" b="1" dirty="0"/>
              <a:t>Rubric:</a:t>
            </a:r>
          </a:p>
          <a:p>
            <a:pPr marL="171450" indent="-171450">
              <a:buFont typeface="Arial" panose="020B0604020202020204" pitchFamily="34" charset="0"/>
              <a:buChar char="•"/>
            </a:pPr>
            <a:r>
              <a:rPr lang="en-US" dirty="0"/>
              <a:t>3 (Meets) – Student labels and draws three different birds showing how the birds use their beaks.</a:t>
            </a:r>
          </a:p>
          <a:p>
            <a:pPr marL="171450" indent="-171450">
              <a:buFont typeface="Arial" panose="020B0604020202020204" pitchFamily="34" charset="0"/>
              <a:buChar char="•"/>
            </a:pPr>
            <a:r>
              <a:rPr lang="en-US" dirty="0"/>
              <a:t>2 (Partially meets) – Student labels and draws two different birds showing how the birds use their beaks.</a:t>
            </a:r>
          </a:p>
          <a:p>
            <a:pPr marL="171450" indent="-171450">
              <a:buFont typeface="Arial" panose="020B0604020202020204" pitchFamily="34" charset="0"/>
              <a:buChar char="•"/>
            </a:pPr>
            <a:r>
              <a:rPr lang="en-US" dirty="0"/>
              <a:t>1 (Doesn’t meet) – Student labels and draws zero to one bird showing how the bird uses its beak.</a:t>
            </a:r>
          </a:p>
        </p:txBody>
      </p:sp>
      <p:sp>
        <p:nvSpPr>
          <p:cNvPr id="4" name="Slide Number Placeholder 3">
            <a:extLst>
              <a:ext uri="{FF2B5EF4-FFF2-40B4-BE49-F238E27FC236}">
                <a16:creationId xmlns:a16="http://schemas.microsoft.com/office/drawing/2014/main" id="{B8C4ABE0-6E82-7B1E-3FA8-CA694EFFB3F4}"/>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3707909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CAA40-6296-6CA5-EA5B-953A20B334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E30D6F-EF49-3578-C7F8-BC1AFEE4A1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081D54-4C67-F022-EC4B-A25943E65E26}"/>
              </a:ext>
            </a:extLst>
          </p:cNvPr>
          <p:cNvSpPr>
            <a:spLocks noGrp="1"/>
          </p:cNvSpPr>
          <p:nvPr>
            <p:ph type="dt" sz="half" idx="10"/>
          </p:nvPr>
        </p:nvSpPr>
        <p:spPr/>
        <p:txBody>
          <a:bodyPr/>
          <a:lstStyle/>
          <a:p>
            <a:fld id="{4D06AFE1-D2E0-4BDE-B15B-E8C719C8BE48}" type="datetimeFigureOut">
              <a:rPr lang="en-US" smtClean="0"/>
              <a:t>8/13/2025</a:t>
            </a:fld>
            <a:endParaRPr lang="en-US"/>
          </a:p>
        </p:txBody>
      </p:sp>
      <p:sp>
        <p:nvSpPr>
          <p:cNvPr id="5" name="Footer Placeholder 4">
            <a:extLst>
              <a:ext uri="{FF2B5EF4-FFF2-40B4-BE49-F238E27FC236}">
                <a16:creationId xmlns:a16="http://schemas.microsoft.com/office/drawing/2014/main" id="{1D073DFF-1964-5A44-04DB-1192121768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95B5C-6E02-64FD-7ACE-63F02FB56866}"/>
              </a:ext>
            </a:extLst>
          </p:cNvPr>
          <p:cNvSpPr>
            <a:spLocks noGrp="1"/>
          </p:cNvSpPr>
          <p:nvPr>
            <p:ph type="sldNum" sz="quarter" idx="12"/>
          </p:nvPr>
        </p:nvSpPr>
        <p:spPr/>
        <p:txBody>
          <a:bodyPr/>
          <a:lstStyle/>
          <a:p>
            <a:fld id="{9106AB0D-16DE-4FD4-B42A-9BF589FC4389}" type="slidenum">
              <a:rPr lang="en-US" smtClean="0"/>
              <a:t>‹#›</a:t>
            </a:fld>
            <a:endParaRPr lang="en-US"/>
          </a:p>
        </p:txBody>
      </p:sp>
    </p:spTree>
    <p:extLst>
      <p:ext uri="{BB962C8B-B14F-4D97-AF65-F5344CB8AC3E}">
        <p14:creationId xmlns:p14="http://schemas.microsoft.com/office/powerpoint/2010/main" val="674353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B42B-32AF-DAFC-4757-C39D41CB41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36D79F-E816-40CC-760D-4FDA927309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2913BB-AFA1-22EE-3579-6009159877BF}"/>
              </a:ext>
            </a:extLst>
          </p:cNvPr>
          <p:cNvSpPr>
            <a:spLocks noGrp="1"/>
          </p:cNvSpPr>
          <p:nvPr>
            <p:ph type="dt" sz="half" idx="10"/>
          </p:nvPr>
        </p:nvSpPr>
        <p:spPr/>
        <p:txBody>
          <a:bodyPr/>
          <a:lstStyle/>
          <a:p>
            <a:fld id="{4D06AFE1-D2E0-4BDE-B15B-E8C719C8BE48}" type="datetimeFigureOut">
              <a:rPr lang="en-US" smtClean="0"/>
              <a:t>8/13/2025</a:t>
            </a:fld>
            <a:endParaRPr lang="en-US"/>
          </a:p>
        </p:txBody>
      </p:sp>
      <p:sp>
        <p:nvSpPr>
          <p:cNvPr id="5" name="Footer Placeholder 4">
            <a:extLst>
              <a:ext uri="{FF2B5EF4-FFF2-40B4-BE49-F238E27FC236}">
                <a16:creationId xmlns:a16="http://schemas.microsoft.com/office/drawing/2014/main" id="{D0B58777-0796-438E-9C48-5755E0120A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4518DC-F48B-F594-E13A-29ABAF52FDDF}"/>
              </a:ext>
            </a:extLst>
          </p:cNvPr>
          <p:cNvSpPr>
            <a:spLocks noGrp="1"/>
          </p:cNvSpPr>
          <p:nvPr>
            <p:ph type="sldNum" sz="quarter" idx="12"/>
          </p:nvPr>
        </p:nvSpPr>
        <p:spPr/>
        <p:txBody>
          <a:bodyPr/>
          <a:lstStyle/>
          <a:p>
            <a:fld id="{9106AB0D-16DE-4FD4-B42A-9BF589FC4389}" type="slidenum">
              <a:rPr lang="en-US" smtClean="0"/>
              <a:t>‹#›</a:t>
            </a:fld>
            <a:endParaRPr lang="en-US"/>
          </a:p>
        </p:txBody>
      </p:sp>
    </p:spTree>
    <p:extLst>
      <p:ext uri="{BB962C8B-B14F-4D97-AF65-F5344CB8AC3E}">
        <p14:creationId xmlns:p14="http://schemas.microsoft.com/office/powerpoint/2010/main" val="1288861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DFB21A-5840-0768-8A86-85BCA33CCA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5F89E5-3515-2DB0-5912-DC35AFB5BD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C57539-224C-8C8E-236B-949469FC9485}"/>
              </a:ext>
            </a:extLst>
          </p:cNvPr>
          <p:cNvSpPr>
            <a:spLocks noGrp="1"/>
          </p:cNvSpPr>
          <p:nvPr>
            <p:ph type="dt" sz="half" idx="10"/>
          </p:nvPr>
        </p:nvSpPr>
        <p:spPr/>
        <p:txBody>
          <a:bodyPr/>
          <a:lstStyle/>
          <a:p>
            <a:fld id="{4D06AFE1-D2E0-4BDE-B15B-E8C719C8BE48}" type="datetimeFigureOut">
              <a:rPr lang="en-US" smtClean="0"/>
              <a:t>8/13/2025</a:t>
            </a:fld>
            <a:endParaRPr lang="en-US"/>
          </a:p>
        </p:txBody>
      </p:sp>
      <p:sp>
        <p:nvSpPr>
          <p:cNvPr id="5" name="Footer Placeholder 4">
            <a:extLst>
              <a:ext uri="{FF2B5EF4-FFF2-40B4-BE49-F238E27FC236}">
                <a16:creationId xmlns:a16="http://schemas.microsoft.com/office/drawing/2014/main" id="{C638D785-AE26-ABBC-552E-151421CC5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AC0D13-62B2-3CF4-32D5-99F9BD88BC4E}"/>
              </a:ext>
            </a:extLst>
          </p:cNvPr>
          <p:cNvSpPr>
            <a:spLocks noGrp="1"/>
          </p:cNvSpPr>
          <p:nvPr>
            <p:ph type="sldNum" sz="quarter" idx="12"/>
          </p:nvPr>
        </p:nvSpPr>
        <p:spPr/>
        <p:txBody>
          <a:bodyPr/>
          <a:lstStyle/>
          <a:p>
            <a:fld id="{9106AB0D-16DE-4FD4-B42A-9BF589FC4389}" type="slidenum">
              <a:rPr lang="en-US" smtClean="0"/>
              <a:t>‹#›</a:t>
            </a:fld>
            <a:endParaRPr lang="en-US"/>
          </a:p>
        </p:txBody>
      </p:sp>
    </p:spTree>
    <p:extLst>
      <p:ext uri="{BB962C8B-B14F-4D97-AF65-F5344CB8AC3E}">
        <p14:creationId xmlns:p14="http://schemas.microsoft.com/office/powerpoint/2010/main" val="1170150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DA029-6A0A-1694-8126-43431F07EC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9D8B26-9DDF-888D-6AE7-CF199B6AD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5C79C-C843-D7FF-B8B3-81E5462DE9AB}"/>
              </a:ext>
            </a:extLst>
          </p:cNvPr>
          <p:cNvSpPr>
            <a:spLocks noGrp="1"/>
          </p:cNvSpPr>
          <p:nvPr>
            <p:ph type="dt" sz="half" idx="10"/>
          </p:nvPr>
        </p:nvSpPr>
        <p:spPr/>
        <p:txBody>
          <a:bodyPr/>
          <a:lstStyle/>
          <a:p>
            <a:fld id="{4D06AFE1-D2E0-4BDE-B15B-E8C719C8BE48}" type="datetimeFigureOut">
              <a:rPr lang="en-US" smtClean="0"/>
              <a:t>8/13/2025</a:t>
            </a:fld>
            <a:endParaRPr lang="en-US"/>
          </a:p>
        </p:txBody>
      </p:sp>
      <p:sp>
        <p:nvSpPr>
          <p:cNvPr id="5" name="Footer Placeholder 4">
            <a:extLst>
              <a:ext uri="{FF2B5EF4-FFF2-40B4-BE49-F238E27FC236}">
                <a16:creationId xmlns:a16="http://schemas.microsoft.com/office/drawing/2014/main" id="{6B33DD25-05E4-28DA-68C4-BCF79AE9E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2D35CA-B9B9-84AE-0CB1-2B24FE220B54}"/>
              </a:ext>
            </a:extLst>
          </p:cNvPr>
          <p:cNvSpPr>
            <a:spLocks noGrp="1"/>
          </p:cNvSpPr>
          <p:nvPr>
            <p:ph type="sldNum" sz="quarter" idx="12"/>
          </p:nvPr>
        </p:nvSpPr>
        <p:spPr/>
        <p:txBody>
          <a:bodyPr/>
          <a:lstStyle/>
          <a:p>
            <a:fld id="{9106AB0D-16DE-4FD4-B42A-9BF589FC4389}" type="slidenum">
              <a:rPr lang="en-US" smtClean="0"/>
              <a:t>‹#›</a:t>
            </a:fld>
            <a:endParaRPr lang="en-US"/>
          </a:p>
        </p:txBody>
      </p:sp>
    </p:spTree>
    <p:extLst>
      <p:ext uri="{BB962C8B-B14F-4D97-AF65-F5344CB8AC3E}">
        <p14:creationId xmlns:p14="http://schemas.microsoft.com/office/powerpoint/2010/main" val="4200573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0F48B-F6DF-E9B9-9DE6-92EF39C7DF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D50902-203A-EA81-C89A-9A5AF57AB9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05C6C7-D504-27BA-213E-55C444FB37E7}"/>
              </a:ext>
            </a:extLst>
          </p:cNvPr>
          <p:cNvSpPr>
            <a:spLocks noGrp="1"/>
          </p:cNvSpPr>
          <p:nvPr>
            <p:ph type="dt" sz="half" idx="10"/>
          </p:nvPr>
        </p:nvSpPr>
        <p:spPr/>
        <p:txBody>
          <a:bodyPr/>
          <a:lstStyle/>
          <a:p>
            <a:fld id="{4D06AFE1-D2E0-4BDE-B15B-E8C719C8BE48}" type="datetimeFigureOut">
              <a:rPr lang="en-US" smtClean="0"/>
              <a:t>8/13/2025</a:t>
            </a:fld>
            <a:endParaRPr lang="en-US"/>
          </a:p>
        </p:txBody>
      </p:sp>
      <p:sp>
        <p:nvSpPr>
          <p:cNvPr id="5" name="Footer Placeholder 4">
            <a:extLst>
              <a:ext uri="{FF2B5EF4-FFF2-40B4-BE49-F238E27FC236}">
                <a16:creationId xmlns:a16="http://schemas.microsoft.com/office/drawing/2014/main" id="{0825438A-4C6B-0C55-05DB-DC9EFAED87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EFD85-4453-2670-A061-000F5242668A}"/>
              </a:ext>
            </a:extLst>
          </p:cNvPr>
          <p:cNvSpPr>
            <a:spLocks noGrp="1"/>
          </p:cNvSpPr>
          <p:nvPr>
            <p:ph type="sldNum" sz="quarter" idx="12"/>
          </p:nvPr>
        </p:nvSpPr>
        <p:spPr/>
        <p:txBody>
          <a:bodyPr/>
          <a:lstStyle/>
          <a:p>
            <a:fld id="{9106AB0D-16DE-4FD4-B42A-9BF589FC4389}" type="slidenum">
              <a:rPr lang="en-US" smtClean="0"/>
              <a:t>‹#›</a:t>
            </a:fld>
            <a:endParaRPr lang="en-US"/>
          </a:p>
        </p:txBody>
      </p:sp>
    </p:spTree>
    <p:extLst>
      <p:ext uri="{BB962C8B-B14F-4D97-AF65-F5344CB8AC3E}">
        <p14:creationId xmlns:p14="http://schemas.microsoft.com/office/powerpoint/2010/main" val="1709047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E347-E812-0C05-1A00-AFC89D8AB8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0DF908-CCA7-FAD8-55B1-26D4712439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40B9E5-7021-8882-3EB7-5CAD8106BD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25FAF-33D7-CBDF-4EF8-077488D9447C}"/>
              </a:ext>
            </a:extLst>
          </p:cNvPr>
          <p:cNvSpPr>
            <a:spLocks noGrp="1"/>
          </p:cNvSpPr>
          <p:nvPr>
            <p:ph type="dt" sz="half" idx="10"/>
          </p:nvPr>
        </p:nvSpPr>
        <p:spPr/>
        <p:txBody>
          <a:bodyPr/>
          <a:lstStyle/>
          <a:p>
            <a:fld id="{4D06AFE1-D2E0-4BDE-B15B-E8C719C8BE48}" type="datetimeFigureOut">
              <a:rPr lang="en-US" smtClean="0"/>
              <a:t>8/13/2025</a:t>
            </a:fld>
            <a:endParaRPr lang="en-US"/>
          </a:p>
        </p:txBody>
      </p:sp>
      <p:sp>
        <p:nvSpPr>
          <p:cNvPr id="6" name="Footer Placeholder 5">
            <a:extLst>
              <a:ext uri="{FF2B5EF4-FFF2-40B4-BE49-F238E27FC236}">
                <a16:creationId xmlns:a16="http://schemas.microsoft.com/office/drawing/2014/main" id="{10C725D9-7EFD-2D2B-3EDF-328055E967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A13C33-E1BF-CDEF-A195-46CB66D7D7B7}"/>
              </a:ext>
            </a:extLst>
          </p:cNvPr>
          <p:cNvSpPr>
            <a:spLocks noGrp="1"/>
          </p:cNvSpPr>
          <p:nvPr>
            <p:ph type="sldNum" sz="quarter" idx="12"/>
          </p:nvPr>
        </p:nvSpPr>
        <p:spPr/>
        <p:txBody>
          <a:bodyPr/>
          <a:lstStyle/>
          <a:p>
            <a:fld id="{9106AB0D-16DE-4FD4-B42A-9BF589FC4389}" type="slidenum">
              <a:rPr lang="en-US" smtClean="0"/>
              <a:t>‹#›</a:t>
            </a:fld>
            <a:endParaRPr lang="en-US"/>
          </a:p>
        </p:txBody>
      </p:sp>
    </p:spTree>
    <p:extLst>
      <p:ext uri="{BB962C8B-B14F-4D97-AF65-F5344CB8AC3E}">
        <p14:creationId xmlns:p14="http://schemas.microsoft.com/office/powerpoint/2010/main" val="803035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A0FAD-6122-D7AD-A22E-1D8009A74D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227607-D6AC-ECDC-A652-E213BABB67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41F15C-0A7A-0237-988E-B7D48EEF2E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D18D9F-942E-34C8-015A-96C7CB142F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DD141A-CF0B-7F11-757C-F7A6CE3A2E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318E8D-E2D3-0FA0-F888-E57743B72F5B}"/>
              </a:ext>
            </a:extLst>
          </p:cNvPr>
          <p:cNvSpPr>
            <a:spLocks noGrp="1"/>
          </p:cNvSpPr>
          <p:nvPr>
            <p:ph type="dt" sz="half" idx="10"/>
          </p:nvPr>
        </p:nvSpPr>
        <p:spPr/>
        <p:txBody>
          <a:bodyPr/>
          <a:lstStyle/>
          <a:p>
            <a:fld id="{4D06AFE1-D2E0-4BDE-B15B-E8C719C8BE48}" type="datetimeFigureOut">
              <a:rPr lang="en-US" smtClean="0"/>
              <a:t>8/13/2025</a:t>
            </a:fld>
            <a:endParaRPr lang="en-US"/>
          </a:p>
        </p:txBody>
      </p:sp>
      <p:sp>
        <p:nvSpPr>
          <p:cNvPr id="8" name="Footer Placeholder 7">
            <a:extLst>
              <a:ext uri="{FF2B5EF4-FFF2-40B4-BE49-F238E27FC236}">
                <a16:creationId xmlns:a16="http://schemas.microsoft.com/office/drawing/2014/main" id="{6BE1428C-4565-E63A-2F8F-2083065044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D0F2A3-EB6C-C635-0554-A63DF4D29687}"/>
              </a:ext>
            </a:extLst>
          </p:cNvPr>
          <p:cNvSpPr>
            <a:spLocks noGrp="1"/>
          </p:cNvSpPr>
          <p:nvPr>
            <p:ph type="sldNum" sz="quarter" idx="12"/>
          </p:nvPr>
        </p:nvSpPr>
        <p:spPr/>
        <p:txBody>
          <a:bodyPr/>
          <a:lstStyle/>
          <a:p>
            <a:fld id="{9106AB0D-16DE-4FD4-B42A-9BF589FC4389}" type="slidenum">
              <a:rPr lang="en-US" smtClean="0"/>
              <a:t>‹#›</a:t>
            </a:fld>
            <a:endParaRPr lang="en-US"/>
          </a:p>
        </p:txBody>
      </p:sp>
    </p:spTree>
    <p:extLst>
      <p:ext uri="{BB962C8B-B14F-4D97-AF65-F5344CB8AC3E}">
        <p14:creationId xmlns:p14="http://schemas.microsoft.com/office/powerpoint/2010/main" val="104447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D3E40-4396-CD42-A613-A1258192E2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DC91BA-77CE-A50D-6904-AC06F6BA3793}"/>
              </a:ext>
            </a:extLst>
          </p:cNvPr>
          <p:cNvSpPr>
            <a:spLocks noGrp="1"/>
          </p:cNvSpPr>
          <p:nvPr>
            <p:ph type="dt" sz="half" idx="10"/>
          </p:nvPr>
        </p:nvSpPr>
        <p:spPr/>
        <p:txBody>
          <a:bodyPr/>
          <a:lstStyle/>
          <a:p>
            <a:fld id="{4D06AFE1-D2E0-4BDE-B15B-E8C719C8BE48}" type="datetimeFigureOut">
              <a:rPr lang="en-US" smtClean="0"/>
              <a:t>8/13/2025</a:t>
            </a:fld>
            <a:endParaRPr lang="en-US"/>
          </a:p>
        </p:txBody>
      </p:sp>
      <p:sp>
        <p:nvSpPr>
          <p:cNvPr id="4" name="Footer Placeholder 3">
            <a:extLst>
              <a:ext uri="{FF2B5EF4-FFF2-40B4-BE49-F238E27FC236}">
                <a16:creationId xmlns:a16="http://schemas.microsoft.com/office/drawing/2014/main" id="{D35F9751-B1E6-E569-D666-AC3B8E7959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6677EC-92BA-4D9D-2E19-3BE992AF1D16}"/>
              </a:ext>
            </a:extLst>
          </p:cNvPr>
          <p:cNvSpPr>
            <a:spLocks noGrp="1"/>
          </p:cNvSpPr>
          <p:nvPr>
            <p:ph type="sldNum" sz="quarter" idx="12"/>
          </p:nvPr>
        </p:nvSpPr>
        <p:spPr/>
        <p:txBody>
          <a:bodyPr/>
          <a:lstStyle/>
          <a:p>
            <a:fld id="{9106AB0D-16DE-4FD4-B42A-9BF589FC4389}" type="slidenum">
              <a:rPr lang="en-US" smtClean="0"/>
              <a:t>‹#›</a:t>
            </a:fld>
            <a:endParaRPr lang="en-US"/>
          </a:p>
        </p:txBody>
      </p:sp>
    </p:spTree>
    <p:extLst>
      <p:ext uri="{BB962C8B-B14F-4D97-AF65-F5344CB8AC3E}">
        <p14:creationId xmlns:p14="http://schemas.microsoft.com/office/powerpoint/2010/main" val="2733393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372756-05EA-81C6-F6D5-8372C749FDFB}"/>
              </a:ext>
            </a:extLst>
          </p:cNvPr>
          <p:cNvSpPr>
            <a:spLocks noGrp="1"/>
          </p:cNvSpPr>
          <p:nvPr>
            <p:ph type="dt" sz="half" idx="10"/>
          </p:nvPr>
        </p:nvSpPr>
        <p:spPr/>
        <p:txBody>
          <a:bodyPr/>
          <a:lstStyle/>
          <a:p>
            <a:fld id="{4D06AFE1-D2E0-4BDE-B15B-E8C719C8BE48}" type="datetimeFigureOut">
              <a:rPr lang="en-US" smtClean="0"/>
              <a:t>8/13/2025</a:t>
            </a:fld>
            <a:endParaRPr lang="en-US"/>
          </a:p>
        </p:txBody>
      </p:sp>
      <p:sp>
        <p:nvSpPr>
          <p:cNvPr id="3" name="Footer Placeholder 2">
            <a:extLst>
              <a:ext uri="{FF2B5EF4-FFF2-40B4-BE49-F238E27FC236}">
                <a16:creationId xmlns:a16="http://schemas.microsoft.com/office/drawing/2014/main" id="{00D3BCEE-D5A0-BD92-08DC-44B145EA7A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0F4F83-F50B-01F3-2163-4C6FF5D1C363}"/>
              </a:ext>
            </a:extLst>
          </p:cNvPr>
          <p:cNvSpPr>
            <a:spLocks noGrp="1"/>
          </p:cNvSpPr>
          <p:nvPr>
            <p:ph type="sldNum" sz="quarter" idx="12"/>
          </p:nvPr>
        </p:nvSpPr>
        <p:spPr/>
        <p:txBody>
          <a:bodyPr/>
          <a:lstStyle/>
          <a:p>
            <a:fld id="{9106AB0D-16DE-4FD4-B42A-9BF589FC4389}" type="slidenum">
              <a:rPr lang="en-US" smtClean="0"/>
              <a:t>‹#›</a:t>
            </a:fld>
            <a:endParaRPr lang="en-US"/>
          </a:p>
        </p:txBody>
      </p:sp>
    </p:spTree>
    <p:extLst>
      <p:ext uri="{BB962C8B-B14F-4D97-AF65-F5344CB8AC3E}">
        <p14:creationId xmlns:p14="http://schemas.microsoft.com/office/powerpoint/2010/main" val="1543766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24ECD-DA59-D3E3-5262-D792C76BAC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F7B7D1-F1D4-949A-9AD7-D8D29A9E7C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60F7E7-9925-342B-0EE7-932BE7324E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866DAF-72E5-6764-C4CB-22D0FD57282C}"/>
              </a:ext>
            </a:extLst>
          </p:cNvPr>
          <p:cNvSpPr>
            <a:spLocks noGrp="1"/>
          </p:cNvSpPr>
          <p:nvPr>
            <p:ph type="dt" sz="half" idx="10"/>
          </p:nvPr>
        </p:nvSpPr>
        <p:spPr/>
        <p:txBody>
          <a:bodyPr/>
          <a:lstStyle/>
          <a:p>
            <a:fld id="{4D06AFE1-D2E0-4BDE-B15B-E8C719C8BE48}" type="datetimeFigureOut">
              <a:rPr lang="en-US" smtClean="0"/>
              <a:t>8/13/2025</a:t>
            </a:fld>
            <a:endParaRPr lang="en-US"/>
          </a:p>
        </p:txBody>
      </p:sp>
      <p:sp>
        <p:nvSpPr>
          <p:cNvPr id="6" name="Footer Placeholder 5">
            <a:extLst>
              <a:ext uri="{FF2B5EF4-FFF2-40B4-BE49-F238E27FC236}">
                <a16:creationId xmlns:a16="http://schemas.microsoft.com/office/drawing/2014/main" id="{7B63D4AB-FF41-2C68-0F4D-72097F813F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3CE60-5E47-D9F7-C14C-0E53DDD03097}"/>
              </a:ext>
            </a:extLst>
          </p:cNvPr>
          <p:cNvSpPr>
            <a:spLocks noGrp="1"/>
          </p:cNvSpPr>
          <p:nvPr>
            <p:ph type="sldNum" sz="quarter" idx="12"/>
          </p:nvPr>
        </p:nvSpPr>
        <p:spPr/>
        <p:txBody>
          <a:bodyPr/>
          <a:lstStyle/>
          <a:p>
            <a:fld id="{9106AB0D-16DE-4FD4-B42A-9BF589FC4389}" type="slidenum">
              <a:rPr lang="en-US" smtClean="0"/>
              <a:t>‹#›</a:t>
            </a:fld>
            <a:endParaRPr lang="en-US"/>
          </a:p>
        </p:txBody>
      </p:sp>
    </p:spTree>
    <p:extLst>
      <p:ext uri="{BB962C8B-B14F-4D97-AF65-F5344CB8AC3E}">
        <p14:creationId xmlns:p14="http://schemas.microsoft.com/office/powerpoint/2010/main" val="169031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C0DC-6217-AA27-633B-9767FC8F47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D30F16-F9CA-4FB0-C3F4-96F9B5BEF9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BB4444-F296-2E56-6AF9-77D3864C8D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3ACC0-9813-AC6E-3770-7A97473589E9}"/>
              </a:ext>
            </a:extLst>
          </p:cNvPr>
          <p:cNvSpPr>
            <a:spLocks noGrp="1"/>
          </p:cNvSpPr>
          <p:nvPr>
            <p:ph type="dt" sz="half" idx="10"/>
          </p:nvPr>
        </p:nvSpPr>
        <p:spPr/>
        <p:txBody>
          <a:bodyPr/>
          <a:lstStyle/>
          <a:p>
            <a:fld id="{4D06AFE1-D2E0-4BDE-B15B-E8C719C8BE48}" type="datetimeFigureOut">
              <a:rPr lang="en-US" smtClean="0"/>
              <a:t>8/13/2025</a:t>
            </a:fld>
            <a:endParaRPr lang="en-US"/>
          </a:p>
        </p:txBody>
      </p:sp>
      <p:sp>
        <p:nvSpPr>
          <p:cNvPr id="6" name="Footer Placeholder 5">
            <a:extLst>
              <a:ext uri="{FF2B5EF4-FFF2-40B4-BE49-F238E27FC236}">
                <a16:creationId xmlns:a16="http://schemas.microsoft.com/office/drawing/2014/main" id="{CEE5E672-22A2-3F1C-0809-9B62579176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5DEA90-486C-2ADE-A67A-4EFFC41D6953}"/>
              </a:ext>
            </a:extLst>
          </p:cNvPr>
          <p:cNvSpPr>
            <a:spLocks noGrp="1"/>
          </p:cNvSpPr>
          <p:nvPr>
            <p:ph type="sldNum" sz="quarter" idx="12"/>
          </p:nvPr>
        </p:nvSpPr>
        <p:spPr/>
        <p:txBody>
          <a:bodyPr/>
          <a:lstStyle/>
          <a:p>
            <a:fld id="{9106AB0D-16DE-4FD4-B42A-9BF589FC4389}" type="slidenum">
              <a:rPr lang="en-US" smtClean="0"/>
              <a:t>‹#›</a:t>
            </a:fld>
            <a:endParaRPr lang="en-US"/>
          </a:p>
        </p:txBody>
      </p:sp>
    </p:spTree>
    <p:extLst>
      <p:ext uri="{BB962C8B-B14F-4D97-AF65-F5344CB8AC3E}">
        <p14:creationId xmlns:p14="http://schemas.microsoft.com/office/powerpoint/2010/main" val="2788760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C1964E-7B39-CC5E-A9C4-DC1BF1CA30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EB5747-F20B-9658-7D71-22EFFB177B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23A87-F7C7-AB4D-2E1F-363EC7A3ED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D06AFE1-D2E0-4BDE-B15B-E8C719C8BE48}" type="datetimeFigureOut">
              <a:rPr lang="en-US" smtClean="0"/>
              <a:t>8/13/2025</a:t>
            </a:fld>
            <a:endParaRPr lang="en-US"/>
          </a:p>
        </p:txBody>
      </p:sp>
      <p:sp>
        <p:nvSpPr>
          <p:cNvPr id="5" name="Footer Placeholder 4">
            <a:extLst>
              <a:ext uri="{FF2B5EF4-FFF2-40B4-BE49-F238E27FC236}">
                <a16:creationId xmlns:a16="http://schemas.microsoft.com/office/drawing/2014/main" id="{3FC09BF6-B7DF-2A4C-16E9-FE9CBD3094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78366B8-A6CC-B85A-D090-6CD50F2323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06AB0D-16DE-4FD4-B42A-9BF589FC4389}" type="slidenum">
              <a:rPr lang="en-US" smtClean="0"/>
              <a:t>‹#›</a:t>
            </a:fld>
            <a:endParaRPr lang="en-US"/>
          </a:p>
        </p:txBody>
      </p:sp>
    </p:spTree>
    <p:extLst>
      <p:ext uri="{BB962C8B-B14F-4D97-AF65-F5344CB8AC3E}">
        <p14:creationId xmlns:p14="http://schemas.microsoft.com/office/powerpoint/2010/main" val="2528218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d&amp;#95;Exploring&amp;#95;0201">
            <a:extLst>
              <a:ext uri="{FF2B5EF4-FFF2-40B4-BE49-F238E27FC236}">
                <a16:creationId xmlns:a16="http://schemas.microsoft.com/office/drawing/2014/main" id="{5E1CDC13-F636-2F33-C49C-1B4A5AE815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218"/>
          <a:stretch/>
        </p:blipFill>
        <p:spPr bwMode="auto">
          <a:xfrm flipH="1">
            <a:off x="191" y="0"/>
            <a:ext cx="12216563" cy="6575087"/>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FC17D903-3FAE-0388-4F47-883814A00F4C}"/>
              </a:ext>
            </a:extLst>
          </p:cNvPr>
          <p:cNvSpPr/>
          <p:nvPr/>
        </p:nvSpPr>
        <p:spPr>
          <a:xfrm>
            <a:off x="-12375" y="5055073"/>
            <a:ext cx="12247596" cy="203628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solidFill>
              <a:srgbClr val="6A56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49129"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F294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36942"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E956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10590938" y="3875816"/>
            <a:ext cx="739718" cy="2536314"/>
          </a:xfrm>
          <a:prstGeom prst="snip2SameRect">
            <a:avLst/>
          </a:prstGeom>
          <a:solidFill>
            <a:srgbClr val="E956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8" name="TextBox 17">
            <a:extLst>
              <a:ext uri="{FF2B5EF4-FFF2-40B4-BE49-F238E27FC236}">
                <a16:creationId xmlns:a16="http://schemas.microsoft.com/office/drawing/2014/main" id="{E0B5F4BA-32CC-A69E-DA12-17F1BD4F5991}"/>
              </a:ext>
            </a:extLst>
          </p:cNvPr>
          <p:cNvSpPr txBox="1"/>
          <p:nvPr/>
        </p:nvSpPr>
        <p:spPr>
          <a:xfrm>
            <a:off x="2039112" y="4889384"/>
            <a:ext cx="10189829" cy="523220"/>
          </a:xfrm>
          <a:prstGeom prst="rect">
            <a:avLst/>
          </a:prstGeom>
          <a:noFill/>
        </p:spPr>
        <p:txBody>
          <a:bodyPr wrap="square">
            <a:spAutoFit/>
          </a:bodyPr>
          <a:lstStyle/>
          <a:p>
            <a:pPr algn="r"/>
            <a:r>
              <a:rPr lang="en-US" sz="2800" b="1" dirty="0">
                <a:latin typeface="Bitter" pitchFamily="2" charset="0"/>
              </a:rPr>
              <a:t>Unit 7 Review</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108472" y="479488"/>
            <a:ext cx="7042638" cy="1323439"/>
          </a:xfrm>
          <a:prstGeom prst="rect">
            <a:avLst/>
          </a:prstGeom>
          <a:noFill/>
        </p:spPr>
        <p:txBody>
          <a:bodyPr wrap="square">
            <a:spAutoFit/>
          </a:bodyPr>
          <a:lstStyle/>
          <a:p>
            <a:pPr algn="ctr"/>
            <a:r>
              <a:rPr lang="en-US" sz="8000" b="1" dirty="0">
                <a:solidFill>
                  <a:schemeClr val="bg1"/>
                </a:solidFill>
                <a:latin typeface="Bitter SemiBold" pitchFamily="2" charset="0"/>
                <a:cs typeface="Times New Roman" panose="02020603050405020304" pitchFamily="18" charset="0"/>
              </a:rPr>
              <a:t>MISSOURI</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196292" y="-6316"/>
            <a:ext cx="5020462" cy="707886"/>
          </a:xfrm>
          <a:prstGeom prst="rect">
            <a:avLst/>
          </a:prstGeom>
          <a:noFill/>
        </p:spPr>
        <p:txBody>
          <a:bodyPr wrap="square">
            <a:spAutoFit/>
          </a:bodyPr>
          <a:lstStyle/>
          <a:p>
            <a:pPr algn="r"/>
            <a:r>
              <a:rPr lang="en-US" sz="4000" dirty="0">
                <a:solidFill>
                  <a:schemeClr val="bg1"/>
                </a:solidFill>
                <a:latin typeface="Montserrat Medium" pitchFamily="2" charset="0"/>
              </a:rPr>
              <a:t>Exploring</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557E2-6292-029A-443F-B3F8BC099C6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27A6053-2420-374F-F7F5-CBFECE63404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AC1BC7F-D480-7046-07C9-168BF6CFD869}"/>
              </a:ext>
            </a:extLst>
          </p:cNvPr>
          <p:cNvSpPr txBox="1"/>
          <p:nvPr/>
        </p:nvSpPr>
        <p:spPr>
          <a:xfrm>
            <a:off x="11609833" y="6366393"/>
            <a:ext cx="49682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DB92432D-D959-F1A0-C31B-9E8156F7CC4C}"/>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Unit 7 Review</a:t>
            </a:r>
          </a:p>
        </p:txBody>
      </p:sp>
      <p:sp>
        <p:nvSpPr>
          <p:cNvPr id="6" name="Rectangle: Rounded Corners 5">
            <a:extLst>
              <a:ext uri="{FF2B5EF4-FFF2-40B4-BE49-F238E27FC236}">
                <a16:creationId xmlns:a16="http://schemas.microsoft.com/office/drawing/2014/main" id="{36A73BA0-6D9B-A059-A9C2-865F14E0C4E8}"/>
              </a:ext>
            </a:extLst>
          </p:cNvPr>
          <p:cNvSpPr/>
          <p:nvPr/>
        </p:nvSpPr>
        <p:spPr>
          <a:xfrm>
            <a:off x="88894" y="6299161"/>
            <a:ext cx="496825" cy="503796"/>
          </a:xfrm>
          <a:prstGeom prst="roundRect">
            <a:avLst/>
          </a:prstGeom>
          <a:solidFill>
            <a:srgbClr val="E956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CE544FB-688C-4002-E593-352CF4AF1DF8}"/>
              </a:ext>
            </a:extLst>
          </p:cNvPr>
          <p:cNvSpPr txBox="1"/>
          <p:nvPr/>
        </p:nvSpPr>
        <p:spPr>
          <a:xfrm>
            <a:off x="170688" y="6366393"/>
            <a:ext cx="426721" cy="400110"/>
          </a:xfrm>
          <a:prstGeom prst="rect">
            <a:avLst/>
          </a:prstGeom>
          <a:noFill/>
        </p:spPr>
        <p:txBody>
          <a:bodyPr wrap="square">
            <a:spAutoFit/>
          </a:bodyPr>
          <a:lstStyle/>
          <a:p>
            <a:r>
              <a:rPr lang="en-US" sz="2000" dirty="0">
                <a:latin typeface="Bitter SemiBold" pitchFamily="2" charset="0"/>
              </a:rPr>
              <a:t>7</a:t>
            </a:r>
            <a:endParaRPr lang="en-US" sz="2000" dirty="0"/>
          </a:p>
        </p:txBody>
      </p:sp>
      <p:grpSp>
        <p:nvGrpSpPr>
          <p:cNvPr id="11" name="Group 10">
            <a:extLst>
              <a:ext uri="{FF2B5EF4-FFF2-40B4-BE49-F238E27FC236}">
                <a16:creationId xmlns:a16="http://schemas.microsoft.com/office/drawing/2014/main" id="{64AB8E0E-52B7-963D-6CF8-8B9CA25BF99B}"/>
              </a:ext>
            </a:extLst>
          </p:cNvPr>
          <p:cNvGrpSpPr/>
          <p:nvPr/>
        </p:nvGrpSpPr>
        <p:grpSpPr>
          <a:xfrm>
            <a:off x="1399521" y="122275"/>
            <a:ext cx="9392957" cy="5975189"/>
            <a:chOff x="3442249" y="122275"/>
            <a:chExt cx="9392957" cy="5975189"/>
          </a:xfrm>
        </p:grpSpPr>
        <p:pic>
          <p:nvPicPr>
            <p:cNvPr id="7" name="Picture 6" descr="Graphical user interface, text, application&#10;&#10;AI-generated content may be incorrect.">
              <a:extLst>
                <a:ext uri="{FF2B5EF4-FFF2-40B4-BE49-F238E27FC236}">
                  <a16:creationId xmlns:a16="http://schemas.microsoft.com/office/drawing/2014/main" id="{DBB47592-A845-CC12-25BA-B9B4A8E67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249" y="122275"/>
              <a:ext cx="4617192" cy="5975189"/>
            </a:xfrm>
            <a:prstGeom prst="rect">
              <a:avLst/>
            </a:prstGeom>
            <a:ln>
              <a:solidFill>
                <a:schemeClr val="tx1"/>
              </a:solidFill>
            </a:ln>
          </p:spPr>
        </p:pic>
        <p:pic>
          <p:nvPicPr>
            <p:cNvPr id="10" name="Picture 9" descr="Graphical user interface, text, application&#10;&#10;AI-generated content may be incorrect.">
              <a:extLst>
                <a:ext uri="{FF2B5EF4-FFF2-40B4-BE49-F238E27FC236}">
                  <a16:creationId xmlns:a16="http://schemas.microsoft.com/office/drawing/2014/main" id="{7E0EC8C4-D26B-36F8-BDB5-6833BFB1B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8014" y="122275"/>
              <a:ext cx="4617192" cy="5975189"/>
            </a:xfrm>
            <a:prstGeom prst="rect">
              <a:avLst/>
            </a:prstGeom>
            <a:ln>
              <a:solidFill>
                <a:schemeClr val="tx1"/>
              </a:solidFill>
            </a:ln>
          </p:spPr>
        </p:pic>
      </p:grpSp>
    </p:spTree>
    <p:extLst>
      <p:ext uri="{BB962C8B-B14F-4D97-AF65-F5344CB8AC3E}">
        <p14:creationId xmlns:p14="http://schemas.microsoft.com/office/powerpoint/2010/main" val="1315418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E5564-3A55-B899-E356-77470B8C09C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73035E4-4373-5D16-5091-4BFD8CE5086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F2E4F0E-405B-26B3-2DAA-E2BEB7ABCE31}"/>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7BDEBBFD-928A-8F99-827A-0C47A8786928}"/>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Unit 7 Review</a:t>
            </a:r>
          </a:p>
        </p:txBody>
      </p:sp>
      <p:sp>
        <p:nvSpPr>
          <p:cNvPr id="6" name="Rectangle: Rounded Corners 5">
            <a:extLst>
              <a:ext uri="{FF2B5EF4-FFF2-40B4-BE49-F238E27FC236}">
                <a16:creationId xmlns:a16="http://schemas.microsoft.com/office/drawing/2014/main" id="{BD94D328-379E-337E-2C32-9DE7C0A7DA92}"/>
              </a:ext>
            </a:extLst>
          </p:cNvPr>
          <p:cNvSpPr/>
          <p:nvPr/>
        </p:nvSpPr>
        <p:spPr>
          <a:xfrm>
            <a:off x="88894" y="6299161"/>
            <a:ext cx="496825" cy="503796"/>
          </a:xfrm>
          <a:prstGeom prst="roundRect">
            <a:avLst/>
          </a:prstGeom>
          <a:solidFill>
            <a:srgbClr val="E956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919D58D-EA4C-950E-D906-15EB8724E6EA}"/>
              </a:ext>
            </a:extLst>
          </p:cNvPr>
          <p:cNvSpPr txBox="1"/>
          <p:nvPr/>
        </p:nvSpPr>
        <p:spPr>
          <a:xfrm>
            <a:off x="170688" y="6366393"/>
            <a:ext cx="426721" cy="400110"/>
          </a:xfrm>
          <a:prstGeom prst="rect">
            <a:avLst/>
          </a:prstGeom>
          <a:noFill/>
        </p:spPr>
        <p:txBody>
          <a:bodyPr wrap="square">
            <a:spAutoFit/>
          </a:bodyPr>
          <a:lstStyle/>
          <a:p>
            <a:r>
              <a:rPr lang="en-US" sz="2000" dirty="0">
                <a:latin typeface="Bitter SemiBold" pitchFamily="2" charset="0"/>
              </a:rPr>
              <a:t>7</a:t>
            </a:r>
            <a:endParaRPr lang="en-US" sz="2000" dirty="0"/>
          </a:p>
        </p:txBody>
      </p:sp>
      <p:grpSp>
        <p:nvGrpSpPr>
          <p:cNvPr id="11" name="Group 10">
            <a:extLst>
              <a:ext uri="{FF2B5EF4-FFF2-40B4-BE49-F238E27FC236}">
                <a16:creationId xmlns:a16="http://schemas.microsoft.com/office/drawing/2014/main" id="{F19E0314-97DF-C3C8-614D-0F6D00769BC2}"/>
              </a:ext>
            </a:extLst>
          </p:cNvPr>
          <p:cNvGrpSpPr/>
          <p:nvPr/>
        </p:nvGrpSpPr>
        <p:grpSpPr>
          <a:xfrm>
            <a:off x="1397259" y="122274"/>
            <a:ext cx="9397482" cy="5975190"/>
            <a:chOff x="1812590" y="122274"/>
            <a:chExt cx="9397482" cy="5975190"/>
          </a:xfrm>
        </p:grpSpPr>
        <p:pic>
          <p:nvPicPr>
            <p:cNvPr id="7" name="Picture 6" descr="A picture containing text&#10;&#10;AI-generated content may be incorrect.">
              <a:extLst>
                <a:ext uri="{FF2B5EF4-FFF2-40B4-BE49-F238E27FC236}">
                  <a16:creationId xmlns:a16="http://schemas.microsoft.com/office/drawing/2014/main" id="{6B9B97D5-4D31-A3A4-6A07-244C53A23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590" y="122274"/>
              <a:ext cx="4617193" cy="5975190"/>
            </a:xfrm>
            <a:prstGeom prst="rect">
              <a:avLst/>
            </a:prstGeom>
            <a:ln>
              <a:solidFill>
                <a:schemeClr val="tx1"/>
              </a:solidFill>
            </a:ln>
          </p:spPr>
        </p:pic>
        <p:pic>
          <p:nvPicPr>
            <p:cNvPr id="10" name="Picture 9" descr="A picture containing text, duck, screenshot&#10;&#10;AI-generated content may be incorrect.">
              <a:extLst>
                <a:ext uri="{FF2B5EF4-FFF2-40B4-BE49-F238E27FC236}">
                  <a16:creationId xmlns:a16="http://schemas.microsoft.com/office/drawing/2014/main" id="{D23444B2-269F-E617-0405-07D7EA8D01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2879" y="122274"/>
              <a:ext cx="4617193" cy="5975190"/>
            </a:xfrm>
            <a:prstGeom prst="rect">
              <a:avLst/>
            </a:prstGeom>
            <a:ln>
              <a:solidFill>
                <a:schemeClr val="tx1"/>
              </a:solidFill>
            </a:ln>
          </p:spPr>
        </p:pic>
      </p:grpSp>
    </p:spTree>
    <p:extLst>
      <p:ext uri="{BB962C8B-B14F-4D97-AF65-F5344CB8AC3E}">
        <p14:creationId xmlns:p14="http://schemas.microsoft.com/office/powerpoint/2010/main" val="1970691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32E2C-4D1B-1C23-9A94-78E2603F530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ABFB09B-B07E-7B2F-BAE7-86A58EB01F1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CD3866A-3D87-B298-C6AB-F7AA55CFC3E5}"/>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427823F3-1E52-1D0A-6BBB-DFDA58D31094}"/>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Unit 7 Review</a:t>
            </a:r>
          </a:p>
        </p:txBody>
      </p:sp>
      <p:sp>
        <p:nvSpPr>
          <p:cNvPr id="12" name="TextBox 11">
            <a:extLst>
              <a:ext uri="{FF2B5EF4-FFF2-40B4-BE49-F238E27FC236}">
                <a16:creationId xmlns:a16="http://schemas.microsoft.com/office/drawing/2014/main" id="{B7A948D7-6879-86EE-7E47-77815D9DBDCB}"/>
              </a:ext>
            </a:extLst>
          </p:cNvPr>
          <p:cNvSpPr txBox="1"/>
          <p:nvPr/>
        </p:nvSpPr>
        <p:spPr>
          <a:xfrm>
            <a:off x="2228088" y="1594215"/>
            <a:ext cx="7735823" cy="3046988"/>
          </a:xfrm>
          <a:prstGeom prst="rect">
            <a:avLst/>
          </a:prstGeom>
          <a:noFill/>
        </p:spPr>
        <p:txBody>
          <a:bodyPr wrap="square" lIns="91440" tIns="45720" rIns="91440" bIns="45720" anchor="t">
            <a:spAutoFit/>
          </a:bodyPr>
          <a:lstStyle/>
          <a:p>
            <a:pPr algn="ctr"/>
            <a:r>
              <a:rPr lang="en-US" sz="4800" dirty="0">
                <a:latin typeface="Avenir Next LT Pro"/>
              </a:rPr>
              <a:t>Turn to a classmate and discuss the </a:t>
            </a:r>
            <a:r>
              <a:rPr lang="en-US" sz="4800" b="1" dirty="0">
                <a:latin typeface="Avenir Next LT Pro"/>
              </a:rPr>
              <a:t>structure</a:t>
            </a:r>
            <a:r>
              <a:rPr lang="en-US" sz="4800" dirty="0">
                <a:latin typeface="Avenir Next LT Pro"/>
              </a:rPr>
              <a:t> and </a:t>
            </a:r>
            <a:r>
              <a:rPr lang="en-US" sz="4800" b="1" dirty="0">
                <a:latin typeface="Avenir Next LT Pro"/>
              </a:rPr>
              <a:t>function</a:t>
            </a:r>
            <a:r>
              <a:rPr lang="en-US" sz="4800" dirty="0">
                <a:latin typeface="Avenir Next LT Pro"/>
              </a:rPr>
              <a:t> of bird beaks in the photos.</a:t>
            </a:r>
          </a:p>
        </p:txBody>
      </p:sp>
      <p:sp>
        <p:nvSpPr>
          <p:cNvPr id="6" name="Rectangle: Rounded Corners 5">
            <a:extLst>
              <a:ext uri="{FF2B5EF4-FFF2-40B4-BE49-F238E27FC236}">
                <a16:creationId xmlns:a16="http://schemas.microsoft.com/office/drawing/2014/main" id="{521BAB93-F92E-14A6-5A1C-1757731C0B34}"/>
              </a:ext>
            </a:extLst>
          </p:cNvPr>
          <p:cNvSpPr/>
          <p:nvPr/>
        </p:nvSpPr>
        <p:spPr>
          <a:xfrm>
            <a:off x="88894" y="6299161"/>
            <a:ext cx="496825" cy="503796"/>
          </a:xfrm>
          <a:prstGeom prst="roundRect">
            <a:avLst/>
          </a:prstGeom>
          <a:solidFill>
            <a:srgbClr val="E956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E5BBA65-87F7-DB82-1864-419D9D440F39}"/>
              </a:ext>
            </a:extLst>
          </p:cNvPr>
          <p:cNvSpPr txBox="1"/>
          <p:nvPr/>
        </p:nvSpPr>
        <p:spPr>
          <a:xfrm>
            <a:off x="170688" y="6366393"/>
            <a:ext cx="426721" cy="400110"/>
          </a:xfrm>
          <a:prstGeom prst="rect">
            <a:avLst/>
          </a:prstGeom>
          <a:noFill/>
        </p:spPr>
        <p:txBody>
          <a:bodyPr wrap="square">
            <a:spAutoFit/>
          </a:bodyPr>
          <a:lstStyle/>
          <a:p>
            <a:r>
              <a:rPr lang="en-US" sz="2000" dirty="0">
                <a:latin typeface="Bitter SemiBold" pitchFamily="2" charset="0"/>
              </a:rPr>
              <a:t>7</a:t>
            </a:r>
            <a:endParaRPr lang="en-US" sz="2000" dirty="0"/>
          </a:p>
        </p:txBody>
      </p:sp>
    </p:spTree>
    <p:extLst>
      <p:ext uri="{BB962C8B-B14F-4D97-AF65-F5344CB8AC3E}">
        <p14:creationId xmlns:p14="http://schemas.microsoft.com/office/powerpoint/2010/main" val="3956429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C7708-F610-22BF-A44F-D1E4DEA3E2F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3DF2982-50D3-E198-C263-351087D460A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E9E82EF-63C7-C965-00BB-580292F80466}"/>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B49B031A-4D1A-51CD-8451-20F558D2AE7C}"/>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Unit 7 Review</a:t>
            </a:r>
          </a:p>
        </p:txBody>
      </p:sp>
      <p:sp>
        <p:nvSpPr>
          <p:cNvPr id="12" name="TextBox 11">
            <a:extLst>
              <a:ext uri="{FF2B5EF4-FFF2-40B4-BE49-F238E27FC236}">
                <a16:creationId xmlns:a16="http://schemas.microsoft.com/office/drawing/2014/main" id="{3A870158-86AD-F930-BE31-DAAC79DBEA48}"/>
              </a:ext>
            </a:extLst>
          </p:cNvPr>
          <p:cNvSpPr txBox="1"/>
          <p:nvPr/>
        </p:nvSpPr>
        <p:spPr>
          <a:xfrm>
            <a:off x="384048" y="799363"/>
            <a:ext cx="8962802" cy="4524315"/>
          </a:xfrm>
          <a:prstGeom prst="rect">
            <a:avLst/>
          </a:prstGeom>
          <a:noFill/>
        </p:spPr>
        <p:txBody>
          <a:bodyPr wrap="square">
            <a:spAutoFit/>
          </a:bodyPr>
          <a:lstStyle/>
          <a:p>
            <a:pPr algn="ctr"/>
            <a:r>
              <a:rPr lang="en-US" sz="4800" dirty="0">
                <a:latin typeface="Avenir Next LT Pro" panose="020B0504020202020204" pitchFamily="34" charset="0"/>
              </a:rPr>
              <a:t>How is a bird’s beak helpful to survival?</a:t>
            </a:r>
          </a:p>
          <a:p>
            <a:pPr algn="ctr"/>
            <a:endParaRPr lang="en-US" sz="4800" dirty="0">
              <a:latin typeface="Avenir Next LT Pro" panose="020B0504020202020204" pitchFamily="34" charset="0"/>
            </a:endParaRPr>
          </a:p>
          <a:p>
            <a:pPr algn="ctr"/>
            <a:r>
              <a:rPr lang="en-US" sz="4800" dirty="0">
                <a:latin typeface="Avenir Next LT Pro" panose="020B0504020202020204" pitchFamily="34" charset="0"/>
              </a:rPr>
              <a:t>How are these beaks different?</a:t>
            </a:r>
          </a:p>
          <a:p>
            <a:pPr algn="ctr"/>
            <a:endParaRPr lang="en-US" sz="4800" dirty="0">
              <a:latin typeface="Avenir Next LT Pro" panose="020B0504020202020204" pitchFamily="34" charset="0"/>
            </a:endParaRPr>
          </a:p>
          <a:p>
            <a:pPr algn="ctr"/>
            <a:r>
              <a:rPr lang="en-US" sz="4800" dirty="0">
                <a:latin typeface="Avenir Next LT Pro" panose="020B0504020202020204" pitchFamily="34" charset="0"/>
              </a:rPr>
              <a:t>How are they the same?</a:t>
            </a:r>
          </a:p>
        </p:txBody>
      </p:sp>
      <p:sp>
        <p:nvSpPr>
          <p:cNvPr id="6" name="Rectangle: Rounded Corners 5">
            <a:extLst>
              <a:ext uri="{FF2B5EF4-FFF2-40B4-BE49-F238E27FC236}">
                <a16:creationId xmlns:a16="http://schemas.microsoft.com/office/drawing/2014/main" id="{A2C15BEB-20E5-47D1-2AC6-2D735B796031}"/>
              </a:ext>
            </a:extLst>
          </p:cNvPr>
          <p:cNvSpPr/>
          <p:nvPr/>
        </p:nvSpPr>
        <p:spPr>
          <a:xfrm>
            <a:off x="88894" y="6299161"/>
            <a:ext cx="496825" cy="503796"/>
          </a:xfrm>
          <a:prstGeom prst="roundRect">
            <a:avLst/>
          </a:prstGeom>
          <a:solidFill>
            <a:srgbClr val="E956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5A2E56-CBE8-E76F-720D-638DF6AEF3DE}"/>
              </a:ext>
            </a:extLst>
          </p:cNvPr>
          <p:cNvSpPr txBox="1"/>
          <p:nvPr/>
        </p:nvSpPr>
        <p:spPr>
          <a:xfrm>
            <a:off x="170688" y="6366393"/>
            <a:ext cx="426721" cy="400110"/>
          </a:xfrm>
          <a:prstGeom prst="rect">
            <a:avLst/>
          </a:prstGeom>
          <a:noFill/>
        </p:spPr>
        <p:txBody>
          <a:bodyPr wrap="square">
            <a:spAutoFit/>
          </a:bodyPr>
          <a:lstStyle/>
          <a:p>
            <a:r>
              <a:rPr lang="en-US" sz="2000" dirty="0">
                <a:latin typeface="Bitter SemiBold" pitchFamily="2" charset="0"/>
              </a:rPr>
              <a:t>7</a:t>
            </a:r>
            <a:endParaRPr lang="en-US" sz="2000" dirty="0"/>
          </a:p>
        </p:txBody>
      </p:sp>
      <p:pic>
        <p:nvPicPr>
          <p:cNvPr id="7" name="Picture 6" descr="A picture containing text&#10;&#10;AI-generated content may be incorrect.">
            <a:extLst>
              <a:ext uri="{FF2B5EF4-FFF2-40B4-BE49-F238E27FC236}">
                <a16:creationId xmlns:a16="http://schemas.microsoft.com/office/drawing/2014/main" id="{FDE84E0C-01C6-7581-F1C9-9D0655A9A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5264" y="193831"/>
            <a:ext cx="2215943" cy="2867690"/>
          </a:xfrm>
          <a:prstGeom prst="rect">
            <a:avLst/>
          </a:prstGeom>
          <a:ln>
            <a:solidFill>
              <a:schemeClr val="tx1"/>
            </a:solidFill>
          </a:ln>
        </p:spPr>
      </p:pic>
      <p:pic>
        <p:nvPicPr>
          <p:cNvPr id="8" name="Picture 7" descr="A picture containing text, duck, screenshot&#10;&#10;AI-generated content may be incorrect.">
            <a:extLst>
              <a:ext uri="{FF2B5EF4-FFF2-40B4-BE49-F238E27FC236}">
                <a16:creationId xmlns:a16="http://schemas.microsoft.com/office/drawing/2014/main" id="{3BD857E3-5411-37C9-3A14-95981B8DEC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5264" y="3229774"/>
            <a:ext cx="2215943" cy="2867690"/>
          </a:xfrm>
          <a:prstGeom prst="rect">
            <a:avLst/>
          </a:prstGeom>
          <a:ln>
            <a:solidFill>
              <a:schemeClr val="tx1"/>
            </a:solidFill>
          </a:ln>
        </p:spPr>
      </p:pic>
    </p:spTree>
    <p:extLst>
      <p:ext uri="{BB962C8B-B14F-4D97-AF65-F5344CB8AC3E}">
        <p14:creationId xmlns:p14="http://schemas.microsoft.com/office/powerpoint/2010/main" val="2471257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6C5D2-6840-96DC-00EE-49B164F1F77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8C32461-4472-AAE9-2D1B-5D79AE55F60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15D13F8-7CEA-9453-F366-E4724A2713CB}"/>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5E9DECAC-163A-F107-F5C2-B23C0AE4CEB9}"/>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Unit 7 Review</a:t>
            </a:r>
          </a:p>
        </p:txBody>
      </p:sp>
      <p:sp>
        <p:nvSpPr>
          <p:cNvPr id="12" name="TextBox 11">
            <a:extLst>
              <a:ext uri="{FF2B5EF4-FFF2-40B4-BE49-F238E27FC236}">
                <a16:creationId xmlns:a16="http://schemas.microsoft.com/office/drawing/2014/main" id="{BE4B99C9-C4A2-C264-B3B2-76EF2B812D0E}"/>
              </a:ext>
            </a:extLst>
          </p:cNvPr>
          <p:cNvSpPr txBox="1"/>
          <p:nvPr/>
        </p:nvSpPr>
        <p:spPr>
          <a:xfrm>
            <a:off x="0" y="2598003"/>
            <a:ext cx="7174323" cy="830997"/>
          </a:xfrm>
          <a:prstGeom prst="rect">
            <a:avLst/>
          </a:prstGeom>
          <a:noFill/>
        </p:spPr>
        <p:txBody>
          <a:bodyPr wrap="square">
            <a:spAutoFit/>
          </a:bodyPr>
          <a:lstStyle/>
          <a:p>
            <a:pPr algn="ctr"/>
            <a:r>
              <a:rPr lang="en-US" sz="4800" b="1" dirty="0">
                <a:latin typeface="Avenir Next LT Pro" panose="020B0504020202020204" pitchFamily="34" charset="0"/>
              </a:rPr>
              <a:t>Let’s go birding!</a:t>
            </a:r>
          </a:p>
        </p:txBody>
      </p:sp>
      <p:sp>
        <p:nvSpPr>
          <p:cNvPr id="6" name="Rectangle: Rounded Corners 5">
            <a:extLst>
              <a:ext uri="{FF2B5EF4-FFF2-40B4-BE49-F238E27FC236}">
                <a16:creationId xmlns:a16="http://schemas.microsoft.com/office/drawing/2014/main" id="{EF853C32-B078-E948-80D7-BE098203E2A1}"/>
              </a:ext>
            </a:extLst>
          </p:cNvPr>
          <p:cNvSpPr/>
          <p:nvPr/>
        </p:nvSpPr>
        <p:spPr>
          <a:xfrm>
            <a:off x="88894" y="6299161"/>
            <a:ext cx="496825" cy="503796"/>
          </a:xfrm>
          <a:prstGeom prst="roundRect">
            <a:avLst/>
          </a:prstGeom>
          <a:solidFill>
            <a:srgbClr val="E956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A2ED5D2-4F9D-C67E-D58D-AF4BC638B2C4}"/>
              </a:ext>
            </a:extLst>
          </p:cNvPr>
          <p:cNvSpPr txBox="1"/>
          <p:nvPr/>
        </p:nvSpPr>
        <p:spPr>
          <a:xfrm>
            <a:off x="170688" y="6366393"/>
            <a:ext cx="426721" cy="400110"/>
          </a:xfrm>
          <a:prstGeom prst="rect">
            <a:avLst/>
          </a:prstGeom>
          <a:noFill/>
        </p:spPr>
        <p:txBody>
          <a:bodyPr wrap="square">
            <a:spAutoFit/>
          </a:bodyPr>
          <a:lstStyle/>
          <a:p>
            <a:r>
              <a:rPr lang="en-US" sz="2000" dirty="0">
                <a:latin typeface="Bitter SemiBold" pitchFamily="2" charset="0"/>
              </a:rPr>
              <a:t>7</a:t>
            </a:r>
            <a:endParaRPr lang="en-US" sz="2000" dirty="0"/>
          </a:p>
        </p:txBody>
      </p:sp>
      <p:pic>
        <p:nvPicPr>
          <p:cNvPr id="2050" name="Picture 2" descr="20220414-Xplor&amp;#32;how&amp;#32;to&amp;#32;use&amp;#32;binoculars-020">
            <a:extLst>
              <a:ext uri="{FF2B5EF4-FFF2-40B4-BE49-F238E27FC236}">
                <a16:creationId xmlns:a16="http://schemas.microsoft.com/office/drawing/2014/main" id="{316613B1-B574-B7FC-086A-7E42F4C25F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80" r="21840"/>
          <a:stretch>
            <a:fillRect/>
          </a:stretch>
        </p:blipFill>
        <p:spPr bwMode="auto">
          <a:xfrm>
            <a:off x="6909009" y="0"/>
            <a:ext cx="5282991"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036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6F5F9-4A96-A4C0-769C-0EA86662291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8BE42C8-1507-D8B1-1C3B-4680ACB1892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FF33C26-97FF-477F-DB2D-256102FBEC09}"/>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705F1AA9-AB8D-DC19-1B40-3AD91950FE6B}"/>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Unit 7 Review</a:t>
            </a:r>
          </a:p>
        </p:txBody>
      </p:sp>
      <p:sp>
        <p:nvSpPr>
          <p:cNvPr id="12" name="TextBox 11">
            <a:extLst>
              <a:ext uri="{FF2B5EF4-FFF2-40B4-BE49-F238E27FC236}">
                <a16:creationId xmlns:a16="http://schemas.microsoft.com/office/drawing/2014/main" id="{FF006580-F15E-D4DA-5596-812E6C303CC5}"/>
              </a:ext>
            </a:extLst>
          </p:cNvPr>
          <p:cNvSpPr txBox="1"/>
          <p:nvPr/>
        </p:nvSpPr>
        <p:spPr>
          <a:xfrm>
            <a:off x="5103632" y="2328761"/>
            <a:ext cx="6125811" cy="1569660"/>
          </a:xfrm>
          <a:prstGeom prst="rect">
            <a:avLst/>
          </a:prstGeom>
          <a:noFill/>
        </p:spPr>
        <p:txBody>
          <a:bodyPr wrap="square">
            <a:spAutoFit/>
          </a:bodyPr>
          <a:lstStyle/>
          <a:p>
            <a:pPr algn="ctr"/>
            <a:r>
              <a:rPr lang="en-US" sz="4800" dirty="0">
                <a:latin typeface="Avenir Next LT Pro" panose="020B0504020202020204" pitchFamily="34" charset="0"/>
              </a:rPr>
              <a:t>What types of birds are they?</a:t>
            </a:r>
          </a:p>
        </p:txBody>
      </p:sp>
      <p:sp>
        <p:nvSpPr>
          <p:cNvPr id="6" name="Rectangle: Rounded Corners 5">
            <a:extLst>
              <a:ext uri="{FF2B5EF4-FFF2-40B4-BE49-F238E27FC236}">
                <a16:creationId xmlns:a16="http://schemas.microsoft.com/office/drawing/2014/main" id="{DC775566-825F-D317-E36E-646882AFA9D0}"/>
              </a:ext>
            </a:extLst>
          </p:cNvPr>
          <p:cNvSpPr/>
          <p:nvPr/>
        </p:nvSpPr>
        <p:spPr>
          <a:xfrm>
            <a:off x="88894" y="6299161"/>
            <a:ext cx="496825" cy="503796"/>
          </a:xfrm>
          <a:prstGeom prst="roundRect">
            <a:avLst/>
          </a:prstGeom>
          <a:solidFill>
            <a:srgbClr val="E956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1283A25-EE4F-78A0-F029-1A01BE2F20BB}"/>
              </a:ext>
            </a:extLst>
          </p:cNvPr>
          <p:cNvSpPr txBox="1"/>
          <p:nvPr/>
        </p:nvSpPr>
        <p:spPr>
          <a:xfrm>
            <a:off x="170688" y="6366393"/>
            <a:ext cx="426721" cy="400110"/>
          </a:xfrm>
          <a:prstGeom prst="rect">
            <a:avLst/>
          </a:prstGeom>
          <a:noFill/>
        </p:spPr>
        <p:txBody>
          <a:bodyPr wrap="square">
            <a:spAutoFit/>
          </a:bodyPr>
          <a:lstStyle/>
          <a:p>
            <a:r>
              <a:rPr lang="en-US" sz="2000" dirty="0">
                <a:latin typeface="Bitter SemiBold" pitchFamily="2" charset="0"/>
              </a:rPr>
              <a:t>7</a:t>
            </a:r>
            <a:endParaRPr lang="en-US" sz="2000" dirty="0"/>
          </a:p>
        </p:txBody>
      </p:sp>
      <p:pic>
        <p:nvPicPr>
          <p:cNvPr id="6146" name="Picture 2" descr="Cardinal&amp;#32;031-1">
            <a:extLst>
              <a:ext uri="{FF2B5EF4-FFF2-40B4-BE49-F238E27FC236}">
                <a16:creationId xmlns:a16="http://schemas.microsoft.com/office/drawing/2014/main" id="{7EBB6D60-6301-46B3-F488-F0B63A5CC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41076" cy="622718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072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2AB1C-658B-129F-6AFA-8E7630D55D5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6247FAB-13AF-175F-94F5-1E8A42180C6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F04E1B8-421B-E095-ABC2-3BBA88AF159B}"/>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68989BDB-386C-F8FC-8A1B-650317B505F9}"/>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Unit 7 Review</a:t>
            </a:r>
          </a:p>
        </p:txBody>
      </p:sp>
      <p:sp>
        <p:nvSpPr>
          <p:cNvPr id="12" name="TextBox 11">
            <a:extLst>
              <a:ext uri="{FF2B5EF4-FFF2-40B4-BE49-F238E27FC236}">
                <a16:creationId xmlns:a16="http://schemas.microsoft.com/office/drawing/2014/main" id="{2AC3881F-35AC-6D89-9CB9-0169BF4221AC}"/>
              </a:ext>
            </a:extLst>
          </p:cNvPr>
          <p:cNvSpPr txBox="1"/>
          <p:nvPr/>
        </p:nvSpPr>
        <p:spPr>
          <a:xfrm>
            <a:off x="1115820" y="2331134"/>
            <a:ext cx="6125811" cy="1569660"/>
          </a:xfrm>
          <a:prstGeom prst="rect">
            <a:avLst/>
          </a:prstGeom>
          <a:noFill/>
        </p:spPr>
        <p:txBody>
          <a:bodyPr wrap="square">
            <a:spAutoFit/>
          </a:bodyPr>
          <a:lstStyle/>
          <a:p>
            <a:pPr algn="ctr"/>
            <a:r>
              <a:rPr lang="en-US" sz="4800" dirty="0">
                <a:latin typeface="Avenir Next LT Pro" panose="020B0504020202020204" pitchFamily="34" charset="0"/>
              </a:rPr>
              <a:t>What are the birds doing?</a:t>
            </a:r>
          </a:p>
        </p:txBody>
      </p:sp>
      <p:sp>
        <p:nvSpPr>
          <p:cNvPr id="6" name="Rectangle: Rounded Corners 5">
            <a:extLst>
              <a:ext uri="{FF2B5EF4-FFF2-40B4-BE49-F238E27FC236}">
                <a16:creationId xmlns:a16="http://schemas.microsoft.com/office/drawing/2014/main" id="{B5EBE03F-D0BC-4E2C-5158-C0CA849A042A}"/>
              </a:ext>
            </a:extLst>
          </p:cNvPr>
          <p:cNvSpPr/>
          <p:nvPr/>
        </p:nvSpPr>
        <p:spPr>
          <a:xfrm>
            <a:off x="88894" y="6299161"/>
            <a:ext cx="496825" cy="503796"/>
          </a:xfrm>
          <a:prstGeom prst="roundRect">
            <a:avLst/>
          </a:prstGeom>
          <a:solidFill>
            <a:srgbClr val="E956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EEC8F11-06CB-0AA0-2E30-1451EBA34898}"/>
              </a:ext>
            </a:extLst>
          </p:cNvPr>
          <p:cNvSpPr txBox="1"/>
          <p:nvPr/>
        </p:nvSpPr>
        <p:spPr>
          <a:xfrm>
            <a:off x="170688" y="6366393"/>
            <a:ext cx="426721" cy="400110"/>
          </a:xfrm>
          <a:prstGeom prst="rect">
            <a:avLst/>
          </a:prstGeom>
          <a:noFill/>
        </p:spPr>
        <p:txBody>
          <a:bodyPr wrap="square">
            <a:spAutoFit/>
          </a:bodyPr>
          <a:lstStyle/>
          <a:p>
            <a:r>
              <a:rPr lang="en-US" sz="2000" dirty="0">
                <a:latin typeface="Bitter SemiBold" pitchFamily="2" charset="0"/>
              </a:rPr>
              <a:t>7</a:t>
            </a:r>
            <a:endParaRPr lang="en-US" sz="2000" dirty="0"/>
          </a:p>
        </p:txBody>
      </p:sp>
      <p:pic>
        <p:nvPicPr>
          <p:cNvPr id="5122" name="Picture 2" descr="Eastern&amp;#95;Kingbird&amp;#95;0128">
            <a:extLst>
              <a:ext uri="{FF2B5EF4-FFF2-40B4-BE49-F238E27FC236}">
                <a16:creationId xmlns:a16="http://schemas.microsoft.com/office/drawing/2014/main" id="{71A698E6-8B25-DFCB-70D8-D316BE4AF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1956"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682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14098-4E83-8A5D-C0AA-C57F1507FCC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0991E00-7BA5-0CF9-F0D9-3B6E74CF3A0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A45F3FD-CC7C-8124-8241-863E83C6D147}"/>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53F88701-D02F-3C63-DC34-C5470721A60F}"/>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Unit 7 Review</a:t>
            </a:r>
          </a:p>
        </p:txBody>
      </p:sp>
      <p:sp>
        <p:nvSpPr>
          <p:cNvPr id="12" name="TextBox 11">
            <a:extLst>
              <a:ext uri="{FF2B5EF4-FFF2-40B4-BE49-F238E27FC236}">
                <a16:creationId xmlns:a16="http://schemas.microsoft.com/office/drawing/2014/main" id="{20027885-C644-8B42-E928-87817D0FECD6}"/>
              </a:ext>
            </a:extLst>
          </p:cNvPr>
          <p:cNvSpPr txBox="1"/>
          <p:nvPr/>
        </p:nvSpPr>
        <p:spPr>
          <a:xfrm>
            <a:off x="5119555" y="2346010"/>
            <a:ext cx="6125811" cy="1569660"/>
          </a:xfrm>
          <a:prstGeom prst="rect">
            <a:avLst/>
          </a:prstGeom>
          <a:noFill/>
        </p:spPr>
        <p:txBody>
          <a:bodyPr wrap="square">
            <a:spAutoFit/>
          </a:bodyPr>
          <a:lstStyle/>
          <a:p>
            <a:pPr algn="ctr"/>
            <a:r>
              <a:rPr lang="en-US" sz="4800" dirty="0">
                <a:latin typeface="Avenir Next LT Pro" panose="020B0504020202020204" pitchFamily="34" charset="0"/>
              </a:rPr>
              <a:t>How are they using their beak to survive?</a:t>
            </a:r>
          </a:p>
        </p:txBody>
      </p:sp>
      <p:sp>
        <p:nvSpPr>
          <p:cNvPr id="6" name="Rectangle: Rounded Corners 5">
            <a:extLst>
              <a:ext uri="{FF2B5EF4-FFF2-40B4-BE49-F238E27FC236}">
                <a16:creationId xmlns:a16="http://schemas.microsoft.com/office/drawing/2014/main" id="{007143F4-8C67-0391-A132-B3B1ED7BD9F4}"/>
              </a:ext>
            </a:extLst>
          </p:cNvPr>
          <p:cNvSpPr/>
          <p:nvPr/>
        </p:nvSpPr>
        <p:spPr>
          <a:xfrm>
            <a:off x="88894" y="6299161"/>
            <a:ext cx="496825" cy="503796"/>
          </a:xfrm>
          <a:prstGeom prst="roundRect">
            <a:avLst/>
          </a:prstGeom>
          <a:solidFill>
            <a:srgbClr val="E956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261F64B-0939-CD67-072F-C7A491FFA0B9}"/>
              </a:ext>
            </a:extLst>
          </p:cNvPr>
          <p:cNvSpPr txBox="1"/>
          <p:nvPr/>
        </p:nvSpPr>
        <p:spPr>
          <a:xfrm>
            <a:off x="170688" y="6366393"/>
            <a:ext cx="426721" cy="400110"/>
          </a:xfrm>
          <a:prstGeom prst="rect">
            <a:avLst/>
          </a:prstGeom>
          <a:noFill/>
        </p:spPr>
        <p:txBody>
          <a:bodyPr wrap="square">
            <a:spAutoFit/>
          </a:bodyPr>
          <a:lstStyle/>
          <a:p>
            <a:r>
              <a:rPr lang="en-US" sz="2000" dirty="0">
                <a:latin typeface="Bitter SemiBold" pitchFamily="2" charset="0"/>
              </a:rPr>
              <a:t>7</a:t>
            </a:r>
            <a:endParaRPr lang="en-US" sz="2000" dirty="0"/>
          </a:p>
        </p:txBody>
      </p:sp>
      <p:pic>
        <p:nvPicPr>
          <p:cNvPr id="4098" name="Picture 2" descr="Black-Capped&amp;#95;Chickadee&amp;#95;0458">
            <a:extLst>
              <a:ext uri="{FF2B5EF4-FFF2-40B4-BE49-F238E27FC236}">
                <a16:creationId xmlns:a16="http://schemas.microsoft.com/office/drawing/2014/main" id="{694CF02D-97F0-9127-0191-C6D0F25D1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6"/>
            <a:ext cx="4172921" cy="626373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695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B0808-AFAF-B818-77A6-3D32B2381FE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3803605-B9F5-28B2-60D4-484B37A6B2D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0095C51-8CA1-6DF7-5E6E-2BD7D2BED1BF}"/>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3CB5B7E9-2658-A3A2-BFC4-EF7EF7B3E6FD}"/>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Exploring Missouri – Unit 7 Review</a:t>
            </a:r>
          </a:p>
        </p:txBody>
      </p:sp>
      <p:sp>
        <p:nvSpPr>
          <p:cNvPr id="12" name="TextBox 11">
            <a:extLst>
              <a:ext uri="{FF2B5EF4-FFF2-40B4-BE49-F238E27FC236}">
                <a16:creationId xmlns:a16="http://schemas.microsoft.com/office/drawing/2014/main" id="{4952CAF2-2D5A-AE90-2BDF-600D6774713C}"/>
              </a:ext>
            </a:extLst>
          </p:cNvPr>
          <p:cNvSpPr txBox="1"/>
          <p:nvPr/>
        </p:nvSpPr>
        <p:spPr>
          <a:xfrm>
            <a:off x="338995" y="1373337"/>
            <a:ext cx="6125811" cy="3785652"/>
          </a:xfrm>
          <a:prstGeom prst="rect">
            <a:avLst/>
          </a:prstGeom>
          <a:noFill/>
        </p:spPr>
        <p:txBody>
          <a:bodyPr wrap="square">
            <a:spAutoFit/>
          </a:bodyPr>
          <a:lstStyle/>
          <a:p>
            <a:pPr algn="ctr"/>
            <a:r>
              <a:rPr lang="en-US" sz="4800" dirty="0">
                <a:latin typeface="Avenir Next LT Pro" panose="020B0504020202020204" pitchFamily="34" charset="0"/>
              </a:rPr>
              <a:t>Are they collecting nest material?</a:t>
            </a:r>
          </a:p>
          <a:p>
            <a:pPr algn="ctr"/>
            <a:endParaRPr lang="en-US" sz="4800" dirty="0">
              <a:latin typeface="Avenir Next LT Pro" panose="020B0504020202020204" pitchFamily="34" charset="0"/>
            </a:endParaRPr>
          </a:p>
          <a:p>
            <a:pPr algn="ctr"/>
            <a:r>
              <a:rPr lang="en-US" sz="4800" dirty="0">
                <a:latin typeface="Avenir Next LT Pro" panose="020B0504020202020204" pitchFamily="34" charset="0"/>
              </a:rPr>
              <a:t>Are they collecting food?</a:t>
            </a:r>
          </a:p>
        </p:txBody>
      </p:sp>
      <p:sp>
        <p:nvSpPr>
          <p:cNvPr id="6" name="Rectangle: Rounded Corners 5">
            <a:extLst>
              <a:ext uri="{FF2B5EF4-FFF2-40B4-BE49-F238E27FC236}">
                <a16:creationId xmlns:a16="http://schemas.microsoft.com/office/drawing/2014/main" id="{95EA7C26-E3CF-7279-4220-92B4E45BD346}"/>
              </a:ext>
            </a:extLst>
          </p:cNvPr>
          <p:cNvSpPr/>
          <p:nvPr/>
        </p:nvSpPr>
        <p:spPr>
          <a:xfrm>
            <a:off x="88894" y="6299161"/>
            <a:ext cx="496825" cy="503796"/>
          </a:xfrm>
          <a:prstGeom prst="roundRect">
            <a:avLst/>
          </a:prstGeom>
          <a:solidFill>
            <a:srgbClr val="E956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821A79B-4AEF-2DB7-6A41-5ED5475A068F}"/>
              </a:ext>
            </a:extLst>
          </p:cNvPr>
          <p:cNvSpPr txBox="1"/>
          <p:nvPr/>
        </p:nvSpPr>
        <p:spPr>
          <a:xfrm>
            <a:off x="170688" y="6366393"/>
            <a:ext cx="426721" cy="400110"/>
          </a:xfrm>
          <a:prstGeom prst="rect">
            <a:avLst/>
          </a:prstGeom>
          <a:noFill/>
        </p:spPr>
        <p:txBody>
          <a:bodyPr wrap="square">
            <a:spAutoFit/>
          </a:bodyPr>
          <a:lstStyle/>
          <a:p>
            <a:r>
              <a:rPr lang="en-US" sz="2000" dirty="0">
                <a:latin typeface="Bitter SemiBold" pitchFamily="2" charset="0"/>
              </a:rPr>
              <a:t>7</a:t>
            </a:r>
            <a:endParaRPr lang="en-US" sz="2000" dirty="0"/>
          </a:p>
        </p:txBody>
      </p:sp>
      <p:pic>
        <p:nvPicPr>
          <p:cNvPr id="3074" name="Picture 2" descr="Northern&amp;#95;Cardinal&amp;#95;2262">
            <a:extLst>
              <a:ext uri="{FF2B5EF4-FFF2-40B4-BE49-F238E27FC236}">
                <a16:creationId xmlns:a16="http://schemas.microsoft.com/office/drawing/2014/main" id="{259215C8-B116-44EC-10F0-FE85BFEE1B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86" r="23380"/>
          <a:stretch>
            <a:fillRect/>
          </a:stretch>
        </p:blipFill>
        <p:spPr bwMode="auto">
          <a:xfrm>
            <a:off x="6670067" y="0"/>
            <a:ext cx="5521933"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3122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TotalTime>
  <Words>612</Words>
  <Application>Microsoft Office PowerPoint</Application>
  <PresentationFormat>Widescreen</PresentationFormat>
  <Paragraphs>75</Paragraphs>
  <Slides>10</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Aptos</vt:lpstr>
      <vt:lpstr>Aptos Display</vt:lpstr>
      <vt:lpstr>Aptos Light</vt:lpstr>
      <vt:lpstr>Arial</vt:lpstr>
      <vt:lpstr>Avenir Next LT Pro</vt:lpstr>
      <vt:lpstr>Bitter</vt:lpstr>
      <vt:lpstr>Bitter SemiBold</vt:lpstr>
      <vt:lpstr>Montserrat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lastModifiedBy>Wendy Parrett</cp:lastModifiedBy>
  <cp:revision>31</cp:revision>
  <dcterms:created xsi:type="dcterms:W3CDTF">2025-07-17T19:10:39Z</dcterms:created>
  <dcterms:modified xsi:type="dcterms:W3CDTF">2025-08-14T00:24:27Z</dcterms:modified>
</cp:coreProperties>
</file>