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320" r:id="rId3"/>
    <p:sldId id="322" r:id="rId4"/>
    <p:sldId id="323" r:id="rId5"/>
    <p:sldId id="324" r:id="rId6"/>
    <p:sldId id="325" r:id="rId7"/>
    <p:sldId id="326" r:id="rId8"/>
    <p:sldId id="327" r:id="rId9"/>
    <p:sldId id="32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74D942-2355-193B-D4D6-7EE826AEB4DD}" name="Ginger Miller" initials="GM" userId="S::ginger.miller@mdc.mo.gov::36ef6fd1-dde1-4909-b00a-4f0d768f057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33EA72-8503-ED89-DCB2-AF8FBD27E236}" v="7" dt="2025-08-29T19:50:16.040"/>
    <p1510:client id="{4D34014D-F3A0-7A89-60E5-050EB1119738}" v="17" dt="2025-08-29T19:45:30.774"/>
    <p1510:client id="{A627FFFA-EF89-A809-A4EA-04B0196EF472}" v="47" dt="2025-08-28T13:38:14.865"/>
    <p1510:client id="{EE7A1F2B-31DE-5F83-09F7-97E30790B67B}" v="11" dt="2025-08-29T19:36:48.5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07BED2-314B-4BD0-94D3-730192E8158F}" type="datetimeFigureOut">
              <a:rPr lang="en-US" smtClean="0"/>
              <a:t>8/29/2025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0C24AD-7534-4B34-9C98-FFD121359FFF}" type="slidenum">
              <a:rPr lang="en-US" smtClean="0"/>
              <a:t>‹#›</a:t>
            </a:fld>
            <a:endParaRPr lang="en-US"/>
          </a:p>
        </p:txBody>
      </p:sp>
    </p:spTree>
    <p:extLst>
      <p:ext uri="{BB962C8B-B14F-4D97-AF65-F5344CB8AC3E}">
        <p14:creationId xmlns:p14="http://schemas.microsoft.com/office/powerpoint/2010/main" val="629067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CA9DF-D750-E524-04F4-0403FE61C9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74F00C-02C5-6576-9799-F4F78C63CD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C9325A-429F-ABFB-BD27-155228E83D54}"/>
              </a:ext>
            </a:extLst>
          </p:cNvPr>
          <p:cNvSpPr>
            <a:spLocks noGrp="1"/>
          </p:cNvSpPr>
          <p:nvPr>
            <p:ph type="body" idx="1"/>
          </p:nvPr>
        </p:nvSpPr>
        <p:spPr/>
        <p:txBody>
          <a:bodyPr/>
          <a:lstStyle/>
          <a:p>
            <a:r>
              <a:rPr lang="en-US" i="0"/>
              <a:t>Have students turn to the </a:t>
            </a:r>
            <a:r>
              <a:rPr lang="en-US" b="1" i="0"/>
              <a:t>Unit 6 Exploring the Phenomenon and Talk About It </a:t>
            </a:r>
            <a:r>
              <a:rPr lang="en-US" i="0"/>
              <a:t>on pages 130-131.</a:t>
            </a:r>
          </a:p>
          <a:p>
            <a:endParaRPr lang="en-US"/>
          </a:p>
          <a:p>
            <a:r>
              <a:rPr lang="en-US"/>
              <a:t>What do these photos have in common?</a:t>
            </a:r>
          </a:p>
        </p:txBody>
      </p:sp>
      <p:sp>
        <p:nvSpPr>
          <p:cNvPr id="4" name="Slide Number Placeholder 3">
            <a:extLst>
              <a:ext uri="{FF2B5EF4-FFF2-40B4-BE49-F238E27FC236}">
                <a16:creationId xmlns:a16="http://schemas.microsoft.com/office/drawing/2014/main" id="{95BA665A-1263-65C5-22A4-CDBFCC327736}"/>
              </a:ext>
            </a:extLst>
          </p:cNvPr>
          <p:cNvSpPr>
            <a:spLocks noGrp="1"/>
          </p:cNvSpPr>
          <p:nvPr>
            <p:ph type="sldNum" sz="quarter" idx="5"/>
          </p:nvPr>
        </p:nvSpPr>
        <p:spPr/>
        <p:txBody>
          <a:bodyPr/>
          <a:lstStyle/>
          <a:p>
            <a:fld id="{F7C19E1B-9841-4947-956E-4E7489943B16}" type="slidenum">
              <a:rPr lang="en-US" smtClean="0"/>
              <a:t>2</a:t>
            </a:fld>
            <a:endParaRPr lang="en-US"/>
          </a:p>
        </p:txBody>
      </p:sp>
    </p:spTree>
    <p:extLst>
      <p:ext uri="{BB962C8B-B14F-4D97-AF65-F5344CB8AC3E}">
        <p14:creationId xmlns:p14="http://schemas.microsoft.com/office/powerpoint/2010/main" val="6110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540BB-8143-8305-1B00-1146FA760C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FE6E09-7A74-9589-6068-D0C8F18340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AC73D5-82E4-FD4F-DFB0-965B7319C648}"/>
              </a:ext>
            </a:extLst>
          </p:cNvPr>
          <p:cNvSpPr>
            <a:spLocks noGrp="1"/>
          </p:cNvSpPr>
          <p:nvPr>
            <p:ph type="body" idx="1"/>
          </p:nvPr>
        </p:nvSpPr>
        <p:spPr/>
        <p:txBody>
          <a:bodyPr/>
          <a:lstStyle/>
          <a:p>
            <a:endParaRPr lang="en-US" i="0"/>
          </a:p>
        </p:txBody>
      </p:sp>
      <p:sp>
        <p:nvSpPr>
          <p:cNvPr id="4" name="Slide Number Placeholder 3">
            <a:extLst>
              <a:ext uri="{FF2B5EF4-FFF2-40B4-BE49-F238E27FC236}">
                <a16:creationId xmlns:a16="http://schemas.microsoft.com/office/drawing/2014/main" id="{9CF8A764-0AED-5138-8AC1-F89D95200754}"/>
              </a:ext>
            </a:extLst>
          </p:cNvPr>
          <p:cNvSpPr>
            <a:spLocks noGrp="1"/>
          </p:cNvSpPr>
          <p:nvPr>
            <p:ph type="sldNum" sz="quarter" idx="5"/>
          </p:nvPr>
        </p:nvSpPr>
        <p:spPr/>
        <p:txBody>
          <a:bodyPr/>
          <a:lstStyle/>
          <a:p>
            <a:fld id="{F7C19E1B-9841-4947-956E-4E7489943B16}" type="slidenum">
              <a:rPr lang="en-US" smtClean="0"/>
              <a:t>3</a:t>
            </a:fld>
            <a:endParaRPr lang="en-US"/>
          </a:p>
        </p:txBody>
      </p:sp>
    </p:spTree>
    <p:extLst>
      <p:ext uri="{BB962C8B-B14F-4D97-AF65-F5344CB8AC3E}">
        <p14:creationId xmlns:p14="http://schemas.microsoft.com/office/powerpoint/2010/main" val="417797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1E2EA-F5D1-2A33-2FCA-D28BECCEB8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DAEF8B-8ACC-575F-C3B0-CADCDB1BAB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8C1FA3-379D-ADEC-F82B-ED1C8C99A0D0}"/>
              </a:ext>
            </a:extLst>
          </p:cNvPr>
          <p:cNvSpPr>
            <a:spLocks noGrp="1"/>
          </p:cNvSpPr>
          <p:nvPr>
            <p:ph type="body" idx="1"/>
          </p:nvPr>
        </p:nvSpPr>
        <p:spPr/>
        <p:txBody>
          <a:bodyPr/>
          <a:lstStyle/>
          <a:p>
            <a:endParaRPr lang="en-US" i="0"/>
          </a:p>
        </p:txBody>
      </p:sp>
      <p:sp>
        <p:nvSpPr>
          <p:cNvPr id="4" name="Slide Number Placeholder 3">
            <a:extLst>
              <a:ext uri="{FF2B5EF4-FFF2-40B4-BE49-F238E27FC236}">
                <a16:creationId xmlns:a16="http://schemas.microsoft.com/office/drawing/2014/main" id="{A225FD12-D64B-0ACC-F3EB-86F62D03EA1A}"/>
              </a:ext>
            </a:extLst>
          </p:cNvPr>
          <p:cNvSpPr>
            <a:spLocks noGrp="1"/>
          </p:cNvSpPr>
          <p:nvPr>
            <p:ph type="sldNum" sz="quarter" idx="5"/>
          </p:nvPr>
        </p:nvSpPr>
        <p:spPr/>
        <p:txBody>
          <a:bodyPr/>
          <a:lstStyle/>
          <a:p>
            <a:fld id="{F7C19E1B-9841-4947-956E-4E7489943B16}" type="slidenum">
              <a:rPr lang="en-US" smtClean="0"/>
              <a:t>4</a:t>
            </a:fld>
            <a:endParaRPr lang="en-US"/>
          </a:p>
        </p:txBody>
      </p:sp>
    </p:spTree>
    <p:extLst>
      <p:ext uri="{BB962C8B-B14F-4D97-AF65-F5344CB8AC3E}">
        <p14:creationId xmlns:p14="http://schemas.microsoft.com/office/powerpoint/2010/main" val="257478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1C7BC-559A-D927-AB99-32AE8208D7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24B78B-1CF3-0C01-4DE3-9329A202D8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BE659D-555C-68AA-E5C2-7B436F5D3B0A}"/>
              </a:ext>
            </a:extLst>
          </p:cNvPr>
          <p:cNvSpPr>
            <a:spLocks noGrp="1"/>
          </p:cNvSpPr>
          <p:nvPr>
            <p:ph type="body" idx="1"/>
          </p:nvPr>
        </p:nvSpPr>
        <p:spPr/>
        <p:txBody>
          <a:bodyPr/>
          <a:lstStyle/>
          <a:p>
            <a:r>
              <a:rPr lang="en-US" b="1" i="0"/>
              <a:t>Rubric:</a:t>
            </a:r>
          </a:p>
          <a:p>
            <a:pPr marL="171450" indent="-171450">
              <a:buFont typeface="Arial" panose="020B0604020202020204" pitchFamily="34" charset="0"/>
              <a:buChar char="•"/>
            </a:pPr>
            <a:r>
              <a:rPr lang="en-US" i="0"/>
              <a:t>3 (Meets) – Student explains the different ways that Earth is changing both slowly and rapidly through natural disasters or erosion. Student offers different ways we can reduce our impact on the Earth.</a:t>
            </a:r>
          </a:p>
          <a:p>
            <a:pPr marL="171450" indent="-171450">
              <a:buFont typeface="Arial" panose="020B0604020202020204" pitchFamily="34" charset="0"/>
              <a:buChar char="•"/>
            </a:pPr>
            <a:r>
              <a:rPr lang="en-US" i="0"/>
              <a:t>2 (Partially meets) – Student somewhat explains the different ways that Earth is changing both slowly and rapidly through natural disasters or erosion. Student offers one way we can reduce our impact on Earth.</a:t>
            </a:r>
          </a:p>
          <a:p>
            <a:pPr marL="171450" indent="-171450">
              <a:buFont typeface="Arial" panose="020B0604020202020204" pitchFamily="34" charset="0"/>
              <a:buChar char="•"/>
            </a:pPr>
            <a:r>
              <a:rPr lang="en-US" i="0"/>
              <a:t>1 (Doesn’t meet) – Student does not explain a natural disaster or erosion. Student does not offer ideas for how to reduce our impact on the Earth.</a:t>
            </a:r>
          </a:p>
        </p:txBody>
      </p:sp>
      <p:sp>
        <p:nvSpPr>
          <p:cNvPr id="4" name="Slide Number Placeholder 3">
            <a:extLst>
              <a:ext uri="{FF2B5EF4-FFF2-40B4-BE49-F238E27FC236}">
                <a16:creationId xmlns:a16="http://schemas.microsoft.com/office/drawing/2014/main" id="{4EFB390D-04C8-A860-4981-C506AD548A57}"/>
              </a:ext>
            </a:extLst>
          </p:cNvPr>
          <p:cNvSpPr>
            <a:spLocks noGrp="1"/>
          </p:cNvSpPr>
          <p:nvPr>
            <p:ph type="sldNum" sz="quarter" idx="5"/>
          </p:nvPr>
        </p:nvSpPr>
        <p:spPr/>
        <p:txBody>
          <a:bodyPr/>
          <a:lstStyle/>
          <a:p>
            <a:fld id="{F7C19E1B-9841-4947-956E-4E7489943B16}" type="slidenum">
              <a:rPr lang="en-US" smtClean="0"/>
              <a:t>5</a:t>
            </a:fld>
            <a:endParaRPr lang="en-US"/>
          </a:p>
        </p:txBody>
      </p:sp>
    </p:spTree>
    <p:extLst>
      <p:ext uri="{BB962C8B-B14F-4D97-AF65-F5344CB8AC3E}">
        <p14:creationId xmlns:p14="http://schemas.microsoft.com/office/powerpoint/2010/main" val="165926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70B64-EA4B-5845-51A1-959BE7D20C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78B30-E4AD-2E39-1BE6-F768544510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4A319C-F48A-ED0A-B525-93E091130687}"/>
              </a:ext>
            </a:extLst>
          </p:cNvPr>
          <p:cNvSpPr>
            <a:spLocks noGrp="1"/>
          </p:cNvSpPr>
          <p:nvPr>
            <p:ph type="body" idx="1"/>
          </p:nvPr>
        </p:nvSpPr>
        <p:spPr/>
        <p:txBody>
          <a:bodyPr/>
          <a:lstStyle/>
          <a:p>
            <a:r>
              <a:rPr lang="en-US" b="1" i="0"/>
              <a:t>Take action! </a:t>
            </a:r>
            <a:r>
              <a:rPr lang="en-US" i="0"/>
              <a:t>Students will use the letter organizer in their student guide </a:t>
            </a:r>
            <a:r>
              <a:rPr lang="en-US" b="1" i="0"/>
              <a:t>Putting It All Together </a:t>
            </a:r>
            <a:r>
              <a:rPr lang="en-US" i="0"/>
              <a:t>section on Page 166 to help them write a letter to a leader who can help solve a litter or erosion problem they see. </a:t>
            </a:r>
          </a:p>
          <a:p>
            <a:endParaRPr lang="en-US" i="0"/>
          </a:p>
          <a:p>
            <a:r>
              <a:rPr lang="en-US" i="0"/>
              <a:t>Students will define and write 3 reasons with evidence for why it needs to be addressed. Once students have completed the letter organizer in their student guide, distribute the letter template on the next page to them. Students will submit their letters to the person addressed.</a:t>
            </a:r>
          </a:p>
          <a:p>
            <a:endParaRPr lang="en-US" i="0"/>
          </a:p>
          <a:p>
            <a:r>
              <a:rPr lang="en-US" b="1" i="0"/>
              <a:t>Rubric:</a:t>
            </a:r>
          </a:p>
          <a:p>
            <a:pPr marL="171450" indent="-171450">
              <a:buFont typeface="Arial" panose="020B0604020202020204" pitchFamily="34" charset="0"/>
              <a:buChar char="•"/>
            </a:pPr>
            <a:r>
              <a:rPr lang="en-US" i="0"/>
              <a:t>3 (Meets) – The student defines the problem, identifies 3 observations they made about the problem, and offers a solution and a reason why their solution will work. Student provides a drawing in their letter.</a:t>
            </a:r>
          </a:p>
          <a:p>
            <a:pPr marL="171450" indent="-171450">
              <a:buFont typeface="Arial" panose="020B0604020202020204" pitchFamily="34" charset="0"/>
              <a:buChar char="•"/>
            </a:pPr>
            <a:r>
              <a:rPr lang="en-US" i="0"/>
              <a:t>2 (Partially meets) – The student somewhat defines the problem, identifies 1-2 observations they made about the problem, and offers a solution or a reason why their solution will work. Student provides a drawing in their letter.</a:t>
            </a:r>
          </a:p>
          <a:p>
            <a:pPr marL="171450" indent="-171450">
              <a:buFont typeface="Arial" panose="020B0604020202020204" pitchFamily="34" charset="0"/>
              <a:buChar char="•"/>
            </a:pPr>
            <a:r>
              <a:rPr lang="en-US" i="0"/>
              <a:t>1 (Doesn’t meet) – The student does not define the problem, offers a few observations about the problem, and does not provide a solution. The student may or may not provide a drawing in their letter. </a:t>
            </a:r>
          </a:p>
        </p:txBody>
      </p:sp>
      <p:sp>
        <p:nvSpPr>
          <p:cNvPr id="4" name="Slide Number Placeholder 3">
            <a:extLst>
              <a:ext uri="{FF2B5EF4-FFF2-40B4-BE49-F238E27FC236}">
                <a16:creationId xmlns:a16="http://schemas.microsoft.com/office/drawing/2014/main" id="{43DF2B6D-5286-0CF0-2165-F3426851BE3F}"/>
              </a:ext>
            </a:extLst>
          </p:cNvPr>
          <p:cNvSpPr>
            <a:spLocks noGrp="1"/>
          </p:cNvSpPr>
          <p:nvPr>
            <p:ph type="sldNum" sz="quarter" idx="5"/>
          </p:nvPr>
        </p:nvSpPr>
        <p:spPr/>
        <p:txBody>
          <a:bodyPr/>
          <a:lstStyle/>
          <a:p>
            <a:fld id="{F7C19E1B-9841-4947-956E-4E7489943B16}" type="slidenum">
              <a:rPr lang="en-US" smtClean="0"/>
              <a:t>6</a:t>
            </a:fld>
            <a:endParaRPr lang="en-US"/>
          </a:p>
        </p:txBody>
      </p:sp>
    </p:spTree>
    <p:extLst>
      <p:ext uri="{BB962C8B-B14F-4D97-AF65-F5344CB8AC3E}">
        <p14:creationId xmlns:p14="http://schemas.microsoft.com/office/powerpoint/2010/main" val="4089044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72121-4A89-9624-C66D-0E70A277B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EBE8EF-B40C-15E3-B31D-95D3C2A858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F8EE27-159D-B9FD-3195-B72D2E586396}"/>
              </a:ext>
            </a:extLst>
          </p:cNvPr>
          <p:cNvSpPr>
            <a:spLocks noGrp="1"/>
          </p:cNvSpPr>
          <p:nvPr>
            <p:ph type="body" idx="1"/>
          </p:nvPr>
        </p:nvSpPr>
        <p:spPr/>
        <p:txBody>
          <a:bodyPr/>
          <a:lstStyle/>
          <a:p>
            <a:endParaRPr lang="en-US" i="0"/>
          </a:p>
        </p:txBody>
      </p:sp>
      <p:sp>
        <p:nvSpPr>
          <p:cNvPr id="4" name="Slide Number Placeholder 3">
            <a:extLst>
              <a:ext uri="{FF2B5EF4-FFF2-40B4-BE49-F238E27FC236}">
                <a16:creationId xmlns:a16="http://schemas.microsoft.com/office/drawing/2014/main" id="{7A129D7E-2829-91AB-A17B-A73C9665FD49}"/>
              </a:ext>
            </a:extLst>
          </p:cNvPr>
          <p:cNvSpPr>
            <a:spLocks noGrp="1"/>
          </p:cNvSpPr>
          <p:nvPr>
            <p:ph type="sldNum" sz="quarter" idx="5"/>
          </p:nvPr>
        </p:nvSpPr>
        <p:spPr/>
        <p:txBody>
          <a:bodyPr/>
          <a:lstStyle/>
          <a:p>
            <a:fld id="{F7C19E1B-9841-4947-956E-4E7489943B16}" type="slidenum">
              <a:rPr lang="en-US" smtClean="0"/>
              <a:t>7</a:t>
            </a:fld>
            <a:endParaRPr lang="en-US"/>
          </a:p>
        </p:txBody>
      </p:sp>
    </p:spTree>
    <p:extLst>
      <p:ext uri="{BB962C8B-B14F-4D97-AF65-F5344CB8AC3E}">
        <p14:creationId xmlns:p14="http://schemas.microsoft.com/office/powerpoint/2010/main" val="65855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D630D-5BBD-D4D0-3165-1671EE0B04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D99FDC-BFE1-9BD1-8DEE-196265763C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5F7125-E9BC-565A-293B-F5A916132C1A}"/>
              </a:ext>
            </a:extLst>
          </p:cNvPr>
          <p:cNvSpPr>
            <a:spLocks noGrp="1"/>
          </p:cNvSpPr>
          <p:nvPr>
            <p:ph type="body" idx="1"/>
          </p:nvPr>
        </p:nvSpPr>
        <p:spPr/>
        <p:txBody>
          <a:bodyPr/>
          <a:lstStyle/>
          <a:p>
            <a:endParaRPr lang="en-US" i="0"/>
          </a:p>
        </p:txBody>
      </p:sp>
      <p:sp>
        <p:nvSpPr>
          <p:cNvPr id="4" name="Slide Number Placeholder 3">
            <a:extLst>
              <a:ext uri="{FF2B5EF4-FFF2-40B4-BE49-F238E27FC236}">
                <a16:creationId xmlns:a16="http://schemas.microsoft.com/office/drawing/2014/main" id="{5BE76771-DA2B-3FD4-06B7-25E797156377}"/>
              </a:ext>
            </a:extLst>
          </p:cNvPr>
          <p:cNvSpPr>
            <a:spLocks noGrp="1"/>
          </p:cNvSpPr>
          <p:nvPr>
            <p:ph type="sldNum" sz="quarter" idx="5"/>
          </p:nvPr>
        </p:nvSpPr>
        <p:spPr/>
        <p:txBody>
          <a:bodyPr/>
          <a:lstStyle/>
          <a:p>
            <a:fld id="{F7C19E1B-9841-4947-956E-4E7489943B16}" type="slidenum">
              <a:rPr lang="en-US" smtClean="0"/>
              <a:t>8</a:t>
            </a:fld>
            <a:endParaRPr lang="en-US"/>
          </a:p>
        </p:txBody>
      </p:sp>
    </p:spTree>
    <p:extLst>
      <p:ext uri="{BB962C8B-B14F-4D97-AF65-F5344CB8AC3E}">
        <p14:creationId xmlns:p14="http://schemas.microsoft.com/office/powerpoint/2010/main" val="1198178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42002-6915-71FC-8A6F-FF8269E64C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B1196B-AEDC-132E-73E5-0649B77251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1B149B-1CED-51BD-971E-4513D35C8D06}"/>
              </a:ext>
            </a:extLst>
          </p:cNvPr>
          <p:cNvSpPr>
            <a:spLocks noGrp="1"/>
          </p:cNvSpPr>
          <p:nvPr>
            <p:ph type="body" idx="1"/>
          </p:nvPr>
        </p:nvSpPr>
        <p:spPr/>
        <p:txBody>
          <a:bodyPr/>
          <a:lstStyle/>
          <a:p>
            <a:endParaRPr lang="en-US" i="0"/>
          </a:p>
        </p:txBody>
      </p:sp>
      <p:sp>
        <p:nvSpPr>
          <p:cNvPr id="4" name="Slide Number Placeholder 3">
            <a:extLst>
              <a:ext uri="{FF2B5EF4-FFF2-40B4-BE49-F238E27FC236}">
                <a16:creationId xmlns:a16="http://schemas.microsoft.com/office/drawing/2014/main" id="{7DFAFC51-B18E-A70D-8D4B-F25B79784CAE}"/>
              </a:ext>
            </a:extLst>
          </p:cNvPr>
          <p:cNvSpPr>
            <a:spLocks noGrp="1"/>
          </p:cNvSpPr>
          <p:nvPr>
            <p:ph type="sldNum" sz="quarter" idx="5"/>
          </p:nvPr>
        </p:nvSpPr>
        <p:spPr/>
        <p:txBody>
          <a:bodyPr/>
          <a:lstStyle/>
          <a:p>
            <a:fld id="{F7C19E1B-9841-4947-956E-4E7489943B16}" type="slidenum">
              <a:rPr lang="en-US" smtClean="0"/>
              <a:t>9</a:t>
            </a:fld>
            <a:endParaRPr lang="en-US"/>
          </a:p>
        </p:txBody>
      </p:sp>
    </p:spTree>
    <p:extLst>
      <p:ext uri="{BB962C8B-B14F-4D97-AF65-F5344CB8AC3E}">
        <p14:creationId xmlns:p14="http://schemas.microsoft.com/office/powerpoint/2010/main" val="598418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953E8-32FB-E621-F2B2-2926C670AB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075A2F-0EBD-FC9C-9D2D-173148C048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E8ED15-36B7-59D9-C025-CB9C2F388800}"/>
              </a:ext>
            </a:extLst>
          </p:cNvPr>
          <p:cNvSpPr>
            <a:spLocks noGrp="1"/>
          </p:cNvSpPr>
          <p:nvPr>
            <p:ph type="dt" sz="half" idx="10"/>
          </p:nvPr>
        </p:nvSpPr>
        <p:spPr/>
        <p:txBody>
          <a:bodyPr/>
          <a:lstStyle/>
          <a:p>
            <a:fld id="{3407A679-FDA6-4A72-A533-0E275D30ABA8}" type="datetimeFigureOut">
              <a:rPr lang="en-US" smtClean="0"/>
              <a:t>8/29/2025</a:t>
            </a:fld>
            <a:endParaRPr lang="en-US"/>
          </a:p>
        </p:txBody>
      </p:sp>
      <p:sp>
        <p:nvSpPr>
          <p:cNvPr id="5" name="Footer Placeholder 4">
            <a:extLst>
              <a:ext uri="{FF2B5EF4-FFF2-40B4-BE49-F238E27FC236}">
                <a16:creationId xmlns:a16="http://schemas.microsoft.com/office/drawing/2014/main" id="{9E5A9C8E-9900-6365-36B7-6D844456F0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DCF851-223E-E91F-3AD4-8DD9D58C9F45}"/>
              </a:ext>
            </a:extLst>
          </p:cNvPr>
          <p:cNvSpPr>
            <a:spLocks noGrp="1"/>
          </p:cNvSpPr>
          <p:nvPr>
            <p:ph type="sldNum" sz="quarter" idx="12"/>
          </p:nvPr>
        </p:nvSpPr>
        <p:spPr/>
        <p:txBody>
          <a:bodyPr/>
          <a:lstStyle/>
          <a:p>
            <a:fld id="{A0E336C2-E193-4C63-A734-90E94D78E083}" type="slidenum">
              <a:rPr lang="en-US" smtClean="0"/>
              <a:t>‹#›</a:t>
            </a:fld>
            <a:endParaRPr lang="en-US"/>
          </a:p>
        </p:txBody>
      </p:sp>
    </p:spTree>
    <p:extLst>
      <p:ext uri="{BB962C8B-B14F-4D97-AF65-F5344CB8AC3E}">
        <p14:creationId xmlns:p14="http://schemas.microsoft.com/office/powerpoint/2010/main" val="746176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F68DA-8F5F-0654-C257-5548DD95A6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DB3FAC-57B7-EAB9-CCC5-851BDC03A4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F4398E-6041-1262-48EA-963A16C7B6AF}"/>
              </a:ext>
            </a:extLst>
          </p:cNvPr>
          <p:cNvSpPr>
            <a:spLocks noGrp="1"/>
          </p:cNvSpPr>
          <p:nvPr>
            <p:ph type="dt" sz="half" idx="10"/>
          </p:nvPr>
        </p:nvSpPr>
        <p:spPr/>
        <p:txBody>
          <a:bodyPr/>
          <a:lstStyle/>
          <a:p>
            <a:fld id="{3407A679-FDA6-4A72-A533-0E275D30ABA8}" type="datetimeFigureOut">
              <a:rPr lang="en-US" smtClean="0"/>
              <a:t>8/29/2025</a:t>
            </a:fld>
            <a:endParaRPr lang="en-US"/>
          </a:p>
        </p:txBody>
      </p:sp>
      <p:sp>
        <p:nvSpPr>
          <p:cNvPr id="5" name="Footer Placeholder 4">
            <a:extLst>
              <a:ext uri="{FF2B5EF4-FFF2-40B4-BE49-F238E27FC236}">
                <a16:creationId xmlns:a16="http://schemas.microsoft.com/office/drawing/2014/main" id="{B35D99D4-7CD5-788A-B130-7FA049A920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CA415E-862C-1E6E-5131-41D5AD84C7F5}"/>
              </a:ext>
            </a:extLst>
          </p:cNvPr>
          <p:cNvSpPr>
            <a:spLocks noGrp="1"/>
          </p:cNvSpPr>
          <p:nvPr>
            <p:ph type="sldNum" sz="quarter" idx="12"/>
          </p:nvPr>
        </p:nvSpPr>
        <p:spPr/>
        <p:txBody>
          <a:bodyPr/>
          <a:lstStyle/>
          <a:p>
            <a:fld id="{A0E336C2-E193-4C63-A734-90E94D78E083}" type="slidenum">
              <a:rPr lang="en-US" smtClean="0"/>
              <a:t>‹#›</a:t>
            </a:fld>
            <a:endParaRPr lang="en-US"/>
          </a:p>
        </p:txBody>
      </p:sp>
    </p:spTree>
    <p:extLst>
      <p:ext uri="{BB962C8B-B14F-4D97-AF65-F5344CB8AC3E}">
        <p14:creationId xmlns:p14="http://schemas.microsoft.com/office/powerpoint/2010/main" val="3158724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34BA6F-B35B-59A0-5688-A701753318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38462A-0CD8-3EF1-068F-67CECC41E4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6A7591-6140-7FF6-B2FF-4A8A43365BFA}"/>
              </a:ext>
            </a:extLst>
          </p:cNvPr>
          <p:cNvSpPr>
            <a:spLocks noGrp="1"/>
          </p:cNvSpPr>
          <p:nvPr>
            <p:ph type="dt" sz="half" idx="10"/>
          </p:nvPr>
        </p:nvSpPr>
        <p:spPr/>
        <p:txBody>
          <a:bodyPr/>
          <a:lstStyle/>
          <a:p>
            <a:fld id="{3407A679-FDA6-4A72-A533-0E275D30ABA8}" type="datetimeFigureOut">
              <a:rPr lang="en-US" smtClean="0"/>
              <a:t>8/29/2025</a:t>
            </a:fld>
            <a:endParaRPr lang="en-US"/>
          </a:p>
        </p:txBody>
      </p:sp>
      <p:sp>
        <p:nvSpPr>
          <p:cNvPr id="5" name="Footer Placeholder 4">
            <a:extLst>
              <a:ext uri="{FF2B5EF4-FFF2-40B4-BE49-F238E27FC236}">
                <a16:creationId xmlns:a16="http://schemas.microsoft.com/office/drawing/2014/main" id="{7EF9FC9F-AE90-06EC-CE33-12C60E628C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AA67C0-FDF7-4D8D-FCDD-1C423FF75293}"/>
              </a:ext>
            </a:extLst>
          </p:cNvPr>
          <p:cNvSpPr>
            <a:spLocks noGrp="1"/>
          </p:cNvSpPr>
          <p:nvPr>
            <p:ph type="sldNum" sz="quarter" idx="12"/>
          </p:nvPr>
        </p:nvSpPr>
        <p:spPr/>
        <p:txBody>
          <a:bodyPr/>
          <a:lstStyle/>
          <a:p>
            <a:fld id="{A0E336C2-E193-4C63-A734-90E94D78E083}" type="slidenum">
              <a:rPr lang="en-US" smtClean="0"/>
              <a:t>‹#›</a:t>
            </a:fld>
            <a:endParaRPr lang="en-US"/>
          </a:p>
        </p:txBody>
      </p:sp>
    </p:spTree>
    <p:extLst>
      <p:ext uri="{BB962C8B-B14F-4D97-AF65-F5344CB8AC3E}">
        <p14:creationId xmlns:p14="http://schemas.microsoft.com/office/powerpoint/2010/main" val="3624956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6F665-10F4-DE4F-B724-87A51339ED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AC7914-A069-3492-E747-CC9FAAF205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2914CF-5854-D018-2CB2-04138173A026}"/>
              </a:ext>
            </a:extLst>
          </p:cNvPr>
          <p:cNvSpPr>
            <a:spLocks noGrp="1"/>
          </p:cNvSpPr>
          <p:nvPr>
            <p:ph type="dt" sz="half" idx="10"/>
          </p:nvPr>
        </p:nvSpPr>
        <p:spPr/>
        <p:txBody>
          <a:bodyPr/>
          <a:lstStyle/>
          <a:p>
            <a:fld id="{3407A679-FDA6-4A72-A533-0E275D30ABA8}" type="datetimeFigureOut">
              <a:rPr lang="en-US" smtClean="0"/>
              <a:t>8/29/2025</a:t>
            </a:fld>
            <a:endParaRPr lang="en-US"/>
          </a:p>
        </p:txBody>
      </p:sp>
      <p:sp>
        <p:nvSpPr>
          <p:cNvPr id="5" name="Footer Placeholder 4">
            <a:extLst>
              <a:ext uri="{FF2B5EF4-FFF2-40B4-BE49-F238E27FC236}">
                <a16:creationId xmlns:a16="http://schemas.microsoft.com/office/drawing/2014/main" id="{E0B80C2A-EB40-5DD5-1DCF-E249E7D209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54D9F7-41DF-4039-DDD6-7F8859CE18B7}"/>
              </a:ext>
            </a:extLst>
          </p:cNvPr>
          <p:cNvSpPr>
            <a:spLocks noGrp="1"/>
          </p:cNvSpPr>
          <p:nvPr>
            <p:ph type="sldNum" sz="quarter" idx="12"/>
          </p:nvPr>
        </p:nvSpPr>
        <p:spPr/>
        <p:txBody>
          <a:bodyPr/>
          <a:lstStyle/>
          <a:p>
            <a:fld id="{A0E336C2-E193-4C63-A734-90E94D78E083}" type="slidenum">
              <a:rPr lang="en-US" smtClean="0"/>
              <a:t>‹#›</a:t>
            </a:fld>
            <a:endParaRPr lang="en-US"/>
          </a:p>
        </p:txBody>
      </p:sp>
    </p:spTree>
    <p:extLst>
      <p:ext uri="{BB962C8B-B14F-4D97-AF65-F5344CB8AC3E}">
        <p14:creationId xmlns:p14="http://schemas.microsoft.com/office/powerpoint/2010/main" val="1399927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5C889-B03D-8D8A-2E63-8F78A7E91F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89EDCE-55C7-6B49-3F8A-FBE4D559741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03A717-5027-FA64-2A39-A4506116E0BC}"/>
              </a:ext>
            </a:extLst>
          </p:cNvPr>
          <p:cNvSpPr>
            <a:spLocks noGrp="1"/>
          </p:cNvSpPr>
          <p:nvPr>
            <p:ph type="dt" sz="half" idx="10"/>
          </p:nvPr>
        </p:nvSpPr>
        <p:spPr/>
        <p:txBody>
          <a:bodyPr/>
          <a:lstStyle/>
          <a:p>
            <a:fld id="{3407A679-FDA6-4A72-A533-0E275D30ABA8}" type="datetimeFigureOut">
              <a:rPr lang="en-US" smtClean="0"/>
              <a:t>8/29/2025</a:t>
            </a:fld>
            <a:endParaRPr lang="en-US"/>
          </a:p>
        </p:txBody>
      </p:sp>
      <p:sp>
        <p:nvSpPr>
          <p:cNvPr id="5" name="Footer Placeholder 4">
            <a:extLst>
              <a:ext uri="{FF2B5EF4-FFF2-40B4-BE49-F238E27FC236}">
                <a16:creationId xmlns:a16="http://schemas.microsoft.com/office/drawing/2014/main" id="{2D71C696-E476-8F89-4005-C8A473E097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CFBFD9-0BF3-943B-5614-E6150054565F}"/>
              </a:ext>
            </a:extLst>
          </p:cNvPr>
          <p:cNvSpPr>
            <a:spLocks noGrp="1"/>
          </p:cNvSpPr>
          <p:nvPr>
            <p:ph type="sldNum" sz="quarter" idx="12"/>
          </p:nvPr>
        </p:nvSpPr>
        <p:spPr/>
        <p:txBody>
          <a:bodyPr/>
          <a:lstStyle/>
          <a:p>
            <a:fld id="{A0E336C2-E193-4C63-A734-90E94D78E083}" type="slidenum">
              <a:rPr lang="en-US" smtClean="0"/>
              <a:t>‹#›</a:t>
            </a:fld>
            <a:endParaRPr lang="en-US"/>
          </a:p>
        </p:txBody>
      </p:sp>
    </p:spTree>
    <p:extLst>
      <p:ext uri="{BB962C8B-B14F-4D97-AF65-F5344CB8AC3E}">
        <p14:creationId xmlns:p14="http://schemas.microsoft.com/office/powerpoint/2010/main" val="4283572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E12B5-1223-D752-7BB1-743DEC9CE1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AF2E5F-53CC-C1E3-3E7D-14D1236F62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E5A470-3C9F-2CEC-2377-816452B201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22D40E-3A82-50C0-2CD3-3753AA1B5992}"/>
              </a:ext>
            </a:extLst>
          </p:cNvPr>
          <p:cNvSpPr>
            <a:spLocks noGrp="1"/>
          </p:cNvSpPr>
          <p:nvPr>
            <p:ph type="dt" sz="half" idx="10"/>
          </p:nvPr>
        </p:nvSpPr>
        <p:spPr/>
        <p:txBody>
          <a:bodyPr/>
          <a:lstStyle/>
          <a:p>
            <a:fld id="{3407A679-FDA6-4A72-A533-0E275D30ABA8}" type="datetimeFigureOut">
              <a:rPr lang="en-US" smtClean="0"/>
              <a:t>8/29/2025</a:t>
            </a:fld>
            <a:endParaRPr lang="en-US"/>
          </a:p>
        </p:txBody>
      </p:sp>
      <p:sp>
        <p:nvSpPr>
          <p:cNvPr id="6" name="Footer Placeholder 5">
            <a:extLst>
              <a:ext uri="{FF2B5EF4-FFF2-40B4-BE49-F238E27FC236}">
                <a16:creationId xmlns:a16="http://schemas.microsoft.com/office/drawing/2014/main" id="{F9CA8EAD-C207-570A-B631-BB07308FD5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B9B4C5-D57D-1826-B467-5AC7CD7F467F}"/>
              </a:ext>
            </a:extLst>
          </p:cNvPr>
          <p:cNvSpPr>
            <a:spLocks noGrp="1"/>
          </p:cNvSpPr>
          <p:nvPr>
            <p:ph type="sldNum" sz="quarter" idx="12"/>
          </p:nvPr>
        </p:nvSpPr>
        <p:spPr/>
        <p:txBody>
          <a:bodyPr/>
          <a:lstStyle/>
          <a:p>
            <a:fld id="{A0E336C2-E193-4C63-A734-90E94D78E083}" type="slidenum">
              <a:rPr lang="en-US" smtClean="0"/>
              <a:t>‹#›</a:t>
            </a:fld>
            <a:endParaRPr lang="en-US"/>
          </a:p>
        </p:txBody>
      </p:sp>
    </p:spTree>
    <p:extLst>
      <p:ext uri="{BB962C8B-B14F-4D97-AF65-F5344CB8AC3E}">
        <p14:creationId xmlns:p14="http://schemas.microsoft.com/office/powerpoint/2010/main" val="14286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8D4E0-A411-3E16-4653-B667BDCE3E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7CFEA6-D54F-3005-81E7-AFBADB150C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95171A-1F8D-CB84-51AD-9A65A50336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1DB322-28B9-3B9E-7051-C7120D0736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4B0529-63D7-6530-58DD-32AA3BE2EA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BBBA2B-BA6F-0940-10FF-9BCE80E80C69}"/>
              </a:ext>
            </a:extLst>
          </p:cNvPr>
          <p:cNvSpPr>
            <a:spLocks noGrp="1"/>
          </p:cNvSpPr>
          <p:nvPr>
            <p:ph type="dt" sz="half" idx="10"/>
          </p:nvPr>
        </p:nvSpPr>
        <p:spPr/>
        <p:txBody>
          <a:bodyPr/>
          <a:lstStyle/>
          <a:p>
            <a:fld id="{3407A679-FDA6-4A72-A533-0E275D30ABA8}" type="datetimeFigureOut">
              <a:rPr lang="en-US" smtClean="0"/>
              <a:t>8/29/2025</a:t>
            </a:fld>
            <a:endParaRPr lang="en-US"/>
          </a:p>
        </p:txBody>
      </p:sp>
      <p:sp>
        <p:nvSpPr>
          <p:cNvPr id="8" name="Footer Placeholder 7">
            <a:extLst>
              <a:ext uri="{FF2B5EF4-FFF2-40B4-BE49-F238E27FC236}">
                <a16:creationId xmlns:a16="http://schemas.microsoft.com/office/drawing/2014/main" id="{07FDF390-CB05-FB5F-60E4-D11DC000B7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2710041-2C91-ABD3-0158-E737BB3FC2CA}"/>
              </a:ext>
            </a:extLst>
          </p:cNvPr>
          <p:cNvSpPr>
            <a:spLocks noGrp="1"/>
          </p:cNvSpPr>
          <p:nvPr>
            <p:ph type="sldNum" sz="quarter" idx="12"/>
          </p:nvPr>
        </p:nvSpPr>
        <p:spPr/>
        <p:txBody>
          <a:bodyPr/>
          <a:lstStyle/>
          <a:p>
            <a:fld id="{A0E336C2-E193-4C63-A734-90E94D78E083}" type="slidenum">
              <a:rPr lang="en-US" smtClean="0"/>
              <a:t>‹#›</a:t>
            </a:fld>
            <a:endParaRPr lang="en-US"/>
          </a:p>
        </p:txBody>
      </p:sp>
    </p:spTree>
    <p:extLst>
      <p:ext uri="{BB962C8B-B14F-4D97-AF65-F5344CB8AC3E}">
        <p14:creationId xmlns:p14="http://schemas.microsoft.com/office/powerpoint/2010/main" val="2867897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9BD30-B249-7B76-678A-1D04C6B4A6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209E8C-C3F6-3130-615B-F0DE05F75DC6}"/>
              </a:ext>
            </a:extLst>
          </p:cNvPr>
          <p:cNvSpPr>
            <a:spLocks noGrp="1"/>
          </p:cNvSpPr>
          <p:nvPr>
            <p:ph type="dt" sz="half" idx="10"/>
          </p:nvPr>
        </p:nvSpPr>
        <p:spPr/>
        <p:txBody>
          <a:bodyPr/>
          <a:lstStyle/>
          <a:p>
            <a:fld id="{3407A679-FDA6-4A72-A533-0E275D30ABA8}" type="datetimeFigureOut">
              <a:rPr lang="en-US" smtClean="0"/>
              <a:t>8/29/2025</a:t>
            </a:fld>
            <a:endParaRPr lang="en-US"/>
          </a:p>
        </p:txBody>
      </p:sp>
      <p:sp>
        <p:nvSpPr>
          <p:cNvPr id="4" name="Footer Placeholder 3">
            <a:extLst>
              <a:ext uri="{FF2B5EF4-FFF2-40B4-BE49-F238E27FC236}">
                <a16:creationId xmlns:a16="http://schemas.microsoft.com/office/drawing/2014/main" id="{1F1EC9AB-D2F8-20D0-B61F-E59EBD8FD1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BA9442-2007-9088-DAED-C9496F4B8E7B}"/>
              </a:ext>
            </a:extLst>
          </p:cNvPr>
          <p:cNvSpPr>
            <a:spLocks noGrp="1"/>
          </p:cNvSpPr>
          <p:nvPr>
            <p:ph type="sldNum" sz="quarter" idx="12"/>
          </p:nvPr>
        </p:nvSpPr>
        <p:spPr/>
        <p:txBody>
          <a:bodyPr/>
          <a:lstStyle/>
          <a:p>
            <a:fld id="{A0E336C2-E193-4C63-A734-90E94D78E083}" type="slidenum">
              <a:rPr lang="en-US" smtClean="0"/>
              <a:t>‹#›</a:t>
            </a:fld>
            <a:endParaRPr lang="en-US"/>
          </a:p>
        </p:txBody>
      </p:sp>
    </p:spTree>
    <p:extLst>
      <p:ext uri="{BB962C8B-B14F-4D97-AF65-F5344CB8AC3E}">
        <p14:creationId xmlns:p14="http://schemas.microsoft.com/office/powerpoint/2010/main" val="1405494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91CB3B-0697-9BF5-E8E2-8CFF00911C8D}"/>
              </a:ext>
            </a:extLst>
          </p:cNvPr>
          <p:cNvSpPr>
            <a:spLocks noGrp="1"/>
          </p:cNvSpPr>
          <p:nvPr>
            <p:ph type="dt" sz="half" idx="10"/>
          </p:nvPr>
        </p:nvSpPr>
        <p:spPr/>
        <p:txBody>
          <a:bodyPr/>
          <a:lstStyle/>
          <a:p>
            <a:fld id="{3407A679-FDA6-4A72-A533-0E275D30ABA8}" type="datetimeFigureOut">
              <a:rPr lang="en-US" smtClean="0"/>
              <a:t>8/29/2025</a:t>
            </a:fld>
            <a:endParaRPr lang="en-US"/>
          </a:p>
        </p:txBody>
      </p:sp>
      <p:sp>
        <p:nvSpPr>
          <p:cNvPr id="3" name="Footer Placeholder 2">
            <a:extLst>
              <a:ext uri="{FF2B5EF4-FFF2-40B4-BE49-F238E27FC236}">
                <a16:creationId xmlns:a16="http://schemas.microsoft.com/office/drawing/2014/main" id="{F36394CE-DE6A-44CA-378A-276044EB18F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631522-F153-3574-C74B-0D4E4E2527A0}"/>
              </a:ext>
            </a:extLst>
          </p:cNvPr>
          <p:cNvSpPr>
            <a:spLocks noGrp="1"/>
          </p:cNvSpPr>
          <p:nvPr>
            <p:ph type="sldNum" sz="quarter" idx="12"/>
          </p:nvPr>
        </p:nvSpPr>
        <p:spPr/>
        <p:txBody>
          <a:bodyPr/>
          <a:lstStyle/>
          <a:p>
            <a:fld id="{A0E336C2-E193-4C63-A734-90E94D78E083}" type="slidenum">
              <a:rPr lang="en-US" smtClean="0"/>
              <a:t>‹#›</a:t>
            </a:fld>
            <a:endParaRPr lang="en-US"/>
          </a:p>
        </p:txBody>
      </p:sp>
    </p:spTree>
    <p:extLst>
      <p:ext uri="{BB962C8B-B14F-4D97-AF65-F5344CB8AC3E}">
        <p14:creationId xmlns:p14="http://schemas.microsoft.com/office/powerpoint/2010/main" val="2844805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F56E7-B2AF-285B-0F59-4B824D4DD8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DEEADE-11B9-BBFD-60A9-0806F38BE3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C1902C-8086-C5A3-4529-9761FFAC68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A0B416-1D74-824D-5C22-ABD7AA3A52D9}"/>
              </a:ext>
            </a:extLst>
          </p:cNvPr>
          <p:cNvSpPr>
            <a:spLocks noGrp="1"/>
          </p:cNvSpPr>
          <p:nvPr>
            <p:ph type="dt" sz="half" idx="10"/>
          </p:nvPr>
        </p:nvSpPr>
        <p:spPr/>
        <p:txBody>
          <a:bodyPr/>
          <a:lstStyle/>
          <a:p>
            <a:fld id="{3407A679-FDA6-4A72-A533-0E275D30ABA8}" type="datetimeFigureOut">
              <a:rPr lang="en-US" smtClean="0"/>
              <a:t>8/29/2025</a:t>
            </a:fld>
            <a:endParaRPr lang="en-US"/>
          </a:p>
        </p:txBody>
      </p:sp>
      <p:sp>
        <p:nvSpPr>
          <p:cNvPr id="6" name="Footer Placeholder 5">
            <a:extLst>
              <a:ext uri="{FF2B5EF4-FFF2-40B4-BE49-F238E27FC236}">
                <a16:creationId xmlns:a16="http://schemas.microsoft.com/office/drawing/2014/main" id="{C9C09E80-5D45-AC77-EF74-29F9E722E4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72767D-FABF-33EC-1B08-D4036EE77A44}"/>
              </a:ext>
            </a:extLst>
          </p:cNvPr>
          <p:cNvSpPr>
            <a:spLocks noGrp="1"/>
          </p:cNvSpPr>
          <p:nvPr>
            <p:ph type="sldNum" sz="quarter" idx="12"/>
          </p:nvPr>
        </p:nvSpPr>
        <p:spPr/>
        <p:txBody>
          <a:bodyPr/>
          <a:lstStyle/>
          <a:p>
            <a:fld id="{A0E336C2-E193-4C63-A734-90E94D78E083}" type="slidenum">
              <a:rPr lang="en-US" smtClean="0"/>
              <a:t>‹#›</a:t>
            </a:fld>
            <a:endParaRPr lang="en-US"/>
          </a:p>
        </p:txBody>
      </p:sp>
    </p:spTree>
    <p:extLst>
      <p:ext uri="{BB962C8B-B14F-4D97-AF65-F5344CB8AC3E}">
        <p14:creationId xmlns:p14="http://schemas.microsoft.com/office/powerpoint/2010/main" val="3033028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6E5AD-6435-9095-D265-2DC1F9C0AC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8DD073-B931-438F-5234-4634DCD812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49E3FB-7A0A-93FA-029B-FACCDEA5DE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E780A8-AA47-457E-7454-5187EB689FD4}"/>
              </a:ext>
            </a:extLst>
          </p:cNvPr>
          <p:cNvSpPr>
            <a:spLocks noGrp="1"/>
          </p:cNvSpPr>
          <p:nvPr>
            <p:ph type="dt" sz="half" idx="10"/>
          </p:nvPr>
        </p:nvSpPr>
        <p:spPr/>
        <p:txBody>
          <a:bodyPr/>
          <a:lstStyle/>
          <a:p>
            <a:fld id="{3407A679-FDA6-4A72-A533-0E275D30ABA8}" type="datetimeFigureOut">
              <a:rPr lang="en-US" smtClean="0"/>
              <a:t>8/29/2025</a:t>
            </a:fld>
            <a:endParaRPr lang="en-US"/>
          </a:p>
        </p:txBody>
      </p:sp>
      <p:sp>
        <p:nvSpPr>
          <p:cNvPr id="6" name="Footer Placeholder 5">
            <a:extLst>
              <a:ext uri="{FF2B5EF4-FFF2-40B4-BE49-F238E27FC236}">
                <a16:creationId xmlns:a16="http://schemas.microsoft.com/office/drawing/2014/main" id="{F70681B4-A845-0966-F5D0-F4EB958CA8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C25477-7127-6193-68B8-428F0FE1537A}"/>
              </a:ext>
            </a:extLst>
          </p:cNvPr>
          <p:cNvSpPr>
            <a:spLocks noGrp="1"/>
          </p:cNvSpPr>
          <p:nvPr>
            <p:ph type="sldNum" sz="quarter" idx="12"/>
          </p:nvPr>
        </p:nvSpPr>
        <p:spPr/>
        <p:txBody>
          <a:bodyPr/>
          <a:lstStyle/>
          <a:p>
            <a:fld id="{A0E336C2-E193-4C63-A734-90E94D78E083}" type="slidenum">
              <a:rPr lang="en-US" smtClean="0"/>
              <a:t>‹#›</a:t>
            </a:fld>
            <a:endParaRPr lang="en-US"/>
          </a:p>
        </p:txBody>
      </p:sp>
    </p:spTree>
    <p:extLst>
      <p:ext uri="{BB962C8B-B14F-4D97-AF65-F5344CB8AC3E}">
        <p14:creationId xmlns:p14="http://schemas.microsoft.com/office/powerpoint/2010/main" val="714664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C633AC-0EC3-38F1-DC37-412E9CCE13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01E2CC-8BB6-5003-517F-A367D28124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721735-1718-B2DC-F3A7-3F41A581F1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407A679-FDA6-4A72-A533-0E275D30ABA8}" type="datetimeFigureOut">
              <a:rPr lang="en-US" smtClean="0"/>
              <a:t>8/29/2025</a:t>
            </a:fld>
            <a:endParaRPr lang="en-US"/>
          </a:p>
        </p:txBody>
      </p:sp>
      <p:sp>
        <p:nvSpPr>
          <p:cNvPr id="5" name="Footer Placeholder 4">
            <a:extLst>
              <a:ext uri="{FF2B5EF4-FFF2-40B4-BE49-F238E27FC236}">
                <a16:creationId xmlns:a16="http://schemas.microsoft.com/office/drawing/2014/main" id="{841BAEB8-591A-4121-305C-E13022FAFF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51C52F2-593C-67C1-B3A3-B1FAFF5D92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0E336C2-E193-4C63-A734-90E94D78E083}" type="slidenum">
              <a:rPr lang="en-US" smtClean="0"/>
              <a:t>‹#›</a:t>
            </a:fld>
            <a:endParaRPr lang="en-US"/>
          </a:p>
        </p:txBody>
      </p:sp>
    </p:spTree>
    <p:extLst>
      <p:ext uri="{BB962C8B-B14F-4D97-AF65-F5344CB8AC3E}">
        <p14:creationId xmlns:p14="http://schemas.microsoft.com/office/powerpoint/2010/main" val="1333309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091315&amp;#32;xplor&amp;#32;road&amp;#32;trip-5">
            <a:extLst>
              <a:ext uri="{FF2B5EF4-FFF2-40B4-BE49-F238E27FC236}">
                <a16:creationId xmlns:a16="http://schemas.microsoft.com/office/drawing/2014/main" id="{C3904CFF-DD5B-4CC5-E239-9AEC045B0267}"/>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239" t="10137" b="3907"/>
          <a:stretch>
            <a:fillRect/>
          </a:stretch>
        </p:blipFill>
        <p:spPr bwMode="auto">
          <a:xfrm>
            <a:off x="-12375" y="0"/>
            <a:ext cx="12229129" cy="7091353"/>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Shape 6">
            <a:extLst>
              <a:ext uri="{FF2B5EF4-FFF2-40B4-BE49-F238E27FC236}">
                <a16:creationId xmlns:a16="http://schemas.microsoft.com/office/drawing/2014/main" id="{FC17D903-3FAE-0388-4F47-883814A00F4C}"/>
              </a:ext>
            </a:extLst>
          </p:cNvPr>
          <p:cNvSpPr/>
          <p:nvPr/>
        </p:nvSpPr>
        <p:spPr>
          <a:xfrm>
            <a:off x="-12375" y="5055073"/>
            <a:ext cx="12247596" cy="2036280"/>
          </a:xfrm>
          <a:custGeom>
            <a:avLst/>
            <a:gdLst>
              <a:gd name="connsiteX0" fmla="*/ 0 w 12247596"/>
              <a:gd name="connsiteY0" fmla="*/ 91440 h 1828800"/>
              <a:gd name="connsiteX1" fmla="*/ 0 w 12247596"/>
              <a:gd name="connsiteY1" fmla="*/ 91440 h 1828800"/>
              <a:gd name="connsiteX2" fmla="*/ 82296 w 12247596"/>
              <a:gd name="connsiteY2" fmla="*/ 82296 h 1828800"/>
              <a:gd name="connsiteX3" fmla="*/ 109728 w 12247596"/>
              <a:gd name="connsiteY3" fmla="*/ 73152 h 1828800"/>
              <a:gd name="connsiteX4" fmla="*/ 201168 w 12247596"/>
              <a:gd name="connsiteY4" fmla="*/ 54864 h 1828800"/>
              <a:gd name="connsiteX5" fmla="*/ 274320 w 12247596"/>
              <a:gd name="connsiteY5" fmla="*/ 36576 h 1828800"/>
              <a:gd name="connsiteX6" fmla="*/ 539496 w 12247596"/>
              <a:gd name="connsiteY6" fmla="*/ 27432 h 1828800"/>
              <a:gd name="connsiteX7" fmla="*/ 603504 w 12247596"/>
              <a:gd name="connsiteY7" fmla="*/ 18288 h 1828800"/>
              <a:gd name="connsiteX8" fmla="*/ 685800 w 12247596"/>
              <a:gd name="connsiteY8" fmla="*/ 0 h 1828800"/>
              <a:gd name="connsiteX9" fmla="*/ 1700784 w 12247596"/>
              <a:gd name="connsiteY9" fmla="*/ 27432 h 1828800"/>
              <a:gd name="connsiteX10" fmla="*/ 1737360 w 12247596"/>
              <a:gd name="connsiteY10" fmla="*/ 36576 h 1828800"/>
              <a:gd name="connsiteX11" fmla="*/ 1874520 w 12247596"/>
              <a:gd name="connsiteY11" fmla="*/ 64008 h 1828800"/>
              <a:gd name="connsiteX12" fmla="*/ 2221992 w 12247596"/>
              <a:gd name="connsiteY12" fmla="*/ 73152 h 1828800"/>
              <a:gd name="connsiteX13" fmla="*/ 2432304 w 12247596"/>
              <a:gd name="connsiteY13" fmla="*/ 109728 h 1828800"/>
              <a:gd name="connsiteX14" fmla="*/ 2523744 w 12247596"/>
              <a:gd name="connsiteY14" fmla="*/ 173736 h 1828800"/>
              <a:gd name="connsiteX15" fmla="*/ 2532888 w 12247596"/>
              <a:gd name="connsiteY15" fmla="*/ 146304 h 1828800"/>
              <a:gd name="connsiteX16" fmla="*/ 2478024 w 12247596"/>
              <a:gd name="connsiteY16" fmla="*/ 128016 h 1828800"/>
              <a:gd name="connsiteX17" fmla="*/ 2779776 w 12247596"/>
              <a:gd name="connsiteY17" fmla="*/ 155448 h 1828800"/>
              <a:gd name="connsiteX18" fmla="*/ 2907792 w 12247596"/>
              <a:gd name="connsiteY18" fmla="*/ 192024 h 1828800"/>
              <a:gd name="connsiteX19" fmla="*/ 3008376 w 12247596"/>
              <a:gd name="connsiteY19" fmla="*/ 210312 h 1828800"/>
              <a:gd name="connsiteX20" fmla="*/ 3291840 w 12247596"/>
              <a:gd name="connsiteY20" fmla="*/ 246888 h 1828800"/>
              <a:gd name="connsiteX21" fmla="*/ 3611880 w 12247596"/>
              <a:gd name="connsiteY21" fmla="*/ 320040 h 1828800"/>
              <a:gd name="connsiteX22" fmla="*/ 3913632 w 12247596"/>
              <a:gd name="connsiteY22" fmla="*/ 374904 h 1828800"/>
              <a:gd name="connsiteX23" fmla="*/ 4050792 w 12247596"/>
              <a:gd name="connsiteY23" fmla="*/ 411480 h 1828800"/>
              <a:gd name="connsiteX24" fmla="*/ 4078224 w 12247596"/>
              <a:gd name="connsiteY24" fmla="*/ 420624 h 1828800"/>
              <a:gd name="connsiteX25" fmla="*/ 4261104 w 12247596"/>
              <a:gd name="connsiteY25" fmla="*/ 429768 h 1828800"/>
              <a:gd name="connsiteX26" fmla="*/ 4361688 w 12247596"/>
              <a:gd name="connsiteY26" fmla="*/ 438912 h 1828800"/>
              <a:gd name="connsiteX27" fmla="*/ 4471416 w 12247596"/>
              <a:gd name="connsiteY27" fmla="*/ 466344 h 1828800"/>
              <a:gd name="connsiteX28" fmla="*/ 4535424 w 12247596"/>
              <a:gd name="connsiteY28" fmla="*/ 475488 h 1828800"/>
              <a:gd name="connsiteX29" fmla="*/ 4700016 w 12247596"/>
              <a:gd name="connsiteY29" fmla="*/ 493776 h 1828800"/>
              <a:gd name="connsiteX30" fmla="*/ 4800600 w 12247596"/>
              <a:gd name="connsiteY30" fmla="*/ 512064 h 1828800"/>
              <a:gd name="connsiteX31" fmla="*/ 4937760 w 12247596"/>
              <a:gd name="connsiteY31" fmla="*/ 521208 h 1828800"/>
              <a:gd name="connsiteX32" fmla="*/ 5047488 w 12247596"/>
              <a:gd name="connsiteY32" fmla="*/ 539496 h 1828800"/>
              <a:gd name="connsiteX33" fmla="*/ 5093208 w 12247596"/>
              <a:gd name="connsiteY33" fmla="*/ 548640 h 1828800"/>
              <a:gd name="connsiteX34" fmla="*/ 5148072 w 12247596"/>
              <a:gd name="connsiteY34" fmla="*/ 566928 h 1828800"/>
              <a:gd name="connsiteX35" fmla="*/ 5193792 w 12247596"/>
              <a:gd name="connsiteY35" fmla="*/ 576072 h 1828800"/>
              <a:gd name="connsiteX36" fmla="*/ 5239512 w 12247596"/>
              <a:gd name="connsiteY36" fmla="*/ 594360 h 1828800"/>
              <a:gd name="connsiteX37" fmla="*/ 5486400 w 12247596"/>
              <a:gd name="connsiteY37" fmla="*/ 621792 h 1828800"/>
              <a:gd name="connsiteX38" fmla="*/ 5586984 w 12247596"/>
              <a:gd name="connsiteY38" fmla="*/ 640080 h 1828800"/>
              <a:gd name="connsiteX39" fmla="*/ 5779008 w 12247596"/>
              <a:gd name="connsiteY39" fmla="*/ 658368 h 1828800"/>
              <a:gd name="connsiteX40" fmla="*/ 5833872 w 12247596"/>
              <a:gd name="connsiteY40" fmla="*/ 667512 h 1828800"/>
              <a:gd name="connsiteX41" fmla="*/ 5897880 w 12247596"/>
              <a:gd name="connsiteY41" fmla="*/ 676656 h 1828800"/>
              <a:gd name="connsiteX42" fmla="*/ 6089904 w 12247596"/>
              <a:gd name="connsiteY42" fmla="*/ 713232 h 1828800"/>
              <a:gd name="connsiteX43" fmla="*/ 6236208 w 12247596"/>
              <a:gd name="connsiteY43" fmla="*/ 722376 h 1828800"/>
              <a:gd name="connsiteX44" fmla="*/ 6327648 w 12247596"/>
              <a:gd name="connsiteY44" fmla="*/ 740664 h 1828800"/>
              <a:gd name="connsiteX45" fmla="*/ 6409944 w 12247596"/>
              <a:gd name="connsiteY45" fmla="*/ 758952 h 1828800"/>
              <a:gd name="connsiteX46" fmla="*/ 6519672 w 12247596"/>
              <a:gd name="connsiteY46" fmla="*/ 768096 h 1828800"/>
              <a:gd name="connsiteX47" fmla="*/ 6565392 w 12247596"/>
              <a:gd name="connsiteY47" fmla="*/ 777240 h 1828800"/>
              <a:gd name="connsiteX48" fmla="*/ 6647688 w 12247596"/>
              <a:gd name="connsiteY48" fmla="*/ 795528 h 1828800"/>
              <a:gd name="connsiteX49" fmla="*/ 6702552 w 12247596"/>
              <a:gd name="connsiteY49" fmla="*/ 804672 h 1828800"/>
              <a:gd name="connsiteX50" fmla="*/ 6739128 w 12247596"/>
              <a:gd name="connsiteY50" fmla="*/ 813816 h 1828800"/>
              <a:gd name="connsiteX51" fmla="*/ 6830568 w 12247596"/>
              <a:gd name="connsiteY51" fmla="*/ 822960 h 1828800"/>
              <a:gd name="connsiteX52" fmla="*/ 6949440 w 12247596"/>
              <a:gd name="connsiteY52" fmla="*/ 813816 h 1828800"/>
              <a:gd name="connsiteX53" fmla="*/ 6903720 w 12247596"/>
              <a:gd name="connsiteY53" fmla="*/ 786384 h 1828800"/>
              <a:gd name="connsiteX54" fmla="*/ 6757416 w 12247596"/>
              <a:gd name="connsiteY54" fmla="*/ 758952 h 1828800"/>
              <a:gd name="connsiteX55" fmla="*/ 6620256 w 12247596"/>
              <a:gd name="connsiteY55" fmla="*/ 740664 h 1828800"/>
              <a:gd name="connsiteX56" fmla="*/ 6830568 w 12247596"/>
              <a:gd name="connsiteY56" fmla="*/ 777240 h 1828800"/>
              <a:gd name="connsiteX57" fmla="*/ 6858000 w 12247596"/>
              <a:gd name="connsiteY57" fmla="*/ 786384 h 1828800"/>
              <a:gd name="connsiteX58" fmla="*/ 7251192 w 12247596"/>
              <a:gd name="connsiteY58" fmla="*/ 832104 h 1828800"/>
              <a:gd name="connsiteX59" fmla="*/ 7296912 w 12247596"/>
              <a:gd name="connsiteY59" fmla="*/ 841248 h 1828800"/>
              <a:gd name="connsiteX60" fmla="*/ 7360920 w 12247596"/>
              <a:gd name="connsiteY60" fmla="*/ 850392 h 1828800"/>
              <a:gd name="connsiteX61" fmla="*/ 7461504 w 12247596"/>
              <a:gd name="connsiteY61" fmla="*/ 877824 h 1828800"/>
              <a:gd name="connsiteX62" fmla="*/ 7534656 w 12247596"/>
              <a:gd name="connsiteY62" fmla="*/ 868680 h 1828800"/>
              <a:gd name="connsiteX63" fmla="*/ 7562088 w 12247596"/>
              <a:gd name="connsiteY63" fmla="*/ 859536 h 1828800"/>
              <a:gd name="connsiteX64" fmla="*/ 7754112 w 12247596"/>
              <a:gd name="connsiteY64" fmla="*/ 868680 h 1828800"/>
              <a:gd name="connsiteX65" fmla="*/ 7827264 w 12247596"/>
              <a:gd name="connsiteY65" fmla="*/ 886968 h 1828800"/>
              <a:gd name="connsiteX66" fmla="*/ 8065008 w 12247596"/>
              <a:gd name="connsiteY66" fmla="*/ 914400 h 1828800"/>
              <a:gd name="connsiteX67" fmla="*/ 8119872 w 12247596"/>
              <a:gd name="connsiteY67" fmla="*/ 932688 h 1828800"/>
              <a:gd name="connsiteX68" fmla="*/ 8385048 w 12247596"/>
              <a:gd name="connsiteY68" fmla="*/ 969264 h 1828800"/>
              <a:gd name="connsiteX69" fmla="*/ 8686800 w 12247596"/>
              <a:gd name="connsiteY69" fmla="*/ 1005840 h 1828800"/>
              <a:gd name="connsiteX70" fmla="*/ 9144000 w 12247596"/>
              <a:gd name="connsiteY70" fmla="*/ 1033272 h 1828800"/>
              <a:gd name="connsiteX71" fmla="*/ 9400032 w 12247596"/>
              <a:gd name="connsiteY71" fmla="*/ 1051560 h 1828800"/>
              <a:gd name="connsiteX72" fmla="*/ 9573768 w 12247596"/>
              <a:gd name="connsiteY72" fmla="*/ 1069848 h 1828800"/>
              <a:gd name="connsiteX73" fmla="*/ 9893808 w 12247596"/>
              <a:gd name="connsiteY73" fmla="*/ 1088136 h 1828800"/>
              <a:gd name="connsiteX74" fmla="*/ 10140696 w 12247596"/>
              <a:gd name="connsiteY74" fmla="*/ 1069848 h 1828800"/>
              <a:gd name="connsiteX75" fmla="*/ 10186416 w 12247596"/>
              <a:gd name="connsiteY75" fmla="*/ 1060704 h 1828800"/>
              <a:gd name="connsiteX76" fmla="*/ 10250424 w 12247596"/>
              <a:gd name="connsiteY76" fmla="*/ 1051560 h 1828800"/>
              <a:gd name="connsiteX77" fmla="*/ 10744200 w 12247596"/>
              <a:gd name="connsiteY77" fmla="*/ 1051560 h 1828800"/>
              <a:gd name="connsiteX78" fmla="*/ 10844784 w 12247596"/>
              <a:gd name="connsiteY78" fmla="*/ 1014984 h 1828800"/>
              <a:gd name="connsiteX79" fmla="*/ 10890504 w 12247596"/>
              <a:gd name="connsiteY79" fmla="*/ 987552 h 1828800"/>
              <a:gd name="connsiteX80" fmla="*/ 10954512 w 12247596"/>
              <a:gd name="connsiteY80" fmla="*/ 978408 h 1828800"/>
              <a:gd name="connsiteX81" fmla="*/ 11055096 w 12247596"/>
              <a:gd name="connsiteY81" fmla="*/ 987552 h 1828800"/>
              <a:gd name="connsiteX82" fmla="*/ 11137392 w 12247596"/>
              <a:gd name="connsiteY82" fmla="*/ 996696 h 1828800"/>
              <a:gd name="connsiteX83" fmla="*/ 11036808 w 12247596"/>
              <a:gd name="connsiteY83" fmla="*/ 1005840 h 1828800"/>
              <a:gd name="connsiteX84" fmla="*/ 11000232 w 12247596"/>
              <a:gd name="connsiteY84" fmla="*/ 1014984 h 1828800"/>
              <a:gd name="connsiteX85" fmla="*/ 10945368 w 12247596"/>
              <a:gd name="connsiteY85" fmla="*/ 1033272 h 1828800"/>
              <a:gd name="connsiteX86" fmla="*/ 10799064 w 12247596"/>
              <a:gd name="connsiteY86" fmla="*/ 1024128 h 1828800"/>
              <a:gd name="connsiteX87" fmla="*/ 10570464 w 12247596"/>
              <a:gd name="connsiteY87" fmla="*/ 987552 h 1828800"/>
              <a:gd name="connsiteX88" fmla="*/ 10469880 w 12247596"/>
              <a:gd name="connsiteY88" fmla="*/ 969264 h 1828800"/>
              <a:gd name="connsiteX89" fmla="*/ 10424160 w 12247596"/>
              <a:gd name="connsiteY89" fmla="*/ 1014984 h 1828800"/>
              <a:gd name="connsiteX90" fmla="*/ 10378440 w 12247596"/>
              <a:gd name="connsiteY90" fmla="*/ 1024128 h 1828800"/>
              <a:gd name="connsiteX91" fmla="*/ 10287000 w 12247596"/>
              <a:gd name="connsiteY91" fmla="*/ 1033272 h 1828800"/>
              <a:gd name="connsiteX92" fmla="*/ 9546336 w 12247596"/>
              <a:gd name="connsiteY92" fmla="*/ 1024128 h 1828800"/>
              <a:gd name="connsiteX93" fmla="*/ 9491472 w 12247596"/>
              <a:gd name="connsiteY93" fmla="*/ 1014984 h 1828800"/>
              <a:gd name="connsiteX94" fmla="*/ 9372600 w 12247596"/>
              <a:gd name="connsiteY94" fmla="*/ 1005840 h 1828800"/>
              <a:gd name="connsiteX95" fmla="*/ 9683496 w 12247596"/>
              <a:gd name="connsiteY95" fmla="*/ 996696 h 1828800"/>
              <a:gd name="connsiteX96" fmla="*/ 9976104 w 12247596"/>
              <a:gd name="connsiteY96" fmla="*/ 1014984 h 1828800"/>
              <a:gd name="connsiteX97" fmla="*/ 10451592 w 12247596"/>
              <a:gd name="connsiteY97" fmla="*/ 1033272 h 1828800"/>
              <a:gd name="connsiteX98" fmla="*/ 10826496 w 12247596"/>
              <a:gd name="connsiteY98" fmla="*/ 1024128 h 1828800"/>
              <a:gd name="connsiteX99" fmla="*/ 10954512 w 12247596"/>
              <a:gd name="connsiteY99" fmla="*/ 1014984 h 1828800"/>
              <a:gd name="connsiteX100" fmla="*/ 10991088 w 12247596"/>
              <a:gd name="connsiteY100" fmla="*/ 996696 h 1828800"/>
              <a:gd name="connsiteX101" fmla="*/ 11091672 w 12247596"/>
              <a:gd name="connsiteY101" fmla="*/ 987552 h 1828800"/>
              <a:gd name="connsiteX102" fmla="*/ 11137392 w 12247596"/>
              <a:gd name="connsiteY102" fmla="*/ 978408 h 1828800"/>
              <a:gd name="connsiteX103" fmla="*/ 11237976 w 12247596"/>
              <a:gd name="connsiteY103" fmla="*/ 950976 h 1828800"/>
              <a:gd name="connsiteX104" fmla="*/ 11338560 w 12247596"/>
              <a:gd name="connsiteY104" fmla="*/ 932688 h 1828800"/>
              <a:gd name="connsiteX105" fmla="*/ 11393424 w 12247596"/>
              <a:gd name="connsiteY105" fmla="*/ 914400 h 1828800"/>
              <a:gd name="connsiteX106" fmla="*/ 11594592 w 12247596"/>
              <a:gd name="connsiteY106" fmla="*/ 886968 h 1828800"/>
              <a:gd name="connsiteX107" fmla="*/ 11622024 w 12247596"/>
              <a:gd name="connsiteY107" fmla="*/ 868680 h 1828800"/>
              <a:gd name="connsiteX108" fmla="*/ 11759184 w 12247596"/>
              <a:gd name="connsiteY108" fmla="*/ 850392 h 1828800"/>
              <a:gd name="connsiteX109" fmla="*/ 11795760 w 12247596"/>
              <a:gd name="connsiteY109" fmla="*/ 841248 h 1828800"/>
              <a:gd name="connsiteX110" fmla="*/ 11823192 w 12247596"/>
              <a:gd name="connsiteY110" fmla="*/ 832104 h 1828800"/>
              <a:gd name="connsiteX111" fmla="*/ 11996928 w 12247596"/>
              <a:gd name="connsiteY111" fmla="*/ 795528 h 1828800"/>
              <a:gd name="connsiteX112" fmla="*/ 12033504 w 12247596"/>
              <a:gd name="connsiteY112" fmla="*/ 786384 h 1828800"/>
              <a:gd name="connsiteX113" fmla="*/ 12106656 w 12247596"/>
              <a:gd name="connsiteY113" fmla="*/ 758952 h 1828800"/>
              <a:gd name="connsiteX114" fmla="*/ 12225528 w 12247596"/>
              <a:gd name="connsiteY114" fmla="*/ 768096 h 1828800"/>
              <a:gd name="connsiteX115" fmla="*/ 12207240 w 12247596"/>
              <a:gd name="connsiteY115" fmla="*/ 1828800 h 1828800"/>
              <a:gd name="connsiteX116" fmla="*/ 0 w 12247596"/>
              <a:gd name="connsiteY116" fmla="*/ 1801368 h 1828800"/>
              <a:gd name="connsiteX117" fmla="*/ 0 w 12247596"/>
              <a:gd name="connsiteY117" fmla="*/ 9144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247596" h="1828800">
                <a:moveTo>
                  <a:pt x="0" y="91440"/>
                </a:moveTo>
                <a:lnTo>
                  <a:pt x="0" y="91440"/>
                </a:lnTo>
                <a:cubicBezTo>
                  <a:pt x="27432" y="88392"/>
                  <a:pt x="55071" y="86834"/>
                  <a:pt x="82296" y="82296"/>
                </a:cubicBezTo>
                <a:cubicBezTo>
                  <a:pt x="91803" y="80711"/>
                  <a:pt x="100336" y="75319"/>
                  <a:pt x="109728" y="73152"/>
                </a:cubicBezTo>
                <a:cubicBezTo>
                  <a:pt x="140016" y="66163"/>
                  <a:pt x="171012" y="62403"/>
                  <a:pt x="201168" y="54864"/>
                </a:cubicBezTo>
                <a:cubicBezTo>
                  <a:pt x="225552" y="48768"/>
                  <a:pt x="249200" y="37442"/>
                  <a:pt x="274320" y="36576"/>
                </a:cubicBezTo>
                <a:lnTo>
                  <a:pt x="539496" y="27432"/>
                </a:lnTo>
                <a:cubicBezTo>
                  <a:pt x="560832" y="24384"/>
                  <a:pt x="582245" y="21831"/>
                  <a:pt x="603504" y="18288"/>
                </a:cubicBezTo>
                <a:cubicBezTo>
                  <a:pt x="638330" y="12484"/>
                  <a:pt x="652920" y="8220"/>
                  <a:pt x="685800" y="0"/>
                </a:cubicBezTo>
                <a:cubicBezTo>
                  <a:pt x="1077345" y="6636"/>
                  <a:pt x="1315904" y="6813"/>
                  <a:pt x="1700784" y="27432"/>
                </a:cubicBezTo>
                <a:cubicBezTo>
                  <a:pt x="1713333" y="28104"/>
                  <a:pt x="1725115" y="33750"/>
                  <a:pt x="1737360" y="36576"/>
                </a:cubicBezTo>
                <a:cubicBezTo>
                  <a:pt x="1751253" y="39782"/>
                  <a:pt x="1849009" y="62848"/>
                  <a:pt x="1874520" y="64008"/>
                </a:cubicBezTo>
                <a:cubicBezTo>
                  <a:pt x="1990265" y="69269"/>
                  <a:pt x="2106168" y="70104"/>
                  <a:pt x="2221992" y="73152"/>
                </a:cubicBezTo>
                <a:cubicBezTo>
                  <a:pt x="2275802" y="80839"/>
                  <a:pt x="2401376" y="97833"/>
                  <a:pt x="2432304" y="109728"/>
                </a:cubicBezTo>
                <a:cubicBezTo>
                  <a:pt x="2467030" y="123084"/>
                  <a:pt x="2493264" y="152400"/>
                  <a:pt x="2523744" y="173736"/>
                </a:cubicBezTo>
                <a:cubicBezTo>
                  <a:pt x="2526792" y="164592"/>
                  <a:pt x="2539704" y="153120"/>
                  <a:pt x="2532888" y="146304"/>
                </a:cubicBezTo>
                <a:cubicBezTo>
                  <a:pt x="2519257" y="132673"/>
                  <a:pt x="2458760" y="127303"/>
                  <a:pt x="2478024" y="128016"/>
                </a:cubicBezTo>
                <a:cubicBezTo>
                  <a:pt x="2578954" y="131754"/>
                  <a:pt x="2679192" y="146304"/>
                  <a:pt x="2779776" y="155448"/>
                </a:cubicBezTo>
                <a:cubicBezTo>
                  <a:pt x="2882827" y="176058"/>
                  <a:pt x="2756840" y="148895"/>
                  <a:pt x="2907792" y="192024"/>
                </a:cubicBezTo>
                <a:cubicBezTo>
                  <a:pt x="2927556" y="197671"/>
                  <a:pt x="2990833" y="207122"/>
                  <a:pt x="3008376" y="210312"/>
                </a:cubicBezTo>
                <a:cubicBezTo>
                  <a:pt x="3166242" y="239015"/>
                  <a:pt x="2864542" y="197584"/>
                  <a:pt x="3291840" y="246888"/>
                </a:cubicBezTo>
                <a:cubicBezTo>
                  <a:pt x="3380813" y="269131"/>
                  <a:pt x="3536659" y="309294"/>
                  <a:pt x="3611880" y="320040"/>
                </a:cubicBezTo>
                <a:cubicBezTo>
                  <a:pt x="3704582" y="333283"/>
                  <a:pt x="3846415" y="352498"/>
                  <a:pt x="3913632" y="374904"/>
                </a:cubicBezTo>
                <a:cubicBezTo>
                  <a:pt x="3984442" y="398507"/>
                  <a:pt x="3901943" y="371787"/>
                  <a:pt x="4050792" y="411480"/>
                </a:cubicBezTo>
                <a:cubicBezTo>
                  <a:pt x="4060105" y="413964"/>
                  <a:pt x="4068622" y="419789"/>
                  <a:pt x="4078224" y="420624"/>
                </a:cubicBezTo>
                <a:cubicBezTo>
                  <a:pt x="4139031" y="425912"/>
                  <a:pt x="4200194" y="425838"/>
                  <a:pt x="4261104" y="429768"/>
                </a:cubicBezTo>
                <a:cubicBezTo>
                  <a:pt x="4294700" y="431936"/>
                  <a:pt x="4328160" y="435864"/>
                  <a:pt x="4361688" y="438912"/>
                </a:cubicBezTo>
                <a:cubicBezTo>
                  <a:pt x="4398264" y="448056"/>
                  <a:pt x="4434093" y="461012"/>
                  <a:pt x="4471416" y="466344"/>
                </a:cubicBezTo>
                <a:cubicBezTo>
                  <a:pt x="4492752" y="469392"/>
                  <a:pt x="4514019" y="472970"/>
                  <a:pt x="4535424" y="475488"/>
                </a:cubicBezTo>
                <a:cubicBezTo>
                  <a:pt x="4604956" y="483668"/>
                  <a:pt x="4633659" y="483567"/>
                  <a:pt x="4700016" y="493776"/>
                </a:cubicBezTo>
                <a:cubicBezTo>
                  <a:pt x="4742524" y="500316"/>
                  <a:pt x="4755925" y="507809"/>
                  <a:pt x="4800600" y="512064"/>
                </a:cubicBezTo>
                <a:cubicBezTo>
                  <a:pt x="4846215" y="516408"/>
                  <a:pt x="4892040" y="518160"/>
                  <a:pt x="4937760" y="521208"/>
                </a:cubicBezTo>
                <a:lnTo>
                  <a:pt x="5047488" y="539496"/>
                </a:lnTo>
                <a:cubicBezTo>
                  <a:pt x="5062793" y="542197"/>
                  <a:pt x="5078214" y="544551"/>
                  <a:pt x="5093208" y="548640"/>
                </a:cubicBezTo>
                <a:cubicBezTo>
                  <a:pt x="5111806" y="553712"/>
                  <a:pt x="5129474" y="561856"/>
                  <a:pt x="5148072" y="566928"/>
                </a:cubicBezTo>
                <a:cubicBezTo>
                  <a:pt x="5163066" y="571017"/>
                  <a:pt x="5178906" y="571606"/>
                  <a:pt x="5193792" y="576072"/>
                </a:cubicBezTo>
                <a:cubicBezTo>
                  <a:pt x="5209514" y="580789"/>
                  <a:pt x="5223388" y="591289"/>
                  <a:pt x="5239512" y="594360"/>
                </a:cubicBezTo>
                <a:cubicBezTo>
                  <a:pt x="5337797" y="613081"/>
                  <a:pt x="5392647" y="610762"/>
                  <a:pt x="5486400" y="621792"/>
                </a:cubicBezTo>
                <a:cubicBezTo>
                  <a:pt x="5592890" y="634320"/>
                  <a:pt x="5492658" y="626605"/>
                  <a:pt x="5586984" y="640080"/>
                </a:cubicBezTo>
                <a:cubicBezTo>
                  <a:pt x="5677285" y="652980"/>
                  <a:pt x="5679638" y="647327"/>
                  <a:pt x="5779008" y="658368"/>
                </a:cubicBezTo>
                <a:cubicBezTo>
                  <a:pt x="5797435" y="660415"/>
                  <a:pt x="5815547" y="664693"/>
                  <a:pt x="5833872" y="667512"/>
                </a:cubicBezTo>
                <a:cubicBezTo>
                  <a:pt x="5855174" y="670789"/>
                  <a:pt x="5876675" y="672801"/>
                  <a:pt x="5897880" y="676656"/>
                </a:cubicBezTo>
                <a:cubicBezTo>
                  <a:pt x="5997284" y="694729"/>
                  <a:pt x="5872751" y="699660"/>
                  <a:pt x="6089904" y="713232"/>
                </a:cubicBezTo>
                <a:lnTo>
                  <a:pt x="6236208" y="722376"/>
                </a:lnTo>
                <a:lnTo>
                  <a:pt x="6327648" y="740664"/>
                </a:lnTo>
                <a:cubicBezTo>
                  <a:pt x="6355146" y="746453"/>
                  <a:pt x="6382125" y="754978"/>
                  <a:pt x="6409944" y="758952"/>
                </a:cubicBezTo>
                <a:cubicBezTo>
                  <a:pt x="6446278" y="764143"/>
                  <a:pt x="6483096" y="765048"/>
                  <a:pt x="6519672" y="768096"/>
                </a:cubicBezTo>
                <a:lnTo>
                  <a:pt x="6565392" y="777240"/>
                </a:lnTo>
                <a:cubicBezTo>
                  <a:pt x="6592869" y="783128"/>
                  <a:pt x="6620133" y="790017"/>
                  <a:pt x="6647688" y="795528"/>
                </a:cubicBezTo>
                <a:cubicBezTo>
                  <a:pt x="6665868" y="799164"/>
                  <a:pt x="6684372" y="801036"/>
                  <a:pt x="6702552" y="804672"/>
                </a:cubicBezTo>
                <a:cubicBezTo>
                  <a:pt x="6714875" y="807137"/>
                  <a:pt x="6726687" y="812039"/>
                  <a:pt x="6739128" y="813816"/>
                </a:cubicBezTo>
                <a:cubicBezTo>
                  <a:pt x="6769452" y="818148"/>
                  <a:pt x="6800088" y="819912"/>
                  <a:pt x="6830568" y="822960"/>
                </a:cubicBezTo>
                <a:cubicBezTo>
                  <a:pt x="6870192" y="819912"/>
                  <a:pt x="6913895" y="831589"/>
                  <a:pt x="6949440" y="813816"/>
                </a:cubicBezTo>
                <a:cubicBezTo>
                  <a:pt x="6965336" y="805868"/>
                  <a:pt x="6919900" y="793738"/>
                  <a:pt x="6903720" y="786384"/>
                </a:cubicBezTo>
                <a:cubicBezTo>
                  <a:pt x="6846041" y="760166"/>
                  <a:pt x="6826333" y="767222"/>
                  <a:pt x="6757416" y="758952"/>
                </a:cubicBezTo>
                <a:cubicBezTo>
                  <a:pt x="6711620" y="753456"/>
                  <a:pt x="6575509" y="729477"/>
                  <a:pt x="6620256" y="740664"/>
                </a:cubicBezTo>
                <a:cubicBezTo>
                  <a:pt x="6689288" y="757922"/>
                  <a:pt x="6763063" y="754738"/>
                  <a:pt x="6830568" y="777240"/>
                </a:cubicBezTo>
                <a:cubicBezTo>
                  <a:pt x="6839712" y="780288"/>
                  <a:pt x="6848568" y="784398"/>
                  <a:pt x="6858000" y="786384"/>
                </a:cubicBezTo>
                <a:cubicBezTo>
                  <a:pt x="7047036" y="826181"/>
                  <a:pt x="7018646" y="814878"/>
                  <a:pt x="7251192" y="832104"/>
                </a:cubicBezTo>
                <a:cubicBezTo>
                  <a:pt x="7266432" y="835152"/>
                  <a:pt x="7281582" y="838693"/>
                  <a:pt x="7296912" y="841248"/>
                </a:cubicBezTo>
                <a:cubicBezTo>
                  <a:pt x="7318171" y="844791"/>
                  <a:pt x="7339881" y="845717"/>
                  <a:pt x="7360920" y="850392"/>
                </a:cubicBezTo>
                <a:cubicBezTo>
                  <a:pt x="7394845" y="857931"/>
                  <a:pt x="7427976" y="868680"/>
                  <a:pt x="7461504" y="877824"/>
                </a:cubicBezTo>
                <a:cubicBezTo>
                  <a:pt x="7485888" y="874776"/>
                  <a:pt x="7510479" y="873076"/>
                  <a:pt x="7534656" y="868680"/>
                </a:cubicBezTo>
                <a:cubicBezTo>
                  <a:pt x="7544139" y="866956"/>
                  <a:pt x="7552449" y="859536"/>
                  <a:pt x="7562088" y="859536"/>
                </a:cubicBezTo>
                <a:cubicBezTo>
                  <a:pt x="7626169" y="859536"/>
                  <a:pt x="7690104" y="865632"/>
                  <a:pt x="7754112" y="868680"/>
                </a:cubicBezTo>
                <a:cubicBezTo>
                  <a:pt x="7778496" y="874776"/>
                  <a:pt x="7802397" y="883311"/>
                  <a:pt x="7827264" y="886968"/>
                </a:cubicBezTo>
                <a:cubicBezTo>
                  <a:pt x="7906189" y="898575"/>
                  <a:pt x="8065008" y="914400"/>
                  <a:pt x="8065008" y="914400"/>
                </a:cubicBezTo>
                <a:cubicBezTo>
                  <a:pt x="8083296" y="920496"/>
                  <a:pt x="8101107" y="928273"/>
                  <a:pt x="8119872" y="932688"/>
                </a:cubicBezTo>
                <a:cubicBezTo>
                  <a:pt x="8213008" y="954602"/>
                  <a:pt x="8286629" y="957334"/>
                  <a:pt x="8385048" y="969264"/>
                </a:cubicBezTo>
                <a:cubicBezTo>
                  <a:pt x="8536455" y="987616"/>
                  <a:pt x="8524800" y="991113"/>
                  <a:pt x="8686800" y="1005840"/>
                </a:cubicBezTo>
                <a:cubicBezTo>
                  <a:pt x="8909285" y="1026066"/>
                  <a:pt x="8926431" y="1024207"/>
                  <a:pt x="9144000" y="1033272"/>
                </a:cubicBezTo>
                <a:cubicBezTo>
                  <a:pt x="9362320" y="1057530"/>
                  <a:pt x="9034034" y="1022665"/>
                  <a:pt x="9400032" y="1051560"/>
                </a:cubicBezTo>
                <a:cubicBezTo>
                  <a:pt x="9458083" y="1056143"/>
                  <a:pt x="9515775" y="1064576"/>
                  <a:pt x="9573768" y="1069848"/>
                </a:cubicBezTo>
                <a:cubicBezTo>
                  <a:pt x="9679332" y="1079445"/>
                  <a:pt x="9788424" y="1083118"/>
                  <a:pt x="9893808" y="1088136"/>
                </a:cubicBezTo>
                <a:cubicBezTo>
                  <a:pt x="10052687" y="1065439"/>
                  <a:pt x="9838733" y="1094005"/>
                  <a:pt x="10140696" y="1069848"/>
                </a:cubicBezTo>
                <a:cubicBezTo>
                  <a:pt x="10156188" y="1068609"/>
                  <a:pt x="10171086" y="1063259"/>
                  <a:pt x="10186416" y="1060704"/>
                </a:cubicBezTo>
                <a:cubicBezTo>
                  <a:pt x="10207675" y="1057161"/>
                  <a:pt x="10229088" y="1054608"/>
                  <a:pt x="10250424" y="1051560"/>
                </a:cubicBezTo>
                <a:cubicBezTo>
                  <a:pt x="10447438" y="1059441"/>
                  <a:pt x="10541933" y="1068897"/>
                  <a:pt x="10744200" y="1051560"/>
                </a:cubicBezTo>
                <a:cubicBezTo>
                  <a:pt x="10754501" y="1050677"/>
                  <a:pt x="10832368" y="1021192"/>
                  <a:pt x="10844784" y="1014984"/>
                </a:cubicBezTo>
                <a:cubicBezTo>
                  <a:pt x="10860680" y="1007036"/>
                  <a:pt x="10873643" y="993172"/>
                  <a:pt x="10890504" y="987552"/>
                </a:cubicBezTo>
                <a:cubicBezTo>
                  <a:pt x="10910951" y="980736"/>
                  <a:pt x="10933176" y="981456"/>
                  <a:pt x="10954512" y="978408"/>
                </a:cubicBezTo>
                <a:lnTo>
                  <a:pt x="11055096" y="987552"/>
                </a:lnTo>
                <a:cubicBezTo>
                  <a:pt x="11082560" y="990298"/>
                  <a:pt x="11156909" y="977179"/>
                  <a:pt x="11137392" y="996696"/>
                </a:cubicBezTo>
                <a:cubicBezTo>
                  <a:pt x="11113586" y="1020502"/>
                  <a:pt x="11070336" y="1002792"/>
                  <a:pt x="11036808" y="1005840"/>
                </a:cubicBezTo>
                <a:cubicBezTo>
                  <a:pt x="11024616" y="1008888"/>
                  <a:pt x="11012269" y="1011373"/>
                  <a:pt x="11000232" y="1014984"/>
                </a:cubicBezTo>
                <a:cubicBezTo>
                  <a:pt x="10981768" y="1020523"/>
                  <a:pt x="10964625" y="1032397"/>
                  <a:pt x="10945368" y="1033272"/>
                </a:cubicBezTo>
                <a:cubicBezTo>
                  <a:pt x="10896555" y="1035491"/>
                  <a:pt x="10847832" y="1027176"/>
                  <a:pt x="10799064" y="1024128"/>
                </a:cubicBezTo>
                <a:lnTo>
                  <a:pt x="10570464" y="987552"/>
                </a:lnTo>
                <a:cubicBezTo>
                  <a:pt x="10483094" y="973900"/>
                  <a:pt x="10533733" y="985227"/>
                  <a:pt x="10469880" y="969264"/>
                </a:cubicBezTo>
                <a:cubicBezTo>
                  <a:pt x="10375585" y="1000696"/>
                  <a:pt x="10523029" y="944364"/>
                  <a:pt x="10424160" y="1014984"/>
                </a:cubicBezTo>
                <a:cubicBezTo>
                  <a:pt x="10411513" y="1024017"/>
                  <a:pt x="10393845" y="1022074"/>
                  <a:pt x="10378440" y="1024128"/>
                </a:cubicBezTo>
                <a:cubicBezTo>
                  <a:pt x="10348077" y="1028176"/>
                  <a:pt x="10317480" y="1030224"/>
                  <a:pt x="10287000" y="1033272"/>
                </a:cubicBezTo>
                <a:lnTo>
                  <a:pt x="9546336" y="1024128"/>
                </a:lnTo>
                <a:cubicBezTo>
                  <a:pt x="9527801" y="1023702"/>
                  <a:pt x="9509910" y="1016925"/>
                  <a:pt x="9491472" y="1014984"/>
                </a:cubicBezTo>
                <a:cubicBezTo>
                  <a:pt x="9451949" y="1010824"/>
                  <a:pt x="9412224" y="1008888"/>
                  <a:pt x="9372600" y="1005840"/>
                </a:cubicBezTo>
                <a:cubicBezTo>
                  <a:pt x="9476232" y="1002792"/>
                  <a:pt x="9579819" y="996696"/>
                  <a:pt x="9683496" y="996696"/>
                </a:cubicBezTo>
                <a:cubicBezTo>
                  <a:pt x="10375772" y="996696"/>
                  <a:pt x="9679847" y="1000171"/>
                  <a:pt x="9976104" y="1014984"/>
                </a:cubicBezTo>
                <a:cubicBezTo>
                  <a:pt x="10134519" y="1022905"/>
                  <a:pt x="10293096" y="1027176"/>
                  <a:pt x="10451592" y="1033272"/>
                </a:cubicBezTo>
                <a:lnTo>
                  <a:pt x="10826496" y="1024128"/>
                </a:lnTo>
                <a:cubicBezTo>
                  <a:pt x="10869248" y="1022573"/>
                  <a:pt x="10912313" y="1022017"/>
                  <a:pt x="10954512" y="1014984"/>
                </a:cubicBezTo>
                <a:cubicBezTo>
                  <a:pt x="10967958" y="1012743"/>
                  <a:pt x="10977722" y="999369"/>
                  <a:pt x="10991088" y="996696"/>
                </a:cubicBezTo>
                <a:cubicBezTo>
                  <a:pt x="11024100" y="990094"/>
                  <a:pt x="11058144" y="990600"/>
                  <a:pt x="11091672" y="987552"/>
                </a:cubicBezTo>
                <a:cubicBezTo>
                  <a:pt x="11106912" y="984504"/>
                  <a:pt x="11122314" y="982177"/>
                  <a:pt x="11137392" y="978408"/>
                </a:cubicBezTo>
                <a:cubicBezTo>
                  <a:pt x="11165243" y="971445"/>
                  <a:pt x="11207194" y="957132"/>
                  <a:pt x="11237976" y="950976"/>
                </a:cubicBezTo>
                <a:cubicBezTo>
                  <a:pt x="11271392" y="944293"/>
                  <a:pt x="11305388" y="940493"/>
                  <a:pt x="11338560" y="932688"/>
                </a:cubicBezTo>
                <a:cubicBezTo>
                  <a:pt x="11357325" y="928273"/>
                  <a:pt x="11374521" y="918181"/>
                  <a:pt x="11393424" y="914400"/>
                </a:cubicBezTo>
                <a:cubicBezTo>
                  <a:pt x="11429696" y="907146"/>
                  <a:pt x="11544838" y="893187"/>
                  <a:pt x="11594592" y="886968"/>
                </a:cubicBezTo>
                <a:cubicBezTo>
                  <a:pt x="11603736" y="880872"/>
                  <a:pt x="11611598" y="872155"/>
                  <a:pt x="11622024" y="868680"/>
                </a:cubicBezTo>
                <a:cubicBezTo>
                  <a:pt x="11642546" y="861839"/>
                  <a:pt x="11750116" y="851400"/>
                  <a:pt x="11759184" y="850392"/>
                </a:cubicBezTo>
                <a:cubicBezTo>
                  <a:pt x="11771376" y="847344"/>
                  <a:pt x="11783676" y="844700"/>
                  <a:pt x="11795760" y="841248"/>
                </a:cubicBezTo>
                <a:cubicBezTo>
                  <a:pt x="11805028" y="838600"/>
                  <a:pt x="11813767" y="834124"/>
                  <a:pt x="11823192" y="832104"/>
                </a:cubicBezTo>
                <a:cubicBezTo>
                  <a:pt x="12062426" y="780840"/>
                  <a:pt x="11806692" y="843087"/>
                  <a:pt x="11996928" y="795528"/>
                </a:cubicBezTo>
                <a:cubicBezTo>
                  <a:pt x="12009120" y="792480"/>
                  <a:pt x="12021836" y="791051"/>
                  <a:pt x="12033504" y="786384"/>
                </a:cubicBezTo>
                <a:cubicBezTo>
                  <a:pt x="12088173" y="764516"/>
                  <a:pt x="12063652" y="773287"/>
                  <a:pt x="12106656" y="758952"/>
                </a:cubicBezTo>
                <a:cubicBezTo>
                  <a:pt x="12237712" y="768313"/>
                  <a:pt x="12277453" y="768096"/>
                  <a:pt x="12225528" y="768096"/>
                </a:cubicBezTo>
                <a:lnTo>
                  <a:pt x="12207240" y="1828800"/>
                </a:lnTo>
                <a:lnTo>
                  <a:pt x="0" y="1801368"/>
                </a:lnTo>
                <a:lnTo>
                  <a:pt x="0" y="91440"/>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163B45AB-542D-D55F-0AD1-8080C208E06B}"/>
              </a:ext>
            </a:extLst>
          </p:cNvPr>
          <p:cNvSpPr/>
          <p:nvPr/>
        </p:nvSpPr>
        <p:spPr>
          <a:xfrm>
            <a:off x="-49129"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171450">
            <a:solidFill>
              <a:srgbClr val="CB995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F57FAD17-4775-0A99-6DB7-9764F2ADDFEE}"/>
              </a:ext>
            </a:extLst>
          </p:cNvPr>
          <p:cNvSpPr/>
          <p:nvPr/>
        </p:nvSpPr>
        <p:spPr>
          <a:xfrm>
            <a:off x="-36942"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76200">
            <a:solidFill>
              <a:srgbClr val="B473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Top Corners Snipped 14">
            <a:extLst>
              <a:ext uri="{FF2B5EF4-FFF2-40B4-BE49-F238E27FC236}">
                <a16:creationId xmlns:a16="http://schemas.microsoft.com/office/drawing/2014/main" id="{5381EDB7-255A-A11B-8723-2FBFC9AAE225}"/>
              </a:ext>
            </a:extLst>
          </p:cNvPr>
          <p:cNvSpPr/>
          <p:nvPr/>
        </p:nvSpPr>
        <p:spPr>
          <a:xfrm rot="16200000">
            <a:off x="10577222" y="3862100"/>
            <a:ext cx="739718" cy="2563746"/>
          </a:xfrm>
          <a:prstGeom prst="snip2Same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8" name="TextBox 17">
            <a:extLst>
              <a:ext uri="{FF2B5EF4-FFF2-40B4-BE49-F238E27FC236}">
                <a16:creationId xmlns:a16="http://schemas.microsoft.com/office/drawing/2014/main" id="{E0B5F4BA-32CC-A69E-DA12-17F1BD4F5991}"/>
              </a:ext>
            </a:extLst>
          </p:cNvPr>
          <p:cNvSpPr txBox="1"/>
          <p:nvPr/>
        </p:nvSpPr>
        <p:spPr>
          <a:xfrm>
            <a:off x="2039112" y="4889384"/>
            <a:ext cx="10189829" cy="523220"/>
          </a:xfrm>
          <a:prstGeom prst="rect">
            <a:avLst/>
          </a:prstGeom>
          <a:noFill/>
        </p:spPr>
        <p:txBody>
          <a:bodyPr wrap="square">
            <a:spAutoFit/>
          </a:bodyPr>
          <a:lstStyle/>
          <a:p>
            <a:pPr algn="r"/>
            <a:r>
              <a:rPr lang="en-US" sz="2800" b="1">
                <a:latin typeface="Bitter" pitchFamily="2" charset="0"/>
              </a:rPr>
              <a:t>Unit 6 Review</a:t>
            </a:r>
          </a:p>
        </p:txBody>
      </p:sp>
      <p:sp>
        <p:nvSpPr>
          <p:cNvPr id="20" name="TextBox 19">
            <a:extLst>
              <a:ext uri="{FF2B5EF4-FFF2-40B4-BE49-F238E27FC236}">
                <a16:creationId xmlns:a16="http://schemas.microsoft.com/office/drawing/2014/main" id="{FEF4676A-92AF-D137-1882-7F38A2645591}"/>
              </a:ext>
            </a:extLst>
          </p:cNvPr>
          <p:cNvSpPr txBox="1"/>
          <p:nvPr/>
        </p:nvSpPr>
        <p:spPr>
          <a:xfrm>
            <a:off x="6108472" y="479488"/>
            <a:ext cx="7042638" cy="1323439"/>
          </a:xfrm>
          <a:prstGeom prst="rect">
            <a:avLst/>
          </a:prstGeom>
          <a:noFill/>
        </p:spPr>
        <p:txBody>
          <a:bodyPr wrap="square">
            <a:spAutoFit/>
          </a:bodyPr>
          <a:lstStyle/>
          <a:p>
            <a:pPr algn="ctr"/>
            <a:r>
              <a:rPr lang="en-US" sz="8000" b="1">
                <a:solidFill>
                  <a:schemeClr val="bg1"/>
                </a:solidFill>
                <a:latin typeface="Bitter SemiBold" pitchFamily="2" charset="0"/>
                <a:cs typeface="Times New Roman" panose="02020603050405020304" pitchFamily="18" charset="0"/>
              </a:rPr>
              <a:t>MISSOURI</a:t>
            </a:r>
          </a:p>
        </p:txBody>
      </p:sp>
      <p:sp>
        <p:nvSpPr>
          <p:cNvPr id="22" name="TextBox 21">
            <a:extLst>
              <a:ext uri="{FF2B5EF4-FFF2-40B4-BE49-F238E27FC236}">
                <a16:creationId xmlns:a16="http://schemas.microsoft.com/office/drawing/2014/main" id="{AF3A31F5-4265-C4B6-A0B1-BDD28EAF5417}"/>
              </a:ext>
            </a:extLst>
          </p:cNvPr>
          <p:cNvSpPr txBox="1"/>
          <p:nvPr/>
        </p:nvSpPr>
        <p:spPr>
          <a:xfrm>
            <a:off x="7196292" y="-6316"/>
            <a:ext cx="5020462" cy="707886"/>
          </a:xfrm>
          <a:prstGeom prst="rect">
            <a:avLst/>
          </a:prstGeom>
          <a:noFill/>
        </p:spPr>
        <p:txBody>
          <a:bodyPr wrap="square">
            <a:spAutoFit/>
          </a:bodyPr>
          <a:lstStyle/>
          <a:p>
            <a:pPr algn="r"/>
            <a:r>
              <a:rPr lang="en-US" sz="4000">
                <a:solidFill>
                  <a:schemeClr val="bg1"/>
                </a:solidFill>
                <a:latin typeface="Montserrat Medium" pitchFamily="2" charset="0"/>
              </a:rPr>
              <a:t>Life and Land in</a:t>
            </a:r>
          </a:p>
        </p:txBody>
      </p:sp>
      <p:pic>
        <p:nvPicPr>
          <p:cNvPr id="24" name="Picture 23" descr="Logo, company name&#10;&#10;AI-generated content may be incorrect.">
            <a:extLst>
              <a:ext uri="{FF2B5EF4-FFF2-40B4-BE49-F238E27FC236}">
                <a16:creationId xmlns:a16="http://schemas.microsoft.com/office/drawing/2014/main" id="{99E8171B-1648-8C98-9D6F-D8E4D864AB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17" y="5210150"/>
            <a:ext cx="2194431" cy="1698332"/>
          </a:xfrm>
          <a:prstGeom prst="rect">
            <a:avLst/>
          </a:prstGeom>
        </p:spPr>
      </p:pic>
    </p:spTree>
    <p:extLst>
      <p:ext uri="{BB962C8B-B14F-4D97-AF65-F5344CB8AC3E}">
        <p14:creationId xmlns:p14="http://schemas.microsoft.com/office/powerpoint/2010/main" val="2104171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93361-BE34-D2EF-D9B2-7F6E9B1376B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5AFEB95-FEA2-AE6F-2B6E-96A3BC13CBD3}"/>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FC1FA4CE-73D5-A9EB-4C71-5C72B1781FFF}"/>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a:t>
            </a:r>
          </a:p>
        </p:txBody>
      </p:sp>
      <p:sp>
        <p:nvSpPr>
          <p:cNvPr id="5" name="TextBox 4">
            <a:extLst>
              <a:ext uri="{FF2B5EF4-FFF2-40B4-BE49-F238E27FC236}">
                <a16:creationId xmlns:a16="http://schemas.microsoft.com/office/drawing/2014/main" id="{6CB80A8F-600F-1F8B-EE3D-2EA25ED2E8F2}"/>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Unit 6 Review</a:t>
            </a:r>
          </a:p>
        </p:txBody>
      </p:sp>
      <p:sp>
        <p:nvSpPr>
          <p:cNvPr id="6" name="Rectangle: Rounded Corners 5">
            <a:extLst>
              <a:ext uri="{FF2B5EF4-FFF2-40B4-BE49-F238E27FC236}">
                <a16:creationId xmlns:a16="http://schemas.microsoft.com/office/drawing/2014/main" id="{09D1C0B4-5A93-0A56-5F60-4E273AFB3EA2}"/>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5B431BC-2C69-0FC4-60D9-E4C0C32EA6DD}"/>
              </a:ext>
            </a:extLst>
          </p:cNvPr>
          <p:cNvSpPr txBox="1"/>
          <p:nvPr/>
        </p:nvSpPr>
        <p:spPr>
          <a:xfrm>
            <a:off x="155448" y="6351004"/>
            <a:ext cx="3269742" cy="400110"/>
          </a:xfrm>
          <a:prstGeom prst="rect">
            <a:avLst/>
          </a:prstGeom>
          <a:noFill/>
        </p:spPr>
        <p:txBody>
          <a:bodyPr wrap="square">
            <a:spAutoFit/>
          </a:bodyPr>
          <a:lstStyle/>
          <a:p>
            <a:r>
              <a:rPr lang="en-US" sz="2000">
                <a:latin typeface="Bitter SemiBold" pitchFamily="2" charset="0"/>
              </a:rPr>
              <a:t>6</a:t>
            </a:r>
            <a:endParaRPr lang="en-US" sz="2000"/>
          </a:p>
        </p:txBody>
      </p:sp>
      <p:grpSp>
        <p:nvGrpSpPr>
          <p:cNvPr id="11" name="Group 10">
            <a:extLst>
              <a:ext uri="{FF2B5EF4-FFF2-40B4-BE49-F238E27FC236}">
                <a16:creationId xmlns:a16="http://schemas.microsoft.com/office/drawing/2014/main" id="{4CDBD1F8-0574-86FB-043D-8A10B1E1775B}"/>
              </a:ext>
            </a:extLst>
          </p:cNvPr>
          <p:cNvGrpSpPr/>
          <p:nvPr/>
        </p:nvGrpSpPr>
        <p:grpSpPr>
          <a:xfrm>
            <a:off x="1382992" y="122275"/>
            <a:ext cx="9426015" cy="5975189"/>
            <a:chOff x="585719" y="137664"/>
            <a:chExt cx="9426015" cy="5975189"/>
          </a:xfrm>
        </p:grpSpPr>
        <p:pic>
          <p:nvPicPr>
            <p:cNvPr id="7" name="Picture 6">
              <a:extLst>
                <a:ext uri="{FF2B5EF4-FFF2-40B4-BE49-F238E27FC236}">
                  <a16:creationId xmlns:a16="http://schemas.microsoft.com/office/drawing/2014/main" id="{E05F5889-821D-D894-4B78-4B682B05E9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719" y="137664"/>
              <a:ext cx="4617192" cy="5975189"/>
            </a:xfrm>
            <a:prstGeom prst="rect">
              <a:avLst/>
            </a:prstGeom>
            <a:ln>
              <a:solidFill>
                <a:schemeClr val="tx1"/>
              </a:solidFill>
            </a:ln>
          </p:spPr>
        </p:pic>
        <p:pic>
          <p:nvPicPr>
            <p:cNvPr id="10" name="Picture 9" descr="Text&#10;&#10;AI-generated content may be incorrect.">
              <a:extLst>
                <a:ext uri="{FF2B5EF4-FFF2-40B4-BE49-F238E27FC236}">
                  <a16:creationId xmlns:a16="http://schemas.microsoft.com/office/drawing/2014/main" id="{4DDD087B-DB2B-A9E9-FE00-C4125F9DB8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4542" y="137664"/>
              <a:ext cx="4617192" cy="5975189"/>
            </a:xfrm>
            <a:prstGeom prst="rect">
              <a:avLst/>
            </a:prstGeom>
            <a:ln>
              <a:solidFill>
                <a:schemeClr val="tx1"/>
              </a:solidFill>
            </a:ln>
          </p:spPr>
        </p:pic>
      </p:grpSp>
    </p:spTree>
    <p:extLst>
      <p:ext uri="{BB962C8B-B14F-4D97-AF65-F5344CB8AC3E}">
        <p14:creationId xmlns:p14="http://schemas.microsoft.com/office/powerpoint/2010/main" val="2097224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8A480-4AFE-6694-E698-DFB41C29FC4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5F1AEB9-2067-5B8E-44DB-C1076B451D2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702F915-6122-3350-E8A5-FC25535763E3}"/>
              </a:ext>
            </a:extLst>
          </p:cNvPr>
          <p:cNvSpPr txBox="1"/>
          <p:nvPr/>
        </p:nvSpPr>
        <p:spPr>
          <a:xfrm>
            <a:off x="11795759" y="6366393"/>
            <a:ext cx="310897" cy="369332"/>
          </a:xfrm>
          <a:prstGeom prst="rect">
            <a:avLst/>
          </a:prstGeom>
          <a:noFill/>
        </p:spPr>
        <p:txBody>
          <a:bodyPr wrap="square" lIns="91440" tIns="45720" rIns="91440" bIns="45720" rtlCol="0" anchor="t">
            <a:spAutoFit/>
          </a:bodyPr>
          <a:lstStyle/>
          <a:p>
            <a:r>
              <a:rPr lang="en-US">
                <a:solidFill>
                  <a:schemeClr val="bg1"/>
                </a:solidFill>
                <a:latin typeface="Avenir Next LT Pro"/>
              </a:rPr>
              <a:t>3</a:t>
            </a:r>
            <a:endParaRPr lang="en-US">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87509608-7F68-5ABB-C3CB-DD6A3F89ECF0}"/>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Unit 6 Review</a:t>
            </a:r>
          </a:p>
        </p:txBody>
      </p:sp>
      <p:sp>
        <p:nvSpPr>
          <p:cNvPr id="6" name="Rectangle: Rounded Corners 5">
            <a:extLst>
              <a:ext uri="{FF2B5EF4-FFF2-40B4-BE49-F238E27FC236}">
                <a16:creationId xmlns:a16="http://schemas.microsoft.com/office/drawing/2014/main" id="{2AFA05FC-A350-81E2-642A-A16C6B29862B}"/>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2362D4C-4352-8563-6FC9-D69CDDC7CAF1}"/>
              </a:ext>
            </a:extLst>
          </p:cNvPr>
          <p:cNvSpPr txBox="1"/>
          <p:nvPr/>
        </p:nvSpPr>
        <p:spPr>
          <a:xfrm>
            <a:off x="155448" y="6351004"/>
            <a:ext cx="3269742" cy="400110"/>
          </a:xfrm>
          <a:prstGeom prst="rect">
            <a:avLst/>
          </a:prstGeom>
          <a:noFill/>
        </p:spPr>
        <p:txBody>
          <a:bodyPr wrap="square">
            <a:spAutoFit/>
          </a:bodyPr>
          <a:lstStyle/>
          <a:p>
            <a:r>
              <a:rPr lang="en-US" sz="2000">
                <a:latin typeface="Bitter SemiBold" pitchFamily="2" charset="0"/>
              </a:rPr>
              <a:t>6</a:t>
            </a:r>
            <a:endParaRPr lang="en-US" sz="2000"/>
          </a:p>
        </p:txBody>
      </p:sp>
      <p:sp>
        <p:nvSpPr>
          <p:cNvPr id="13" name="TextBox 12">
            <a:extLst>
              <a:ext uri="{FF2B5EF4-FFF2-40B4-BE49-F238E27FC236}">
                <a16:creationId xmlns:a16="http://schemas.microsoft.com/office/drawing/2014/main" id="{BFD18305-011F-0C22-2DB3-02434554CA4C}"/>
              </a:ext>
            </a:extLst>
          </p:cNvPr>
          <p:cNvSpPr txBox="1"/>
          <p:nvPr/>
        </p:nvSpPr>
        <p:spPr>
          <a:xfrm>
            <a:off x="1127894" y="2598003"/>
            <a:ext cx="9936211" cy="830997"/>
          </a:xfrm>
          <a:prstGeom prst="rect">
            <a:avLst/>
          </a:prstGeom>
          <a:noFill/>
        </p:spPr>
        <p:txBody>
          <a:bodyPr wrap="square">
            <a:spAutoFit/>
          </a:bodyPr>
          <a:lstStyle/>
          <a:p>
            <a:pPr algn="ctr"/>
            <a:r>
              <a:rPr lang="en-US" sz="4800">
                <a:latin typeface="Avenir Next LT Pro" panose="020B0504020202020204" pitchFamily="34" charset="0"/>
              </a:rPr>
              <a:t>How is Earth constantly changing?</a:t>
            </a:r>
          </a:p>
        </p:txBody>
      </p:sp>
    </p:spTree>
    <p:extLst>
      <p:ext uri="{BB962C8B-B14F-4D97-AF65-F5344CB8AC3E}">
        <p14:creationId xmlns:p14="http://schemas.microsoft.com/office/powerpoint/2010/main" val="3186326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577A2-B509-DB16-26F0-E2B2C39C855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3C293E5-56FA-5842-3E32-8606813BC86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473EE54-9AD0-2D67-C1D2-D7F85FB52CFC}"/>
              </a:ext>
            </a:extLst>
          </p:cNvPr>
          <p:cNvSpPr txBox="1"/>
          <p:nvPr/>
        </p:nvSpPr>
        <p:spPr>
          <a:xfrm>
            <a:off x="11795759" y="6366393"/>
            <a:ext cx="310897" cy="369332"/>
          </a:xfrm>
          <a:prstGeom prst="rect">
            <a:avLst/>
          </a:prstGeom>
          <a:noFill/>
        </p:spPr>
        <p:txBody>
          <a:bodyPr wrap="square" lIns="91440" tIns="45720" rIns="91440" bIns="45720" rtlCol="0" anchor="t">
            <a:spAutoFit/>
          </a:bodyPr>
          <a:lstStyle/>
          <a:p>
            <a:r>
              <a:rPr lang="en-US">
                <a:solidFill>
                  <a:schemeClr val="bg1"/>
                </a:solidFill>
                <a:latin typeface="Avenir Next LT Pro" panose="020B0504020202020204" pitchFamily="34" charset="0"/>
              </a:rPr>
              <a:t>4</a:t>
            </a:r>
          </a:p>
        </p:txBody>
      </p:sp>
      <p:sp>
        <p:nvSpPr>
          <p:cNvPr id="5" name="TextBox 4">
            <a:extLst>
              <a:ext uri="{FF2B5EF4-FFF2-40B4-BE49-F238E27FC236}">
                <a16:creationId xmlns:a16="http://schemas.microsoft.com/office/drawing/2014/main" id="{A3788CE0-BD8B-3321-DAF7-D748B96B6EFC}"/>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Unit 6 Review</a:t>
            </a:r>
          </a:p>
        </p:txBody>
      </p:sp>
      <p:sp>
        <p:nvSpPr>
          <p:cNvPr id="6" name="Rectangle: Rounded Corners 5">
            <a:extLst>
              <a:ext uri="{FF2B5EF4-FFF2-40B4-BE49-F238E27FC236}">
                <a16:creationId xmlns:a16="http://schemas.microsoft.com/office/drawing/2014/main" id="{9C222BD4-F94D-3C04-2195-CBEE92486E28}"/>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71DEB5C-CD8C-BCCF-C7E6-BF6A90798D62}"/>
              </a:ext>
            </a:extLst>
          </p:cNvPr>
          <p:cNvSpPr txBox="1"/>
          <p:nvPr/>
        </p:nvSpPr>
        <p:spPr>
          <a:xfrm>
            <a:off x="155448" y="6351004"/>
            <a:ext cx="3269742" cy="400110"/>
          </a:xfrm>
          <a:prstGeom prst="rect">
            <a:avLst/>
          </a:prstGeom>
          <a:noFill/>
        </p:spPr>
        <p:txBody>
          <a:bodyPr wrap="square">
            <a:spAutoFit/>
          </a:bodyPr>
          <a:lstStyle/>
          <a:p>
            <a:r>
              <a:rPr lang="en-US" sz="2000">
                <a:latin typeface="Bitter SemiBold" pitchFamily="2" charset="0"/>
              </a:rPr>
              <a:t>6</a:t>
            </a:r>
            <a:endParaRPr lang="en-US" sz="2000"/>
          </a:p>
        </p:txBody>
      </p:sp>
      <p:sp>
        <p:nvSpPr>
          <p:cNvPr id="13" name="TextBox 12">
            <a:extLst>
              <a:ext uri="{FF2B5EF4-FFF2-40B4-BE49-F238E27FC236}">
                <a16:creationId xmlns:a16="http://schemas.microsoft.com/office/drawing/2014/main" id="{A94AD0C3-9C6D-3412-FB57-4960E4D5F3A8}"/>
              </a:ext>
            </a:extLst>
          </p:cNvPr>
          <p:cNvSpPr txBox="1"/>
          <p:nvPr/>
        </p:nvSpPr>
        <p:spPr>
          <a:xfrm>
            <a:off x="597408" y="1967898"/>
            <a:ext cx="6630366" cy="2308324"/>
          </a:xfrm>
          <a:prstGeom prst="rect">
            <a:avLst/>
          </a:prstGeom>
          <a:noFill/>
        </p:spPr>
        <p:txBody>
          <a:bodyPr wrap="square">
            <a:spAutoFit/>
          </a:bodyPr>
          <a:lstStyle/>
          <a:p>
            <a:pPr algn="ctr"/>
            <a:r>
              <a:rPr lang="en-US" sz="4800">
                <a:latin typeface="Avenir Next LT Pro" panose="020B0504020202020204" pitchFamily="34" charset="0"/>
              </a:rPr>
              <a:t>Can natural events happen quickly or slowly over time?</a:t>
            </a:r>
          </a:p>
        </p:txBody>
      </p:sp>
      <p:pic>
        <p:nvPicPr>
          <p:cNvPr id="7" name="Picture 6" descr="Tornado">
            <a:extLst>
              <a:ext uri="{FF2B5EF4-FFF2-40B4-BE49-F238E27FC236}">
                <a16:creationId xmlns:a16="http://schemas.microsoft.com/office/drawing/2014/main" id="{1B8236E0-A9EC-7EF9-583F-1AECC8F5D13F}"/>
              </a:ext>
            </a:extLst>
          </p:cNvPr>
          <p:cNvPicPr>
            <a:picLocks noChangeAspect="1"/>
          </p:cNvPicPr>
          <p:nvPr/>
        </p:nvPicPr>
        <p:blipFill>
          <a:blip r:embed="rId3">
            <a:extLst>
              <a:ext uri="{28A0092B-C50C-407E-A947-70E740481C1C}">
                <a14:useLocalDpi xmlns:a14="http://schemas.microsoft.com/office/drawing/2010/main" val="0"/>
              </a:ext>
            </a:extLst>
          </a:blip>
          <a:srcRect l="51546"/>
          <a:stretch>
            <a:fillRect/>
          </a:stretch>
        </p:blipFill>
        <p:spPr>
          <a:xfrm>
            <a:off x="7663992" y="12190"/>
            <a:ext cx="4528008" cy="6228392"/>
          </a:xfrm>
          <a:prstGeom prst="rect">
            <a:avLst/>
          </a:prstGeom>
          <a:effectLst>
            <a:softEdge rad="635000"/>
          </a:effectLst>
        </p:spPr>
      </p:pic>
    </p:spTree>
    <p:extLst>
      <p:ext uri="{BB962C8B-B14F-4D97-AF65-F5344CB8AC3E}">
        <p14:creationId xmlns:p14="http://schemas.microsoft.com/office/powerpoint/2010/main" val="2081123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A7ABD-35A5-80A2-6774-24E7B61AA9C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A868FC9-6719-C94E-280E-891F183535B8}"/>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F77F84F-997B-A928-404E-354BFFCFF151}"/>
              </a:ext>
            </a:extLst>
          </p:cNvPr>
          <p:cNvSpPr txBox="1"/>
          <p:nvPr/>
        </p:nvSpPr>
        <p:spPr>
          <a:xfrm>
            <a:off x="11795759" y="6366393"/>
            <a:ext cx="310897" cy="369332"/>
          </a:xfrm>
          <a:prstGeom prst="rect">
            <a:avLst/>
          </a:prstGeom>
          <a:noFill/>
        </p:spPr>
        <p:txBody>
          <a:bodyPr wrap="square" lIns="91440" tIns="45720" rIns="91440" bIns="45720" rtlCol="0" anchor="t">
            <a:spAutoFit/>
          </a:bodyPr>
          <a:lstStyle/>
          <a:p>
            <a:r>
              <a:rPr lang="en-US">
                <a:solidFill>
                  <a:schemeClr val="bg1"/>
                </a:solidFill>
                <a:latin typeface="Avenir Next LT Pro" panose="020B0504020202020204" pitchFamily="34" charset="0"/>
              </a:rPr>
              <a:t>5</a:t>
            </a:r>
          </a:p>
        </p:txBody>
      </p:sp>
      <p:sp>
        <p:nvSpPr>
          <p:cNvPr id="5" name="TextBox 4">
            <a:extLst>
              <a:ext uri="{FF2B5EF4-FFF2-40B4-BE49-F238E27FC236}">
                <a16:creationId xmlns:a16="http://schemas.microsoft.com/office/drawing/2014/main" id="{3505F731-7B61-6E8C-3830-6DFEF0A63D09}"/>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Unit 6 Review</a:t>
            </a:r>
          </a:p>
        </p:txBody>
      </p:sp>
      <p:sp>
        <p:nvSpPr>
          <p:cNvPr id="6" name="Rectangle: Rounded Corners 5">
            <a:extLst>
              <a:ext uri="{FF2B5EF4-FFF2-40B4-BE49-F238E27FC236}">
                <a16:creationId xmlns:a16="http://schemas.microsoft.com/office/drawing/2014/main" id="{8764902D-E069-34DF-4CCA-CBF416FE7ECF}"/>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9CBEDDF-7033-4020-148E-F3E37EC690F2}"/>
              </a:ext>
            </a:extLst>
          </p:cNvPr>
          <p:cNvSpPr txBox="1"/>
          <p:nvPr/>
        </p:nvSpPr>
        <p:spPr>
          <a:xfrm>
            <a:off x="155448" y="6351004"/>
            <a:ext cx="3269742" cy="400110"/>
          </a:xfrm>
          <a:prstGeom prst="rect">
            <a:avLst/>
          </a:prstGeom>
          <a:noFill/>
        </p:spPr>
        <p:txBody>
          <a:bodyPr wrap="square">
            <a:spAutoFit/>
          </a:bodyPr>
          <a:lstStyle/>
          <a:p>
            <a:r>
              <a:rPr lang="en-US" sz="2000">
                <a:latin typeface="Bitter SemiBold" pitchFamily="2" charset="0"/>
              </a:rPr>
              <a:t>6</a:t>
            </a:r>
            <a:endParaRPr lang="en-US" sz="2000"/>
          </a:p>
        </p:txBody>
      </p:sp>
      <p:sp>
        <p:nvSpPr>
          <p:cNvPr id="13" name="TextBox 12">
            <a:extLst>
              <a:ext uri="{FF2B5EF4-FFF2-40B4-BE49-F238E27FC236}">
                <a16:creationId xmlns:a16="http://schemas.microsoft.com/office/drawing/2014/main" id="{586764D0-B96F-C854-2897-D61B986E2A90}"/>
              </a:ext>
            </a:extLst>
          </p:cNvPr>
          <p:cNvSpPr txBox="1"/>
          <p:nvPr/>
        </p:nvSpPr>
        <p:spPr>
          <a:xfrm>
            <a:off x="6019705" y="1961802"/>
            <a:ext cx="5323181" cy="2308324"/>
          </a:xfrm>
          <a:prstGeom prst="rect">
            <a:avLst/>
          </a:prstGeom>
          <a:noFill/>
        </p:spPr>
        <p:txBody>
          <a:bodyPr wrap="square">
            <a:spAutoFit/>
          </a:bodyPr>
          <a:lstStyle/>
          <a:p>
            <a:pPr algn="ctr"/>
            <a:r>
              <a:rPr lang="en-US" sz="4800">
                <a:latin typeface="Avenir Next LT Pro" panose="020B0504020202020204" pitchFamily="34" charset="0"/>
              </a:rPr>
              <a:t>How can we reduce our impact on Earth?</a:t>
            </a:r>
          </a:p>
        </p:txBody>
      </p:sp>
      <p:pic>
        <p:nvPicPr>
          <p:cNvPr id="1026" name="Picture 2" descr="Family&amp;#95;Camping&amp;#95;0167">
            <a:extLst>
              <a:ext uri="{FF2B5EF4-FFF2-40B4-BE49-F238E27FC236}">
                <a16:creationId xmlns:a16="http://schemas.microsoft.com/office/drawing/2014/main" id="{F88E2C2E-13AD-2C7B-51DE-5854B8C0B8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4721"/>
          <a:stretch>
            <a:fillRect/>
          </a:stretch>
        </p:blipFill>
        <p:spPr bwMode="auto">
          <a:xfrm>
            <a:off x="0" y="0"/>
            <a:ext cx="5170592"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266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C83D1-59EF-6234-FF7E-6F172DC78CD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1C69D57-CA3F-820A-B6A8-E15D5F7835CE}"/>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DC4B327-78D0-2EC8-BA32-BDF3C10112CB}"/>
              </a:ext>
            </a:extLst>
          </p:cNvPr>
          <p:cNvSpPr txBox="1"/>
          <p:nvPr/>
        </p:nvSpPr>
        <p:spPr>
          <a:xfrm>
            <a:off x="11795759" y="6366393"/>
            <a:ext cx="310897" cy="369332"/>
          </a:xfrm>
          <a:prstGeom prst="rect">
            <a:avLst/>
          </a:prstGeom>
          <a:noFill/>
        </p:spPr>
        <p:txBody>
          <a:bodyPr wrap="square" lIns="91440" tIns="45720" rIns="91440" bIns="45720" rtlCol="0" anchor="t">
            <a:spAutoFit/>
          </a:bodyPr>
          <a:lstStyle/>
          <a:p>
            <a:r>
              <a:rPr lang="en-US">
                <a:solidFill>
                  <a:schemeClr val="bg1"/>
                </a:solidFill>
                <a:latin typeface="Avenir Next LT Pro" panose="020B0504020202020204" pitchFamily="34" charset="0"/>
              </a:rPr>
              <a:t>6</a:t>
            </a:r>
          </a:p>
        </p:txBody>
      </p:sp>
      <p:sp>
        <p:nvSpPr>
          <p:cNvPr id="5" name="TextBox 4">
            <a:extLst>
              <a:ext uri="{FF2B5EF4-FFF2-40B4-BE49-F238E27FC236}">
                <a16:creationId xmlns:a16="http://schemas.microsoft.com/office/drawing/2014/main" id="{5C3DFA36-6060-E7E0-89B9-CC3E5352F7B0}"/>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Unit 6 Review</a:t>
            </a:r>
          </a:p>
        </p:txBody>
      </p:sp>
      <p:sp>
        <p:nvSpPr>
          <p:cNvPr id="6" name="Rectangle: Rounded Corners 5">
            <a:extLst>
              <a:ext uri="{FF2B5EF4-FFF2-40B4-BE49-F238E27FC236}">
                <a16:creationId xmlns:a16="http://schemas.microsoft.com/office/drawing/2014/main" id="{1BEE1157-514A-0EAF-D6A6-E390BCC85F9F}"/>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68BDBA0-8F10-54B9-E497-3863F764D72B}"/>
              </a:ext>
            </a:extLst>
          </p:cNvPr>
          <p:cNvSpPr txBox="1"/>
          <p:nvPr/>
        </p:nvSpPr>
        <p:spPr>
          <a:xfrm>
            <a:off x="155448" y="6351004"/>
            <a:ext cx="3269742" cy="400110"/>
          </a:xfrm>
          <a:prstGeom prst="rect">
            <a:avLst/>
          </a:prstGeom>
          <a:noFill/>
        </p:spPr>
        <p:txBody>
          <a:bodyPr wrap="square">
            <a:spAutoFit/>
          </a:bodyPr>
          <a:lstStyle/>
          <a:p>
            <a:r>
              <a:rPr lang="en-US" sz="2000">
                <a:latin typeface="Bitter SemiBold" pitchFamily="2" charset="0"/>
              </a:rPr>
              <a:t>6</a:t>
            </a:r>
            <a:endParaRPr lang="en-US" sz="2000"/>
          </a:p>
        </p:txBody>
      </p:sp>
      <p:sp>
        <p:nvSpPr>
          <p:cNvPr id="13" name="TextBox 12">
            <a:extLst>
              <a:ext uri="{FF2B5EF4-FFF2-40B4-BE49-F238E27FC236}">
                <a16:creationId xmlns:a16="http://schemas.microsoft.com/office/drawing/2014/main" id="{FA2E1DF1-13BF-6811-C3B1-5514CC4F1F6A}"/>
              </a:ext>
            </a:extLst>
          </p:cNvPr>
          <p:cNvSpPr txBox="1"/>
          <p:nvPr/>
        </p:nvSpPr>
        <p:spPr>
          <a:xfrm rot="-10800000" flipV="1">
            <a:off x="107212" y="4824002"/>
            <a:ext cx="11893426" cy="1323439"/>
          </a:xfrm>
          <a:prstGeom prst="rect">
            <a:avLst/>
          </a:prstGeom>
          <a:noFill/>
        </p:spPr>
        <p:txBody>
          <a:bodyPr wrap="square" lIns="91440" tIns="45720" rIns="91440" bIns="45720" anchor="t">
            <a:spAutoFit/>
          </a:bodyPr>
          <a:lstStyle/>
          <a:p>
            <a:pPr algn="ctr"/>
            <a:r>
              <a:rPr lang="en-US" sz="4000" b="1">
                <a:latin typeface="Avenir Next LT Pro"/>
              </a:rPr>
              <a:t>Take action! </a:t>
            </a:r>
            <a:r>
              <a:rPr lang="en-US" sz="4000">
                <a:latin typeface="Avenir Next LT Pro"/>
              </a:rPr>
              <a:t>Write a letter to a leader who can help solve a litter or erosion problem you see.</a:t>
            </a:r>
            <a:endParaRPr lang="en-US"/>
          </a:p>
        </p:txBody>
      </p:sp>
      <p:pic>
        <p:nvPicPr>
          <p:cNvPr id="7" name="Picture 6" descr="Text&#10;&#10;AI-generated content may be incorrect.">
            <a:extLst>
              <a:ext uri="{FF2B5EF4-FFF2-40B4-BE49-F238E27FC236}">
                <a16:creationId xmlns:a16="http://schemas.microsoft.com/office/drawing/2014/main" id="{7B534EC8-FBC3-CF09-670A-AA35B2CF20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6712" y="100760"/>
            <a:ext cx="3694395" cy="4660809"/>
          </a:xfrm>
          <a:prstGeom prst="rect">
            <a:avLst/>
          </a:prstGeom>
          <a:ln>
            <a:solidFill>
              <a:schemeClr val="tx1"/>
            </a:solidFill>
          </a:ln>
        </p:spPr>
      </p:pic>
      <p:pic>
        <p:nvPicPr>
          <p:cNvPr id="8" name="Picture 7">
            <a:extLst>
              <a:ext uri="{FF2B5EF4-FFF2-40B4-BE49-F238E27FC236}">
                <a16:creationId xmlns:a16="http://schemas.microsoft.com/office/drawing/2014/main" id="{5F9F84B8-C199-BFE7-0013-4D82CAA6BD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742" y="101108"/>
            <a:ext cx="3738775" cy="4641689"/>
          </a:xfrm>
          <a:prstGeom prst="rect">
            <a:avLst/>
          </a:prstGeom>
          <a:ln>
            <a:solidFill>
              <a:schemeClr val="tx1"/>
            </a:solidFill>
          </a:ln>
        </p:spPr>
      </p:pic>
      <p:pic>
        <p:nvPicPr>
          <p:cNvPr id="11" name="Picture 10" descr="Text&#10;&#10;AI-generated content may be incorrect.">
            <a:extLst>
              <a:ext uri="{FF2B5EF4-FFF2-40B4-BE49-F238E27FC236}">
                <a16:creationId xmlns:a16="http://schemas.microsoft.com/office/drawing/2014/main" id="{26C27F5E-FEBE-85A2-FF7B-425BFB7507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23315" y="79942"/>
            <a:ext cx="3738776" cy="4662856"/>
          </a:xfrm>
          <a:prstGeom prst="rect">
            <a:avLst/>
          </a:prstGeom>
          <a:ln>
            <a:solidFill>
              <a:schemeClr val="tx1"/>
            </a:solidFill>
          </a:ln>
        </p:spPr>
      </p:pic>
    </p:spTree>
    <p:extLst>
      <p:ext uri="{BB962C8B-B14F-4D97-AF65-F5344CB8AC3E}">
        <p14:creationId xmlns:p14="http://schemas.microsoft.com/office/powerpoint/2010/main" val="290116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A0ADB-E44C-0E13-39AB-474564127814}"/>
            </a:ext>
          </a:extLst>
        </p:cNvPr>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DF8B09E1-BA54-820A-5BC0-11A647F71833}"/>
              </a:ext>
            </a:extLst>
          </p:cNvPr>
          <p:cNvSpPr>
            <a:spLocks/>
          </p:cNvSpPr>
          <p:nvPr/>
        </p:nvSpPr>
        <p:spPr>
          <a:xfrm>
            <a:off x="155448" y="2345796"/>
            <a:ext cx="3738537" cy="3560064"/>
          </a:xfrm>
          <a:prstGeom prst="roundRect">
            <a:avLst/>
          </a:prstGeom>
          <a:solidFill>
            <a:srgbClr val="FF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152FF6D4-6B5B-93FB-6671-64F23141E089}"/>
              </a:ext>
            </a:extLst>
          </p:cNvPr>
          <p:cNvSpPr>
            <a:spLocks/>
          </p:cNvSpPr>
          <p:nvPr/>
        </p:nvSpPr>
        <p:spPr>
          <a:xfrm>
            <a:off x="4226731" y="2319388"/>
            <a:ext cx="3738537" cy="3560064"/>
          </a:xfrm>
          <a:prstGeom prst="roundRect">
            <a:avLst/>
          </a:prstGeom>
          <a:solidFill>
            <a:srgbClr val="FF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A4008EB-A14E-CDEA-D009-7D2593E48BEF}"/>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52A51013-08C8-8C09-BE37-D1D44A6A1916}"/>
              </a:ext>
            </a:extLst>
          </p:cNvPr>
          <p:cNvSpPr txBox="1"/>
          <p:nvPr/>
        </p:nvSpPr>
        <p:spPr>
          <a:xfrm>
            <a:off x="11795759" y="6366393"/>
            <a:ext cx="310897" cy="369332"/>
          </a:xfrm>
          <a:prstGeom prst="rect">
            <a:avLst/>
          </a:prstGeom>
          <a:noFill/>
        </p:spPr>
        <p:txBody>
          <a:bodyPr wrap="square" lIns="91440" tIns="45720" rIns="91440" bIns="45720" rtlCol="0" anchor="t">
            <a:spAutoFit/>
          </a:bodyPr>
          <a:lstStyle/>
          <a:p>
            <a:r>
              <a:rPr lang="en-US">
                <a:solidFill>
                  <a:schemeClr val="bg1"/>
                </a:solidFill>
                <a:latin typeface="Avenir Next LT Pro" panose="020B0504020202020204" pitchFamily="34" charset="0"/>
              </a:rPr>
              <a:t>7</a:t>
            </a:r>
          </a:p>
        </p:txBody>
      </p:sp>
      <p:sp>
        <p:nvSpPr>
          <p:cNvPr id="5" name="TextBox 4">
            <a:extLst>
              <a:ext uri="{FF2B5EF4-FFF2-40B4-BE49-F238E27FC236}">
                <a16:creationId xmlns:a16="http://schemas.microsoft.com/office/drawing/2014/main" id="{4D7BC739-C0D9-D4F3-6347-5AD809BE7142}"/>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Unit 6 Review</a:t>
            </a:r>
          </a:p>
        </p:txBody>
      </p:sp>
      <p:sp>
        <p:nvSpPr>
          <p:cNvPr id="6" name="Rectangle: Rounded Corners 5">
            <a:extLst>
              <a:ext uri="{FF2B5EF4-FFF2-40B4-BE49-F238E27FC236}">
                <a16:creationId xmlns:a16="http://schemas.microsoft.com/office/drawing/2014/main" id="{2000BA7C-A6E1-4ACB-5714-24E9EE87A828}"/>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B20B9D1-7AB0-9005-AEF4-1F08F4ACD0EB}"/>
              </a:ext>
            </a:extLst>
          </p:cNvPr>
          <p:cNvSpPr txBox="1"/>
          <p:nvPr/>
        </p:nvSpPr>
        <p:spPr>
          <a:xfrm>
            <a:off x="155448" y="6351004"/>
            <a:ext cx="3269742" cy="400110"/>
          </a:xfrm>
          <a:prstGeom prst="rect">
            <a:avLst/>
          </a:prstGeom>
          <a:noFill/>
        </p:spPr>
        <p:txBody>
          <a:bodyPr wrap="square">
            <a:spAutoFit/>
          </a:bodyPr>
          <a:lstStyle/>
          <a:p>
            <a:r>
              <a:rPr lang="en-US" sz="2000">
                <a:latin typeface="Bitter SemiBold" pitchFamily="2" charset="0"/>
              </a:rPr>
              <a:t>6</a:t>
            </a:r>
            <a:endParaRPr lang="en-US" sz="2000"/>
          </a:p>
        </p:txBody>
      </p:sp>
      <p:grpSp>
        <p:nvGrpSpPr>
          <p:cNvPr id="3" name="Group 2">
            <a:extLst>
              <a:ext uri="{FF2B5EF4-FFF2-40B4-BE49-F238E27FC236}">
                <a16:creationId xmlns:a16="http://schemas.microsoft.com/office/drawing/2014/main" id="{D73491C4-E8B2-96B0-52F3-39B9EACE9209}"/>
              </a:ext>
            </a:extLst>
          </p:cNvPr>
          <p:cNvGrpSpPr/>
          <p:nvPr/>
        </p:nvGrpSpPr>
        <p:grpSpPr>
          <a:xfrm>
            <a:off x="1949300" y="220720"/>
            <a:ext cx="8293399" cy="657225"/>
            <a:chOff x="1733481" y="200089"/>
            <a:chExt cx="8293399" cy="657225"/>
          </a:xfrm>
        </p:grpSpPr>
        <p:sp>
          <p:nvSpPr>
            <p:cNvPr id="8" name="TextBox 7">
              <a:extLst>
                <a:ext uri="{FF2B5EF4-FFF2-40B4-BE49-F238E27FC236}">
                  <a16:creationId xmlns:a16="http://schemas.microsoft.com/office/drawing/2014/main" id="{22963B4A-9141-64CC-4BB2-30819A5C75C7}"/>
                </a:ext>
              </a:extLst>
            </p:cNvPr>
            <p:cNvSpPr txBox="1"/>
            <p:nvPr/>
          </p:nvSpPr>
          <p:spPr>
            <a:xfrm>
              <a:off x="1733481" y="236313"/>
              <a:ext cx="7410519" cy="584775"/>
            </a:xfrm>
            <a:prstGeom prst="rect">
              <a:avLst/>
            </a:prstGeom>
            <a:noFill/>
          </p:spPr>
          <p:txBody>
            <a:bodyPr wrap="square">
              <a:spAutoFit/>
            </a:bodyPr>
            <a:lstStyle/>
            <a:p>
              <a:pPr algn="ctr"/>
              <a:r>
                <a:rPr lang="en-US" sz="3200" b="1">
                  <a:latin typeface="Avenir Next LT Pro"/>
                </a:rPr>
                <a:t>Optional: Cross-Curricular Extension</a:t>
              </a:r>
              <a:endParaRPr lang="en-US" sz="3200"/>
            </a:p>
          </p:txBody>
        </p:sp>
        <p:pic>
          <p:nvPicPr>
            <p:cNvPr id="10" name="Picture 9" descr="A picture containing clipart&#10;&#10;AI-generated content may be incorrect.">
              <a:extLst>
                <a:ext uri="{FF2B5EF4-FFF2-40B4-BE49-F238E27FC236}">
                  <a16:creationId xmlns:a16="http://schemas.microsoft.com/office/drawing/2014/main" id="{50B918CC-3332-9770-AD3A-BBD3A4567C4E}"/>
                </a:ext>
              </a:extLst>
            </p:cNvPr>
            <p:cNvPicPr>
              <a:picLocks noChangeAspect="1"/>
            </p:cNvPicPr>
            <p:nvPr/>
          </p:nvPicPr>
          <p:blipFill>
            <a:blip r:embed="rId3"/>
            <a:stretch>
              <a:fillRect/>
            </a:stretch>
          </p:blipFill>
          <p:spPr>
            <a:xfrm>
              <a:off x="9293455" y="200089"/>
              <a:ext cx="733425" cy="657225"/>
            </a:xfrm>
            <a:prstGeom prst="rect">
              <a:avLst/>
            </a:prstGeom>
          </p:spPr>
        </p:pic>
      </p:grpSp>
      <p:sp>
        <p:nvSpPr>
          <p:cNvPr id="11" name="TextBox 10">
            <a:extLst>
              <a:ext uri="{FF2B5EF4-FFF2-40B4-BE49-F238E27FC236}">
                <a16:creationId xmlns:a16="http://schemas.microsoft.com/office/drawing/2014/main" id="{3799F645-68B6-7107-155F-D1C727588A9E}"/>
              </a:ext>
            </a:extLst>
          </p:cNvPr>
          <p:cNvSpPr txBox="1"/>
          <p:nvPr/>
        </p:nvSpPr>
        <p:spPr>
          <a:xfrm>
            <a:off x="2621523" y="1183168"/>
            <a:ext cx="6948954" cy="830997"/>
          </a:xfrm>
          <a:prstGeom prst="rect">
            <a:avLst/>
          </a:prstGeom>
          <a:noFill/>
        </p:spPr>
        <p:txBody>
          <a:bodyPr wrap="square">
            <a:spAutoFit/>
          </a:bodyPr>
          <a:lstStyle/>
          <a:p>
            <a:pPr algn="ctr"/>
            <a:r>
              <a:rPr lang="en-US" sz="4800" b="1">
                <a:latin typeface="Avenir Next LT Pro" panose="020B0504020202020204" pitchFamily="34" charset="0"/>
              </a:rPr>
              <a:t>English Language Arts</a:t>
            </a:r>
          </a:p>
        </p:txBody>
      </p:sp>
      <p:sp>
        <p:nvSpPr>
          <p:cNvPr id="12" name="Rectangle: Rounded Corners 11">
            <a:extLst>
              <a:ext uri="{FF2B5EF4-FFF2-40B4-BE49-F238E27FC236}">
                <a16:creationId xmlns:a16="http://schemas.microsoft.com/office/drawing/2014/main" id="{F6389693-402E-80C0-54B3-C7D3D5505EC1}"/>
              </a:ext>
            </a:extLst>
          </p:cNvPr>
          <p:cNvSpPr>
            <a:spLocks/>
          </p:cNvSpPr>
          <p:nvPr/>
        </p:nvSpPr>
        <p:spPr>
          <a:xfrm>
            <a:off x="8212670" y="2293953"/>
            <a:ext cx="3738537" cy="3560064"/>
          </a:xfrm>
          <a:prstGeom prst="roundRect">
            <a:avLst/>
          </a:prstGeom>
          <a:solidFill>
            <a:srgbClr val="FF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ECE601D-0013-3094-044A-308515B28859}"/>
              </a:ext>
            </a:extLst>
          </p:cNvPr>
          <p:cNvSpPr txBox="1"/>
          <p:nvPr/>
        </p:nvSpPr>
        <p:spPr>
          <a:xfrm>
            <a:off x="485476" y="3104489"/>
            <a:ext cx="3078480" cy="1938992"/>
          </a:xfrm>
          <a:prstGeom prst="rect">
            <a:avLst/>
          </a:prstGeom>
          <a:noFill/>
        </p:spPr>
        <p:txBody>
          <a:bodyPr wrap="square">
            <a:spAutoFit/>
          </a:bodyPr>
          <a:lstStyle/>
          <a:p>
            <a:pPr algn="ctr"/>
            <a:r>
              <a:rPr lang="en-US" sz="2000">
                <a:latin typeface="Avenir Next LT Pro" panose="020B0504020202020204" pitchFamily="34" charset="0"/>
              </a:rPr>
              <a:t>Write a fictional account of life along the Mississippi/Missouri River during both a flood event and a drought event.</a:t>
            </a:r>
          </a:p>
        </p:txBody>
      </p:sp>
      <p:sp>
        <p:nvSpPr>
          <p:cNvPr id="15" name="TextBox 14">
            <a:extLst>
              <a:ext uri="{FF2B5EF4-FFF2-40B4-BE49-F238E27FC236}">
                <a16:creationId xmlns:a16="http://schemas.microsoft.com/office/drawing/2014/main" id="{CC9D531F-2009-BA9D-9A84-609581AB3392}"/>
              </a:ext>
            </a:extLst>
          </p:cNvPr>
          <p:cNvSpPr txBox="1"/>
          <p:nvPr/>
        </p:nvSpPr>
        <p:spPr>
          <a:xfrm>
            <a:off x="4330785" y="2642824"/>
            <a:ext cx="3530428" cy="2862322"/>
          </a:xfrm>
          <a:prstGeom prst="rect">
            <a:avLst/>
          </a:prstGeom>
          <a:noFill/>
        </p:spPr>
        <p:txBody>
          <a:bodyPr wrap="square">
            <a:spAutoFit/>
          </a:bodyPr>
          <a:lstStyle/>
          <a:p>
            <a:pPr algn="ctr"/>
            <a:r>
              <a:rPr lang="en-US" sz="2000">
                <a:latin typeface="Avenir Next LT Pro" panose="020B0504020202020204" pitchFamily="34" charset="0"/>
              </a:rPr>
              <a:t>Find an area in your community that has wither wind or water erosion issues. Write a persuasive letter to the mayor or property owner explaining the benefits of planting windbreaks and growing plants to keep soil in place.</a:t>
            </a:r>
          </a:p>
        </p:txBody>
      </p:sp>
      <p:sp>
        <p:nvSpPr>
          <p:cNvPr id="16" name="TextBox 15">
            <a:extLst>
              <a:ext uri="{FF2B5EF4-FFF2-40B4-BE49-F238E27FC236}">
                <a16:creationId xmlns:a16="http://schemas.microsoft.com/office/drawing/2014/main" id="{32BF314B-3147-7686-A800-D38C3F6C9109}"/>
              </a:ext>
            </a:extLst>
          </p:cNvPr>
          <p:cNvSpPr txBox="1"/>
          <p:nvPr/>
        </p:nvSpPr>
        <p:spPr>
          <a:xfrm>
            <a:off x="8275998" y="2319388"/>
            <a:ext cx="3611879" cy="3477875"/>
          </a:xfrm>
          <a:prstGeom prst="rect">
            <a:avLst/>
          </a:prstGeom>
          <a:noFill/>
        </p:spPr>
        <p:txBody>
          <a:bodyPr wrap="square">
            <a:spAutoFit/>
          </a:bodyPr>
          <a:lstStyle/>
          <a:p>
            <a:pPr algn="ctr"/>
            <a:r>
              <a:rPr lang="en-US" sz="2000">
                <a:latin typeface="Avenir Next LT Pro" panose="020B0504020202020204" pitchFamily="34" charset="0"/>
              </a:rPr>
              <a:t>Read and discuss the storyline of Kate, Who Tamed the Wind. What was the problem and how was it resolved? Have you read other stories where the characters dealt with wind? Write a story about a windy day. Identify the main character, a problem, and the resolution to the problem.</a:t>
            </a:r>
          </a:p>
        </p:txBody>
      </p:sp>
    </p:spTree>
    <p:extLst>
      <p:ext uri="{BB962C8B-B14F-4D97-AF65-F5344CB8AC3E}">
        <p14:creationId xmlns:p14="http://schemas.microsoft.com/office/powerpoint/2010/main" val="357219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82F30-8566-6B71-E0AB-635003DCB1B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68B8D8B-27E1-CAE7-448F-557EC3263BBF}"/>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90D967B9-C329-8F2D-FCDD-F72F99042F30}"/>
              </a:ext>
            </a:extLst>
          </p:cNvPr>
          <p:cNvSpPr txBox="1"/>
          <p:nvPr/>
        </p:nvSpPr>
        <p:spPr>
          <a:xfrm>
            <a:off x="11795759" y="6366393"/>
            <a:ext cx="310897" cy="369332"/>
          </a:xfrm>
          <a:prstGeom prst="rect">
            <a:avLst/>
          </a:prstGeom>
          <a:noFill/>
        </p:spPr>
        <p:txBody>
          <a:bodyPr wrap="square" lIns="91440" tIns="45720" rIns="91440" bIns="45720" rtlCol="0" anchor="t">
            <a:spAutoFit/>
          </a:bodyPr>
          <a:lstStyle/>
          <a:p>
            <a:r>
              <a:rPr lang="en-US">
                <a:solidFill>
                  <a:schemeClr val="bg1"/>
                </a:solidFill>
                <a:latin typeface="Avenir Next LT Pro" panose="020B0504020202020204" pitchFamily="34" charset="0"/>
              </a:rPr>
              <a:t>8</a:t>
            </a:r>
          </a:p>
        </p:txBody>
      </p:sp>
      <p:sp>
        <p:nvSpPr>
          <p:cNvPr id="5" name="TextBox 4">
            <a:extLst>
              <a:ext uri="{FF2B5EF4-FFF2-40B4-BE49-F238E27FC236}">
                <a16:creationId xmlns:a16="http://schemas.microsoft.com/office/drawing/2014/main" id="{7AF166CA-A410-639A-097E-E5E31CA9112E}"/>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Unit 6 Review</a:t>
            </a:r>
          </a:p>
        </p:txBody>
      </p:sp>
      <p:sp>
        <p:nvSpPr>
          <p:cNvPr id="6" name="Rectangle: Rounded Corners 5">
            <a:extLst>
              <a:ext uri="{FF2B5EF4-FFF2-40B4-BE49-F238E27FC236}">
                <a16:creationId xmlns:a16="http://schemas.microsoft.com/office/drawing/2014/main" id="{23A76E9E-2FBE-86F3-20F4-3371D36C226D}"/>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B06D8DD-0F81-4744-D580-FE0E4A9EF7BC}"/>
              </a:ext>
            </a:extLst>
          </p:cNvPr>
          <p:cNvSpPr txBox="1"/>
          <p:nvPr/>
        </p:nvSpPr>
        <p:spPr>
          <a:xfrm>
            <a:off x="155448" y="6351004"/>
            <a:ext cx="3269742" cy="400110"/>
          </a:xfrm>
          <a:prstGeom prst="rect">
            <a:avLst/>
          </a:prstGeom>
          <a:noFill/>
        </p:spPr>
        <p:txBody>
          <a:bodyPr wrap="square">
            <a:spAutoFit/>
          </a:bodyPr>
          <a:lstStyle/>
          <a:p>
            <a:r>
              <a:rPr lang="en-US" sz="2000">
                <a:latin typeface="Bitter SemiBold" pitchFamily="2" charset="0"/>
              </a:rPr>
              <a:t>6</a:t>
            </a:r>
            <a:endParaRPr lang="en-US" sz="2000"/>
          </a:p>
        </p:txBody>
      </p:sp>
      <p:grpSp>
        <p:nvGrpSpPr>
          <p:cNvPr id="3" name="Group 2">
            <a:extLst>
              <a:ext uri="{FF2B5EF4-FFF2-40B4-BE49-F238E27FC236}">
                <a16:creationId xmlns:a16="http://schemas.microsoft.com/office/drawing/2014/main" id="{8E48C87C-0226-A616-CA5C-49D2C34E9C7F}"/>
              </a:ext>
            </a:extLst>
          </p:cNvPr>
          <p:cNvGrpSpPr/>
          <p:nvPr/>
        </p:nvGrpSpPr>
        <p:grpSpPr>
          <a:xfrm>
            <a:off x="1949300" y="220720"/>
            <a:ext cx="8293399" cy="657225"/>
            <a:chOff x="1733481" y="200089"/>
            <a:chExt cx="8293399" cy="657225"/>
          </a:xfrm>
        </p:grpSpPr>
        <p:sp>
          <p:nvSpPr>
            <p:cNvPr id="8" name="TextBox 7">
              <a:extLst>
                <a:ext uri="{FF2B5EF4-FFF2-40B4-BE49-F238E27FC236}">
                  <a16:creationId xmlns:a16="http://schemas.microsoft.com/office/drawing/2014/main" id="{949F617A-2FE5-29C0-9D0A-9567F262BAAD}"/>
                </a:ext>
              </a:extLst>
            </p:cNvPr>
            <p:cNvSpPr txBox="1"/>
            <p:nvPr/>
          </p:nvSpPr>
          <p:spPr>
            <a:xfrm>
              <a:off x="1733481" y="236313"/>
              <a:ext cx="7410519" cy="584775"/>
            </a:xfrm>
            <a:prstGeom prst="rect">
              <a:avLst/>
            </a:prstGeom>
            <a:noFill/>
          </p:spPr>
          <p:txBody>
            <a:bodyPr wrap="square">
              <a:spAutoFit/>
            </a:bodyPr>
            <a:lstStyle/>
            <a:p>
              <a:pPr algn="ctr"/>
              <a:r>
                <a:rPr lang="en-US" sz="3200" b="1">
                  <a:latin typeface="Avenir Next LT Pro"/>
                </a:rPr>
                <a:t>Optional: Cross-Curricular Extension</a:t>
              </a:r>
              <a:endParaRPr lang="en-US" sz="3200"/>
            </a:p>
          </p:txBody>
        </p:sp>
        <p:pic>
          <p:nvPicPr>
            <p:cNvPr id="10" name="Picture 9" descr="A picture containing clipart&#10;&#10;AI-generated content may be incorrect.">
              <a:extLst>
                <a:ext uri="{FF2B5EF4-FFF2-40B4-BE49-F238E27FC236}">
                  <a16:creationId xmlns:a16="http://schemas.microsoft.com/office/drawing/2014/main" id="{5316803E-241B-1B9A-EB4A-AC7C700A6AD1}"/>
                </a:ext>
              </a:extLst>
            </p:cNvPr>
            <p:cNvPicPr>
              <a:picLocks noChangeAspect="1"/>
            </p:cNvPicPr>
            <p:nvPr/>
          </p:nvPicPr>
          <p:blipFill>
            <a:blip r:embed="rId3"/>
            <a:stretch>
              <a:fillRect/>
            </a:stretch>
          </p:blipFill>
          <p:spPr>
            <a:xfrm>
              <a:off x="9293455" y="200089"/>
              <a:ext cx="733425" cy="657225"/>
            </a:xfrm>
            <a:prstGeom prst="rect">
              <a:avLst/>
            </a:prstGeom>
          </p:spPr>
        </p:pic>
      </p:grpSp>
      <p:sp>
        <p:nvSpPr>
          <p:cNvPr id="11" name="TextBox 10">
            <a:extLst>
              <a:ext uri="{FF2B5EF4-FFF2-40B4-BE49-F238E27FC236}">
                <a16:creationId xmlns:a16="http://schemas.microsoft.com/office/drawing/2014/main" id="{36BD8132-7324-5F35-8632-74A763C57F79}"/>
              </a:ext>
            </a:extLst>
          </p:cNvPr>
          <p:cNvSpPr txBox="1"/>
          <p:nvPr/>
        </p:nvSpPr>
        <p:spPr>
          <a:xfrm>
            <a:off x="2621522" y="1188730"/>
            <a:ext cx="6948954" cy="830997"/>
          </a:xfrm>
          <a:prstGeom prst="rect">
            <a:avLst/>
          </a:prstGeom>
          <a:noFill/>
        </p:spPr>
        <p:txBody>
          <a:bodyPr wrap="square">
            <a:spAutoFit/>
          </a:bodyPr>
          <a:lstStyle/>
          <a:p>
            <a:pPr algn="ctr"/>
            <a:r>
              <a:rPr lang="en-US" sz="4800" b="1">
                <a:latin typeface="Avenir Next LT Pro" panose="020B0504020202020204" pitchFamily="34" charset="0"/>
              </a:rPr>
              <a:t>Social Studies</a:t>
            </a:r>
          </a:p>
        </p:txBody>
      </p:sp>
      <p:grpSp>
        <p:nvGrpSpPr>
          <p:cNvPr id="13" name="Group 12">
            <a:extLst>
              <a:ext uri="{FF2B5EF4-FFF2-40B4-BE49-F238E27FC236}">
                <a16:creationId xmlns:a16="http://schemas.microsoft.com/office/drawing/2014/main" id="{63AE4503-B181-96EA-ACB3-AC69433F9421}"/>
              </a:ext>
            </a:extLst>
          </p:cNvPr>
          <p:cNvGrpSpPr/>
          <p:nvPr/>
        </p:nvGrpSpPr>
        <p:grpSpPr>
          <a:xfrm>
            <a:off x="1075562" y="2254356"/>
            <a:ext cx="10040874" cy="3581006"/>
            <a:chOff x="968501" y="2345796"/>
            <a:chExt cx="10040874" cy="3581006"/>
          </a:xfrm>
        </p:grpSpPr>
        <p:sp>
          <p:nvSpPr>
            <p:cNvPr id="7" name="Rectangle: Rounded Corners 6">
              <a:extLst>
                <a:ext uri="{FF2B5EF4-FFF2-40B4-BE49-F238E27FC236}">
                  <a16:creationId xmlns:a16="http://schemas.microsoft.com/office/drawing/2014/main" id="{23C81C5D-3D8B-198D-738A-6B37AC9F51B8}"/>
                </a:ext>
              </a:extLst>
            </p:cNvPr>
            <p:cNvSpPr>
              <a:spLocks/>
            </p:cNvSpPr>
            <p:nvPr/>
          </p:nvSpPr>
          <p:spPr>
            <a:xfrm>
              <a:off x="968502" y="2345796"/>
              <a:ext cx="4913375" cy="3560064"/>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FEFE943E-CA97-77F4-E208-4678A76FCA2C}"/>
                </a:ext>
              </a:extLst>
            </p:cNvPr>
            <p:cNvSpPr>
              <a:spLocks/>
            </p:cNvSpPr>
            <p:nvPr/>
          </p:nvSpPr>
          <p:spPr>
            <a:xfrm>
              <a:off x="6096000" y="2366738"/>
              <a:ext cx="4913375" cy="3560064"/>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B478DA3-4AC3-65B5-FFD6-6EECCABE5E7F}"/>
                </a:ext>
              </a:extLst>
            </p:cNvPr>
            <p:cNvSpPr txBox="1"/>
            <p:nvPr/>
          </p:nvSpPr>
          <p:spPr>
            <a:xfrm>
              <a:off x="968501" y="2794168"/>
              <a:ext cx="4913375" cy="2677656"/>
            </a:xfrm>
            <a:prstGeom prst="rect">
              <a:avLst/>
            </a:prstGeom>
            <a:noFill/>
          </p:spPr>
          <p:txBody>
            <a:bodyPr wrap="square">
              <a:spAutoFit/>
            </a:bodyPr>
            <a:lstStyle/>
            <a:p>
              <a:pPr algn="ctr"/>
              <a:r>
                <a:rPr lang="en-US" sz="2400">
                  <a:latin typeface="Avenir Next LT Pro" panose="020B0504020202020204" pitchFamily="34" charset="0"/>
                </a:rPr>
                <a:t>What are the physical characteristics of your region in Missouri? Trees/Forest, Grass/Prairies, or something else? How do the plants you see protect the soil from wind and water?</a:t>
              </a:r>
            </a:p>
          </p:txBody>
        </p:sp>
        <p:sp>
          <p:nvSpPr>
            <p:cNvPr id="15" name="TextBox 14">
              <a:extLst>
                <a:ext uri="{FF2B5EF4-FFF2-40B4-BE49-F238E27FC236}">
                  <a16:creationId xmlns:a16="http://schemas.microsoft.com/office/drawing/2014/main" id="{0BA4F149-1CFE-4339-01B4-AE5CD8E02B23}"/>
                </a:ext>
              </a:extLst>
            </p:cNvPr>
            <p:cNvSpPr txBox="1"/>
            <p:nvPr/>
          </p:nvSpPr>
          <p:spPr>
            <a:xfrm>
              <a:off x="6287600" y="2463132"/>
              <a:ext cx="4721775" cy="3416320"/>
            </a:xfrm>
            <a:prstGeom prst="rect">
              <a:avLst/>
            </a:prstGeom>
            <a:noFill/>
          </p:spPr>
          <p:txBody>
            <a:bodyPr wrap="square">
              <a:spAutoFit/>
            </a:bodyPr>
            <a:lstStyle/>
            <a:p>
              <a:pPr algn="ctr"/>
              <a:r>
                <a:rPr lang="en-US" sz="2400">
                  <a:latin typeface="Avenir Next LT Pro" panose="020B0504020202020204" pitchFamily="34" charset="0"/>
                </a:rPr>
                <a:t>To get your students involved in the Trash Can Contest, visit the MDC Teacher Portal for more information. The contest takes place in the month of April. Have students make an impact in their community while learning the real-world lesson of problems and solutions.</a:t>
              </a:r>
            </a:p>
          </p:txBody>
        </p:sp>
      </p:grpSp>
    </p:spTree>
    <p:extLst>
      <p:ext uri="{BB962C8B-B14F-4D97-AF65-F5344CB8AC3E}">
        <p14:creationId xmlns:p14="http://schemas.microsoft.com/office/powerpoint/2010/main" val="128888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90C89-C851-D524-50C2-288665A96969}"/>
            </a:ext>
          </a:extLst>
        </p:cNvPr>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496A9AED-C5CD-F810-A46B-CCF84B14AB96}"/>
              </a:ext>
            </a:extLst>
          </p:cNvPr>
          <p:cNvSpPr>
            <a:spLocks/>
          </p:cNvSpPr>
          <p:nvPr/>
        </p:nvSpPr>
        <p:spPr>
          <a:xfrm>
            <a:off x="155448" y="2345796"/>
            <a:ext cx="3738537" cy="3560064"/>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B688E043-444E-BA19-3B39-745DB9253B35}"/>
              </a:ext>
            </a:extLst>
          </p:cNvPr>
          <p:cNvSpPr>
            <a:spLocks/>
          </p:cNvSpPr>
          <p:nvPr/>
        </p:nvSpPr>
        <p:spPr>
          <a:xfrm>
            <a:off x="4226731" y="2319388"/>
            <a:ext cx="3738537" cy="3560064"/>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83C8CDA-BD1F-0B7A-BB2E-54DACE87E9C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40C4D99-D16B-32D7-01B2-373759EA6F93}"/>
              </a:ext>
            </a:extLst>
          </p:cNvPr>
          <p:cNvSpPr txBox="1"/>
          <p:nvPr/>
        </p:nvSpPr>
        <p:spPr>
          <a:xfrm>
            <a:off x="11594593" y="6366393"/>
            <a:ext cx="512064" cy="369332"/>
          </a:xfrm>
          <a:prstGeom prst="rect">
            <a:avLst/>
          </a:prstGeom>
          <a:noFill/>
        </p:spPr>
        <p:txBody>
          <a:bodyPr wrap="square" lIns="91440" tIns="45720" rIns="91440" bIns="45720" rtlCol="0" anchor="t">
            <a:spAutoFit/>
          </a:bodyPr>
          <a:lstStyle/>
          <a:p>
            <a:r>
              <a:rPr lang="en-US">
                <a:solidFill>
                  <a:schemeClr val="bg1"/>
                </a:solidFill>
                <a:latin typeface="Avenir Next LT Pro" panose="020B0504020202020204" pitchFamily="34" charset="0"/>
              </a:rPr>
              <a:t>   9</a:t>
            </a:r>
          </a:p>
        </p:txBody>
      </p:sp>
      <p:sp>
        <p:nvSpPr>
          <p:cNvPr id="5" name="TextBox 4">
            <a:extLst>
              <a:ext uri="{FF2B5EF4-FFF2-40B4-BE49-F238E27FC236}">
                <a16:creationId xmlns:a16="http://schemas.microsoft.com/office/drawing/2014/main" id="{276A9BA9-A409-7C20-96BC-7B688155AC4E}"/>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Unit 6 Review</a:t>
            </a:r>
          </a:p>
        </p:txBody>
      </p:sp>
      <p:sp>
        <p:nvSpPr>
          <p:cNvPr id="6" name="Rectangle: Rounded Corners 5">
            <a:extLst>
              <a:ext uri="{FF2B5EF4-FFF2-40B4-BE49-F238E27FC236}">
                <a16:creationId xmlns:a16="http://schemas.microsoft.com/office/drawing/2014/main" id="{118032D7-64B9-5651-3075-2AC74E3EB802}"/>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3D18AA4-B11B-3532-4548-18C6C83FEB4F}"/>
              </a:ext>
            </a:extLst>
          </p:cNvPr>
          <p:cNvSpPr txBox="1"/>
          <p:nvPr/>
        </p:nvSpPr>
        <p:spPr>
          <a:xfrm>
            <a:off x="155448" y="6351004"/>
            <a:ext cx="3269742" cy="400110"/>
          </a:xfrm>
          <a:prstGeom prst="rect">
            <a:avLst/>
          </a:prstGeom>
          <a:noFill/>
        </p:spPr>
        <p:txBody>
          <a:bodyPr wrap="square">
            <a:spAutoFit/>
          </a:bodyPr>
          <a:lstStyle/>
          <a:p>
            <a:r>
              <a:rPr lang="en-US" sz="2000">
                <a:latin typeface="Bitter SemiBold" pitchFamily="2" charset="0"/>
              </a:rPr>
              <a:t>6</a:t>
            </a:r>
            <a:endParaRPr lang="en-US" sz="2000"/>
          </a:p>
        </p:txBody>
      </p:sp>
      <p:grpSp>
        <p:nvGrpSpPr>
          <p:cNvPr id="3" name="Group 2">
            <a:extLst>
              <a:ext uri="{FF2B5EF4-FFF2-40B4-BE49-F238E27FC236}">
                <a16:creationId xmlns:a16="http://schemas.microsoft.com/office/drawing/2014/main" id="{D2C73008-6104-4FFA-107E-30D60559A271}"/>
              </a:ext>
            </a:extLst>
          </p:cNvPr>
          <p:cNvGrpSpPr/>
          <p:nvPr/>
        </p:nvGrpSpPr>
        <p:grpSpPr>
          <a:xfrm>
            <a:off x="1949300" y="220720"/>
            <a:ext cx="8293399" cy="657225"/>
            <a:chOff x="1733481" y="200089"/>
            <a:chExt cx="8293399" cy="657225"/>
          </a:xfrm>
        </p:grpSpPr>
        <p:sp>
          <p:nvSpPr>
            <p:cNvPr id="8" name="TextBox 7">
              <a:extLst>
                <a:ext uri="{FF2B5EF4-FFF2-40B4-BE49-F238E27FC236}">
                  <a16:creationId xmlns:a16="http://schemas.microsoft.com/office/drawing/2014/main" id="{A38A8A0C-B21A-B9BA-830D-A7EE5EC210A1}"/>
                </a:ext>
              </a:extLst>
            </p:cNvPr>
            <p:cNvSpPr txBox="1"/>
            <p:nvPr/>
          </p:nvSpPr>
          <p:spPr>
            <a:xfrm>
              <a:off x="1733481" y="236313"/>
              <a:ext cx="7410519" cy="584775"/>
            </a:xfrm>
            <a:prstGeom prst="rect">
              <a:avLst/>
            </a:prstGeom>
            <a:noFill/>
          </p:spPr>
          <p:txBody>
            <a:bodyPr wrap="square">
              <a:spAutoFit/>
            </a:bodyPr>
            <a:lstStyle/>
            <a:p>
              <a:pPr algn="ctr"/>
              <a:r>
                <a:rPr lang="en-US" sz="3200" b="1">
                  <a:latin typeface="Avenir Next LT Pro"/>
                </a:rPr>
                <a:t>Optional: Cross-Curricular Extension</a:t>
              </a:r>
              <a:endParaRPr lang="en-US" sz="3200"/>
            </a:p>
          </p:txBody>
        </p:sp>
        <p:pic>
          <p:nvPicPr>
            <p:cNvPr id="10" name="Picture 9" descr="A picture containing clipart&#10;&#10;AI-generated content may be incorrect.">
              <a:extLst>
                <a:ext uri="{FF2B5EF4-FFF2-40B4-BE49-F238E27FC236}">
                  <a16:creationId xmlns:a16="http://schemas.microsoft.com/office/drawing/2014/main" id="{2D714C3B-1A6B-2B3E-CCDB-79E7846B024C}"/>
                </a:ext>
              </a:extLst>
            </p:cNvPr>
            <p:cNvPicPr>
              <a:picLocks noChangeAspect="1"/>
            </p:cNvPicPr>
            <p:nvPr/>
          </p:nvPicPr>
          <p:blipFill>
            <a:blip r:embed="rId3"/>
            <a:stretch>
              <a:fillRect/>
            </a:stretch>
          </p:blipFill>
          <p:spPr>
            <a:xfrm>
              <a:off x="9293455" y="200089"/>
              <a:ext cx="733425" cy="657225"/>
            </a:xfrm>
            <a:prstGeom prst="rect">
              <a:avLst/>
            </a:prstGeom>
          </p:spPr>
        </p:pic>
      </p:grpSp>
      <p:sp>
        <p:nvSpPr>
          <p:cNvPr id="11" name="TextBox 10">
            <a:extLst>
              <a:ext uri="{FF2B5EF4-FFF2-40B4-BE49-F238E27FC236}">
                <a16:creationId xmlns:a16="http://schemas.microsoft.com/office/drawing/2014/main" id="{1F0B0F98-99B8-EA87-B575-F798D37A6EF8}"/>
              </a:ext>
            </a:extLst>
          </p:cNvPr>
          <p:cNvSpPr txBox="1"/>
          <p:nvPr/>
        </p:nvSpPr>
        <p:spPr>
          <a:xfrm>
            <a:off x="2621523" y="1183168"/>
            <a:ext cx="6948954" cy="830997"/>
          </a:xfrm>
          <a:prstGeom prst="rect">
            <a:avLst/>
          </a:prstGeom>
          <a:noFill/>
        </p:spPr>
        <p:txBody>
          <a:bodyPr wrap="square">
            <a:spAutoFit/>
          </a:bodyPr>
          <a:lstStyle/>
          <a:p>
            <a:pPr algn="ctr"/>
            <a:r>
              <a:rPr lang="en-US" sz="4800" b="1">
                <a:latin typeface="Avenir Next LT Pro" panose="020B0504020202020204" pitchFamily="34" charset="0"/>
              </a:rPr>
              <a:t>Art</a:t>
            </a:r>
          </a:p>
        </p:txBody>
      </p:sp>
      <p:sp>
        <p:nvSpPr>
          <p:cNvPr id="12" name="Rectangle: Rounded Corners 11">
            <a:extLst>
              <a:ext uri="{FF2B5EF4-FFF2-40B4-BE49-F238E27FC236}">
                <a16:creationId xmlns:a16="http://schemas.microsoft.com/office/drawing/2014/main" id="{189F3C78-661D-267D-22DE-69604E5731F7}"/>
              </a:ext>
            </a:extLst>
          </p:cNvPr>
          <p:cNvSpPr>
            <a:spLocks/>
          </p:cNvSpPr>
          <p:nvPr/>
        </p:nvSpPr>
        <p:spPr>
          <a:xfrm>
            <a:off x="8212670" y="2293953"/>
            <a:ext cx="3738537" cy="3560064"/>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3444D19-C6D6-979C-DC2C-723494F5867D}"/>
              </a:ext>
            </a:extLst>
          </p:cNvPr>
          <p:cNvSpPr txBox="1"/>
          <p:nvPr/>
        </p:nvSpPr>
        <p:spPr>
          <a:xfrm>
            <a:off x="485476" y="2822146"/>
            <a:ext cx="3078480" cy="2554545"/>
          </a:xfrm>
          <a:prstGeom prst="rect">
            <a:avLst/>
          </a:prstGeom>
          <a:noFill/>
        </p:spPr>
        <p:txBody>
          <a:bodyPr wrap="square">
            <a:spAutoFit/>
          </a:bodyPr>
          <a:lstStyle/>
          <a:p>
            <a:pPr algn="ctr"/>
            <a:r>
              <a:rPr lang="en-US" sz="2000">
                <a:latin typeface="Avenir Next LT Pro" panose="020B0504020202020204" pitchFamily="34" charset="0"/>
              </a:rPr>
              <a:t>Discuss that many artists recycle objects they find by using them in their art. Numerous online searches can yield colorful examples of art created from refuse or litter.</a:t>
            </a:r>
          </a:p>
        </p:txBody>
      </p:sp>
      <p:sp>
        <p:nvSpPr>
          <p:cNvPr id="15" name="TextBox 14">
            <a:extLst>
              <a:ext uri="{FF2B5EF4-FFF2-40B4-BE49-F238E27FC236}">
                <a16:creationId xmlns:a16="http://schemas.microsoft.com/office/drawing/2014/main" id="{A8158947-5028-B9B5-5A00-86349098A540}"/>
              </a:ext>
            </a:extLst>
          </p:cNvPr>
          <p:cNvSpPr txBox="1"/>
          <p:nvPr/>
        </p:nvSpPr>
        <p:spPr>
          <a:xfrm>
            <a:off x="4330785" y="3258377"/>
            <a:ext cx="3530428" cy="1631216"/>
          </a:xfrm>
          <a:prstGeom prst="rect">
            <a:avLst/>
          </a:prstGeom>
          <a:noFill/>
        </p:spPr>
        <p:txBody>
          <a:bodyPr wrap="square">
            <a:spAutoFit/>
          </a:bodyPr>
          <a:lstStyle/>
          <a:p>
            <a:pPr algn="ctr"/>
            <a:r>
              <a:rPr lang="en-US" sz="2000">
                <a:latin typeface="Avenir Next LT Pro" panose="020B0504020202020204" pitchFamily="34" charset="0"/>
              </a:rPr>
              <a:t>Dance like the wind. Create ribbon streamers and have students “become the wind,” mimicking the movements of wind patterns.</a:t>
            </a:r>
          </a:p>
        </p:txBody>
      </p:sp>
      <p:sp>
        <p:nvSpPr>
          <p:cNvPr id="16" name="TextBox 15">
            <a:extLst>
              <a:ext uri="{FF2B5EF4-FFF2-40B4-BE49-F238E27FC236}">
                <a16:creationId xmlns:a16="http://schemas.microsoft.com/office/drawing/2014/main" id="{66AE6DD1-B165-C0C4-FA2D-F895781D01E1}"/>
              </a:ext>
            </a:extLst>
          </p:cNvPr>
          <p:cNvSpPr txBox="1"/>
          <p:nvPr/>
        </p:nvSpPr>
        <p:spPr>
          <a:xfrm>
            <a:off x="8275998" y="2514370"/>
            <a:ext cx="3611879" cy="3170099"/>
          </a:xfrm>
          <a:prstGeom prst="rect">
            <a:avLst/>
          </a:prstGeom>
          <a:noFill/>
        </p:spPr>
        <p:txBody>
          <a:bodyPr wrap="square">
            <a:spAutoFit/>
          </a:bodyPr>
          <a:lstStyle/>
          <a:p>
            <a:pPr algn="ctr"/>
            <a:r>
              <a:rPr lang="en-US" sz="2000">
                <a:latin typeface="Avenir Next LT Pro" panose="020B0504020202020204" pitchFamily="34" charset="0"/>
              </a:rPr>
              <a:t>Plant students around a gym or large area outdoor area. Explain to the students they will pretend to be trees or prairie plants. Teacher will move around the sideline pointing the direction of the wind and students will pretend to blow in the breeze.</a:t>
            </a:r>
          </a:p>
        </p:txBody>
      </p:sp>
    </p:spTree>
    <p:extLst>
      <p:ext uri="{BB962C8B-B14F-4D97-AF65-F5344CB8AC3E}">
        <p14:creationId xmlns:p14="http://schemas.microsoft.com/office/powerpoint/2010/main" val="15977538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9</Slides>
  <Notes>8</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Lydia Princ</dc:creator>
  <cp:revision>8</cp:revision>
  <dcterms:created xsi:type="dcterms:W3CDTF">2025-08-06T14:32:51Z</dcterms:created>
  <dcterms:modified xsi:type="dcterms:W3CDTF">2025-08-29T19:50:19Z</dcterms:modified>
</cp:coreProperties>
</file>