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7" r:id="rId2"/>
    <p:sldId id="315" r:id="rId3"/>
    <p:sldId id="316" r:id="rId4"/>
    <p:sldId id="317" r:id="rId5"/>
    <p:sldId id="318" r:id="rId6"/>
    <p:sldId id="319" r:id="rId7"/>
    <p:sldId id="320" r:id="rId8"/>
    <p:sldId id="321" r:id="rId9"/>
    <p:sldId id="322" r:id="rId10"/>
    <p:sldId id="323" r:id="rId11"/>
    <p:sldId id="324" r:id="rId12"/>
    <p:sldId id="325" r:id="rId13"/>
    <p:sldId id="326" r:id="rId14"/>
    <p:sldId id="327" r:id="rId15"/>
    <p:sldId id="328" r:id="rId16"/>
    <p:sldId id="329" r:id="rId17"/>
    <p:sldId id="347" r:id="rId18"/>
    <p:sldId id="350" r:id="rId19"/>
    <p:sldId id="348" r:id="rId20"/>
    <p:sldId id="333" r:id="rId21"/>
    <p:sldId id="334" r:id="rId22"/>
    <p:sldId id="335" r:id="rId23"/>
    <p:sldId id="336" r:id="rId24"/>
    <p:sldId id="337" r:id="rId25"/>
    <p:sldId id="338" r:id="rId26"/>
    <p:sldId id="339" r:id="rId27"/>
    <p:sldId id="340" r:id="rId28"/>
    <p:sldId id="341" r:id="rId29"/>
    <p:sldId id="342" r:id="rId30"/>
    <p:sldId id="343" r:id="rId31"/>
    <p:sldId id="344" r:id="rId32"/>
    <p:sldId id="345" r:id="rId33"/>
    <p:sldId id="349"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C74D942-2355-193B-D4D6-7EE826AEB4DD}" name="Ginger Miller" initials="GM" userId="S::ginger.miller@mdc.mo.gov::36ef6fd1-dde1-4909-b00a-4f0d768f057b" providerId="AD"/>
  <p188:author id="{0CFC2786-F008-0EB2-D9A8-1F12EEA6CE5B}" name="Wendy Parrett" initials="WP" userId="S::wendy.parrett@mdc.mo.gov::e75cd84c-1935-4997-9548-8fd9dced76ae"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5CB76B-B111-294D-6864-E482A3700B6B}" v="85" dt="2025-08-29T20:05:55.160"/>
    <p1510:client id="{68C81F3C-752D-4902-80A7-89883F64F1EF}" v="1" dt="2025-08-29T20:08:38.4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5109" autoAdjust="0"/>
  </p:normalViewPr>
  <p:slideViewPr>
    <p:cSldViewPr snapToGrid="0">
      <p:cViewPr varScale="1">
        <p:scale>
          <a:sx n="81" d="100"/>
          <a:sy n="81" d="100"/>
        </p:scale>
        <p:origin x="754"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1B7E16-1F82-410D-8A06-B2F1CF3C0061}" type="datetimeFigureOut">
              <a:rPr lang="en-US" smtClean="0"/>
              <a:t>8/29/2025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D86BDA-0ADC-4645-BA9E-B7789B68078B}" type="slidenum">
              <a:rPr lang="en-US" smtClean="0"/>
              <a:t>‹#›</a:t>
            </a:fld>
            <a:endParaRPr lang="en-US"/>
          </a:p>
        </p:txBody>
      </p:sp>
    </p:spTree>
    <p:extLst>
      <p:ext uri="{BB962C8B-B14F-4D97-AF65-F5344CB8AC3E}">
        <p14:creationId xmlns:p14="http://schemas.microsoft.com/office/powerpoint/2010/main" val="363056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5B506C-B408-1136-EFC8-B6C9582226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0945AF-4AFF-2F09-1A21-703BC9D90B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04B63A-5446-A780-5E41-F594A8C6E02E}"/>
              </a:ext>
            </a:extLst>
          </p:cNvPr>
          <p:cNvSpPr>
            <a:spLocks noGrp="1"/>
          </p:cNvSpPr>
          <p:nvPr>
            <p:ph type="body" idx="1"/>
          </p:nvPr>
        </p:nvSpPr>
        <p:spPr/>
        <p:txBody>
          <a:bodyPr/>
          <a:lstStyle/>
          <a:p>
            <a:r>
              <a:rPr lang="en-US" i="0" dirty="0"/>
              <a:t>Have students open their student guide to the </a:t>
            </a:r>
            <a:r>
              <a:rPr lang="en-US" b="1" i="0" dirty="0"/>
              <a:t>Lesson 6C Earth’s Natural Events </a:t>
            </a:r>
            <a:r>
              <a:rPr lang="en-US" i="0" dirty="0"/>
              <a:t>introduction on Page 144. Read the guiding question together.</a:t>
            </a:r>
          </a:p>
        </p:txBody>
      </p:sp>
      <p:sp>
        <p:nvSpPr>
          <p:cNvPr id="4" name="Slide Number Placeholder 3">
            <a:extLst>
              <a:ext uri="{FF2B5EF4-FFF2-40B4-BE49-F238E27FC236}">
                <a16:creationId xmlns:a16="http://schemas.microsoft.com/office/drawing/2014/main" id="{35F046CE-D1A3-A46A-E405-224E4F24D864}"/>
              </a:ext>
            </a:extLst>
          </p:cNvPr>
          <p:cNvSpPr>
            <a:spLocks noGrp="1"/>
          </p:cNvSpPr>
          <p:nvPr>
            <p:ph type="sldNum" sz="quarter" idx="5"/>
          </p:nvPr>
        </p:nvSpPr>
        <p:spPr/>
        <p:txBody>
          <a:bodyPr/>
          <a:lstStyle/>
          <a:p>
            <a:fld id="{F7C19E1B-9841-4947-956E-4E7489943B16}" type="slidenum">
              <a:rPr lang="en-US" smtClean="0"/>
              <a:t>2</a:t>
            </a:fld>
            <a:endParaRPr lang="en-US"/>
          </a:p>
        </p:txBody>
      </p:sp>
    </p:spTree>
    <p:extLst>
      <p:ext uri="{BB962C8B-B14F-4D97-AF65-F5344CB8AC3E}">
        <p14:creationId xmlns:p14="http://schemas.microsoft.com/office/powerpoint/2010/main" val="20535402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3B0027-C8A0-DE0C-0926-0F3CAFBA86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22E3D3-2CA7-3207-B588-1742EEB3A0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6D58B5-92DC-5378-31C7-4BCD4D843C26}"/>
              </a:ext>
            </a:extLst>
          </p:cNvPr>
          <p:cNvSpPr>
            <a:spLocks noGrp="1"/>
          </p:cNvSpPr>
          <p:nvPr>
            <p:ph type="body" idx="1"/>
          </p:nvPr>
        </p:nvSpPr>
        <p:spPr/>
        <p:txBody>
          <a:bodyPr/>
          <a:lstStyle/>
          <a:p>
            <a:r>
              <a:rPr lang="en-US" b="1" i="0" dirty="0"/>
              <a:t>Stream Table Activity</a:t>
            </a:r>
          </a:p>
          <a:p>
            <a:endParaRPr lang="en-US" i="0" dirty="0"/>
          </a:p>
          <a:p>
            <a:r>
              <a:rPr lang="en-US" i="0" dirty="0"/>
              <a:t>Drill three holes into the bottom of one end of a plastic show box container. Fill the container with sand. Place the container on a desk with a side of the container with the holes over the edge and a cup or container underneath the holes. This is where the water will drain. Prop the container up on one side with a few books so the water will drain.</a:t>
            </a:r>
          </a:p>
          <a:p>
            <a:endParaRPr lang="en-US" i="0" dirty="0"/>
          </a:p>
          <a:p>
            <a:r>
              <a:rPr lang="en-US" i="0" dirty="0"/>
              <a:t>Have students gather in a circle around you. </a:t>
            </a:r>
          </a:p>
        </p:txBody>
      </p:sp>
      <p:sp>
        <p:nvSpPr>
          <p:cNvPr id="4" name="Slide Number Placeholder 3">
            <a:extLst>
              <a:ext uri="{FF2B5EF4-FFF2-40B4-BE49-F238E27FC236}">
                <a16:creationId xmlns:a16="http://schemas.microsoft.com/office/drawing/2014/main" id="{F7159E6B-3CC3-5181-A1F3-E3E6DBB1C382}"/>
              </a:ext>
            </a:extLst>
          </p:cNvPr>
          <p:cNvSpPr>
            <a:spLocks noGrp="1"/>
          </p:cNvSpPr>
          <p:nvPr>
            <p:ph type="sldNum" sz="quarter" idx="5"/>
          </p:nvPr>
        </p:nvSpPr>
        <p:spPr/>
        <p:txBody>
          <a:bodyPr/>
          <a:lstStyle/>
          <a:p>
            <a:fld id="{F7C19E1B-9841-4947-956E-4E7489943B16}" type="slidenum">
              <a:rPr lang="en-US" smtClean="0"/>
              <a:t>11</a:t>
            </a:fld>
            <a:endParaRPr lang="en-US"/>
          </a:p>
        </p:txBody>
      </p:sp>
    </p:spTree>
    <p:extLst>
      <p:ext uri="{BB962C8B-B14F-4D97-AF65-F5344CB8AC3E}">
        <p14:creationId xmlns:p14="http://schemas.microsoft.com/office/powerpoint/2010/main" val="39748508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13169B-797D-E2F2-C97B-4D7FC5F534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BA058E-4E3C-F6C3-DEB4-CAA7F2E981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9E8113-66D3-78AD-0012-C25DB2D65449}"/>
              </a:ext>
            </a:extLst>
          </p:cNvPr>
          <p:cNvSpPr>
            <a:spLocks noGrp="1"/>
          </p:cNvSpPr>
          <p:nvPr>
            <p:ph type="body" idx="1"/>
          </p:nvPr>
        </p:nvSpPr>
        <p:spPr/>
        <p:txBody>
          <a:bodyPr/>
          <a:lstStyle/>
          <a:p>
            <a:r>
              <a:rPr lang="en-US" i="0" dirty="0"/>
              <a:t>Give students time to write their prediction into the </a:t>
            </a:r>
            <a:r>
              <a:rPr lang="en-US" b="1" i="0" dirty="0"/>
              <a:t>Science Notebook 6C Stream Banks </a:t>
            </a:r>
            <a:r>
              <a:rPr lang="en-US" i="0" dirty="0"/>
              <a:t>section on Page 146.</a:t>
            </a:r>
          </a:p>
        </p:txBody>
      </p:sp>
      <p:sp>
        <p:nvSpPr>
          <p:cNvPr id="4" name="Slide Number Placeholder 3">
            <a:extLst>
              <a:ext uri="{FF2B5EF4-FFF2-40B4-BE49-F238E27FC236}">
                <a16:creationId xmlns:a16="http://schemas.microsoft.com/office/drawing/2014/main" id="{70BB5262-2E22-320A-6A89-4B4714E0E4C8}"/>
              </a:ext>
            </a:extLst>
          </p:cNvPr>
          <p:cNvSpPr>
            <a:spLocks noGrp="1"/>
          </p:cNvSpPr>
          <p:nvPr>
            <p:ph type="sldNum" sz="quarter" idx="5"/>
          </p:nvPr>
        </p:nvSpPr>
        <p:spPr/>
        <p:txBody>
          <a:bodyPr/>
          <a:lstStyle/>
          <a:p>
            <a:fld id="{F7C19E1B-9841-4947-956E-4E7489943B16}" type="slidenum">
              <a:rPr lang="en-US" smtClean="0"/>
              <a:t>12</a:t>
            </a:fld>
            <a:endParaRPr lang="en-US"/>
          </a:p>
        </p:txBody>
      </p:sp>
    </p:spTree>
    <p:extLst>
      <p:ext uri="{BB962C8B-B14F-4D97-AF65-F5344CB8AC3E}">
        <p14:creationId xmlns:p14="http://schemas.microsoft.com/office/powerpoint/2010/main" val="42622494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6A8033-1CC4-5617-27AB-6FA5E135B6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13A43E-55C0-E09D-AC27-DC0BF73883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DFD3C5-FD7A-61DD-3739-A20F15789709}"/>
              </a:ext>
            </a:extLst>
          </p:cNvPr>
          <p:cNvSpPr>
            <a:spLocks noGrp="1"/>
          </p:cNvSpPr>
          <p:nvPr>
            <p:ph type="body" idx="1"/>
          </p:nvPr>
        </p:nvSpPr>
        <p:spPr/>
        <p:txBody>
          <a:bodyPr/>
          <a:lstStyle/>
          <a:p>
            <a:r>
              <a:rPr lang="en-US" i="1" dirty="0"/>
              <a:t>Watch the sand as I pour the water into the container. </a:t>
            </a:r>
            <a:r>
              <a:rPr lang="en-US" b="1" i="0" dirty="0"/>
              <a:t>What is happening to the sand? </a:t>
            </a:r>
            <a:r>
              <a:rPr lang="en-US" i="0" dirty="0"/>
              <a:t>(Water is picking up the sand or pushing the sand.)</a:t>
            </a:r>
          </a:p>
        </p:txBody>
      </p:sp>
      <p:sp>
        <p:nvSpPr>
          <p:cNvPr id="4" name="Slide Number Placeholder 3">
            <a:extLst>
              <a:ext uri="{FF2B5EF4-FFF2-40B4-BE49-F238E27FC236}">
                <a16:creationId xmlns:a16="http://schemas.microsoft.com/office/drawing/2014/main" id="{0538729A-8913-8B75-55E2-BBEF10E94ECB}"/>
              </a:ext>
            </a:extLst>
          </p:cNvPr>
          <p:cNvSpPr>
            <a:spLocks noGrp="1"/>
          </p:cNvSpPr>
          <p:nvPr>
            <p:ph type="sldNum" sz="quarter" idx="5"/>
          </p:nvPr>
        </p:nvSpPr>
        <p:spPr/>
        <p:txBody>
          <a:bodyPr/>
          <a:lstStyle/>
          <a:p>
            <a:fld id="{F7C19E1B-9841-4947-956E-4E7489943B16}" type="slidenum">
              <a:rPr lang="en-US" smtClean="0"/>
              <a:t>13</a:t>
            </a:fld>
            <a:endParaRPr lang="en-US"/>
          </a:p>
        </p:txBody>
      </p:sp>
    </p:spTree>
    <p:extLst>
      <p:ext uri="{BB962C8B-B14F-4D97-AF65-F5344CB8AC3E}">
        <p14:creationId xmlns:p14="http://schemas.microsoft.com/office/powerpoint/2010/main" val="31991530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68BB03-6497-93FD-1770-C7F5BDA767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0CA655-8046-2C5A-2B7F-1ECF170CCA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B9252A-4DCC-0387-9BEF-8EE0784EF6E2}"/>
              </a:ext>
            </a:extLst>
          </p:cNvPr>
          <p:cNvSpPr>
            <a:spLocks noGrp="1"/>
          </p:cNvSpPr>
          <p:nvPr>
            <p:ph type="body" idx="1"/>
          </p:nvPr>
        </p:nvSpPr>
        <p:spPr/>
        <p:txBody>
          <a:bodyPr/>
          <a:lstStyle/>
          <a:p>
            <a:r>
              <a:rPr lang="en-US" b="1" i="0" dirty="0"/>
              <a:t>Where do you think the sand is going? </a:t>
            </a:r>
            <a:r>
              <a:rPr lang="en-US" b="0" i="0" dirty="0"/>
              <a:t>(The sand is going downstream.)</a:t>
            </a:r>
          </a:p>
        </p:txBody>
      </p:sp>
      <p:sp>
        <p:nvSpPr>
          <p:cNvPr id="4" name="Slide Number Placeholder 3">
            <a:extLst>
              <a:ext uri="{FF2B5EF4-FFF2-40B4-BE49-F238E27FC236}">
                <a16:creationId xmlns:a16="http://schemas.microsoft.com/office/drawing/2014/main" id="{C23A5BE4-073F-0278-AC7A-47C14CA278E7}"/>
              </a:ext>
            </a:extLst>
          </p:cNvPr>
          <p:cNvSpPr>
            <a:spLocks noGrp="1"/>
          </p:cNvSpPr>
          <p:nvPr>
            <p:ph type="sldNum" sz="quarter" idx="5"/>
          </p:nvPr>
        </p:nvSpPr>
        <p:spPr/>
        <p:txBody>
          <a:bodyPr/>
          <a:lstStyle/>
          <a:p>
            <a:fld id="{F7C19E1B-9841-4947-956E-4E7489943B16}" type="slidenum">
              <a:rPr lang="en-US" smtClean="0"/>
              <a:t>14</a:t>
            </a:fld>
            <a:endParaRPr lang="en-US"/>
          </a:p>
        </p:txBody>
      </p:sp>
    </p:spTree>
    <p:extLst>
      <p:ext uri="{BB962C8B-B14F-4D97-AF65-F5344CB8AC3E}">
        <p14:creationId xmlns:p14="http://schemas.microsoft.com/office/powerpoint/2010/main" val="3566219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418EBE-21E2-81A4-06BF-BF638411A0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9F7AAC-5553-79C3-499A-F54EF66770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BB7792-802D-312A-70A9-0E7007D6D3F7}"/>
              </a:ext>
            </a:extLst>
          </p:cNvPr>
          <p:cNvSpPr>
            <a:spLocks noGrp="1"/>
          </p:cNvSpPr>
          <p:nvPr>
            <p:ph type="body" idx="1"/>
          </p:nvPr>
        </p:nvSpPr>
        <p:spPr/>
        <p:txBody>
          <a:bodyPr/>
          <a:lstStyle/>
          <a:p>
            <a:r>
              <a:rPr lang="en-US" i="0" dirty="0"/>
              <a:t>Give students time to describe and write the result of water being poured into the container of sand.</a:t>
            </a:r>
          </a:p>
        </p:txBody>
      </p:sp>
      <p:sp>
        <p:nvSpPr>
          <p:cNvPr id="4" name="Slide Number Placeholder 3">
            <a:extLst>
              <a:ext uri="{FF2B5EF4-FFF2-40B4-BE49-F238E27FC236}">
                <a16:creationId xmlns:a16="http://schemas.microsoft.com/office/drawing/2014/main" id="{F722560C-3964-9F3B-812D-FC5097CFC240}"/>
              </a:ext>
            </a:extLst>
          </p:cNvPr>
          <p:cNvSpPr>
            <a:spLocks noGrp="1"/>
          </p:cNvSpPr>
          <p:nvPr>
            <p:ph type="sldNum" sz="quarter" idx="5"/>
          </p:nvPr>
        </p:nvSpPr>
        <p:spPr/>
        <p:txBody>
          <a:bodyPr/>
          <a:lstStyle/>
          <a:p>
            <a:fld id="{F7C19E1B-9841-4947-956E-4E7489943B16}" type="slidenum">
              <a:rPr lang="en-US" smtClean="0"/>
              <a:t>15</a:t>
            </a:fld>
            <a:endParaRPr lang="en-US"/>
          </a:p>
        </p:txBody>
      </p:sp>
    </p:spTree>
    <p:extLst>
      <p:ext uri="{BB962C8B-B14F-4D97-AF65-F5344CB8AC3E}">
        <p14:creationId xmlns:p14="http://schemas.microsoft.com/office/powerpoint/2010/main" val="9507438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8F296B-4CFF-257C-0BD0-618931F989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92229F-5A24-65E8-33ED-EC9028A7FD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BA0DCD-3BBC-C0B6-AE4C-B756B45F87F6}"/>
              </a:ext>
            </a:extLst>
          </p:cNvPr>
          <p:cNvSpPr>
            <a:spLocks noGrp="1"/>
          </p:cNvSpPr>
          <p:nvPr>
            <p:ph type="body" idx="1"/>
          </p:nvPr>
        </p:nvSpPr>
        <p:spPr/>
        <p:txBody>
          <a:bodyPr/>
          <a:lstStyle/>
          <a:p>
            <a:r>
              <a:rPr lang="en-US" i="0" dirty="0"/>
              <a:t>Allow students time to discuss as a group and answer this question in their student guide.</a:t>
            </a:r>
          </a:p>
        </p:txBody>
      </p:sp>
      <p:sp>
        <p:nvSpPr>
          <p:cNvPr id="4" name="Slide Number Placeholder 3">
            <a:extLst>
              <a:ext uri="{FF2B5EF4-FFF2-40B4-BE49-F238E27FC236}">
                <a16:creationId xmlns:a16="http://schemas.microsoft.com/office/drawing/2014/main" id="{95367BDF-78BC-F5F7-88FC-9BA65DE1F6D1}"/>
              </a:ext>
            </a:extLst>
          </p:cNvPr>
          <p:cNvSpPr>
            <a:spLocks noGrp="1"/>
          </p:cNvSpPr>
          <p:nvPr>
            <p:ph type="sldNum" sz="quarter" idx="5"/>
          </p:nvPr>
        </p:nvSpPr>
        <p:spPr/>
        <p:txBody>
          <a:bodyPr/>
          <a:lstStyle/>
          <a:p>
            <a:fld id="{F7C19E1B-9841-4947-956E-4E7489943B16}" type="slidenum">
              <a:rPr lang="en-US" smtClean="0"/>
              <a:t>16</a:t>
            </a:fld>
            <a:endParaRPr lang="en-US"/>
          </a:p>
        </p:txBody>
      </p:sp>
    </p:spTree>
    <p:extLst>
      <p:ext uri="{BB962C8B-B14F-4D97-AF65-F5344CB8AC3E}">
        <p14:creationId xmlns:p14="http://schemas.microsoft.com/office/powerpoint/2010/main" val="26281177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7539B4-3B50-2CA8-0EE0-980670051D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A8A22C-2EC0-0199-2494-D087148FC6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2F8C58-2286-B253-845C-EEAAB8A9A962}"/>
              </a:ext>
            </a:extLst>
          </p:cNvPr>
          <p:cNvSpPr>
            <a:spLocks noGrp="1"/>
          </p:cNvSpPr>
          <p:nvPr>
            <p:ph type="body" idx="1"/>
          </p:nvPr>
        </p:nvSpPr>
        <p:spPr/>
        <p:txBody>
          <a:bodyPr/>
          <a:lstStyle/>
          <a:p>
            <a:r>
              <a:rPr lang="en-US" dirty="0"/>
              <a:t>Have students turn to the </a:t>
            </a:r>
            <a:r>
              <a:rPr lang="en-US" b="1" dirty="0"/>
              <a:t>Science Notebook 6C Stream Banks </a:t>
            </a:r>
            <a:r>
              <a:rPr lang="en-US" dirty="0"/>
              <a:t>pages again and view photos of the river. </a:t>
            </a:r>
          </a:p>
        </p:txBody>
      </p:sp>
      <p:sp>
        <p:nvSpPr>
          <p:cNvPr id="4" name="Slide Number Placeholder 3">
            <a:extLst>
              <a:ext uri="{FF2B5EF4-FFF2-40B4-BE49-F238E27FC236}">
                <a16:creationId xmlns:a16="http://schemas.microsoft.com/office/drawing/2014/main" id="{1BEBA1A3-9B78-CCDA-BF8F-A54B0FFEE5B7}"/>
              </a:ext>
            </a:extLst>
          </p:cNvPr>
          <p:cNvSpPr>
            <a:spLocks noGrp="1"/>
          </p:cNvSpPr>
          <p:nvPr>
            <p:ph type="sldNum" sz="quarter" idx="5"/>
          </p:nvPr>
        </p:nvSpPr>
        <p:spPr/>
        <p:txBody>
          <a:bodyPr/>
          <a:lstStyle/>
          <a:p>
            <a:fld id="{F7C19E1B-9841-4947-956E-4E7489943B16}" type="slidenum">
              <a:rPr lang="en-US" smtClean="0"/>
              <a:t>17</a:t>
            </a:fld>
            <a:endParaRPr lang="en-US"/>
          </a:p>
        </p:txBody>
      </p:sp>
    </p:spTree>
    <p:extLst>
      <p:ext uri="{BB962C8B-B14F-4D97-AF65-F5344CB8AC3E}">
        <p14:creationId xmlns:p14="http://schemas.microsoft.com/office/powerpoint/2010/main" val="13078911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7E4744-2FD3-4F46-647A-50E7644B60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C4C066-353E-0B2D-472F-6230E53A0B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6320DE-B92E-4C75-DB8D-1B62F70F93A3}"/>
              </a:ext>
            </a:extLst>
          </p:cNvPr>
          <p:cNvSpPr>
            <a:spLocks noGrp="1"/>
          </p:cNvSpPr>
          <p:nvPr>
            <p:ph type="body" idx="1"/>
          </p:nvPr>
        </p:nvSpPr>
        <p:spPr/>
        <p:txBody>
          <a:bodyPr/>
          <a:lstStyle/>
          <a:p>
            <a:endParaRPr lang="en-US" i="0" dirty="0"/>
          </a:p>
        </p:txBody>
      </p:sp>
      <p:sp>
        <p:nvSpPr>
          <p:cNvPr id="4" name="Slide Number Placeholder 3">
            <a:extLst>
              <a:ext uri="{FF2B5EF4-FFF2-40B4-BE49-F238E27FC236}">
                <a16:creationId xmlns:a16="http://schemas.microsoft.com/office/drawing/2014/main" id="{85972EDA-79C9-BF47-F798-66DAE009AE0B}"/>
              </a:ext>
            </a:extLst>
          </p:cNvPr>
          <p:cNvSpPr>
            <a:spLocks noGrp="1"/>
          </p:cNvSpPr>
          <p:nvPr>
            <p:ph type="sldNum" sz="quarter" idx="5"/>
          </p:nvPr>
        </p:nvSpPr>
        <p:spPr/>
        <p:txBody>
          <a:bodyPr/>
          <a:lstStyle/>
          <a:p>
            <a:fld id="{F7C19E1B-9841-4947-956E-4E7489943B16}" type="slidenum">
              <a:rPr lang="en-US" smtClean="0"/>
              <a:t>18</a:t>
            </a:fld>
            <a:endParaRPr lang="en-US"/>
          </a:p>
        </p:txBody>
      </p:sp>
    </p:spTree>
    <p:extLst>
      <p:ext uri="{BB962C8B-B14F-4D97-AF65-F5344CB8AC3E}">
        <p14:creationId xmlns:p14="http://schemas.microsoft.com/office/powerpoint/2010/main" val="41623493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F14163-91C7-9987-CC79-20C1CA41AE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BD6EDE-7ED8-1886-8195-1C38DBA496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9733B9-8E3A-7F8C-3AD2-8C9645AEEC89}"/>
              </a:ext>
            </a:extLst>
          </p:cNvPr>
          <p:cNvSpPr>
            <a:spLocks noGrp="1"/>
          </p:cNvSpPr>
          <p:nvPr>
            <p:ph type="body" idx="1"/>
          </p:nvPr>
        </p:nvSpPr>
        <p:spPr/>
        <p:txBody>
          <a:bodyPr/>
          <a:lstStyle/>
          <a:p>
            <a:endParaRPr lang="en-US" i="0" dirty="0"/>
          </a:p>
        </p:txBody>
      </p:sp>
      <p:sp>
        <p:nvSpPr>
          <p:cNvPr id="4" name="Slide Number Placeholder 3">
            <a:extLst>
              <a:ext uri="{FF2B5EF4-FFF2-40B4-BE49-F238E27FC236}">
                <a16:creationId xmlns:a16="http://schemas.microsoft.com/office/drawing/2014/main" id="{9EF561EA-F372-AFDF-157D-198DA3FB93CC}"/>
              </a:ext>
            </a:extLst>
          </p:cNvPr>
          <p:cNvSpPr>
            <a:spLocks noGrp="1"/>
          </p:cNvSpPr>
          <p:nvPr>
            <p:ph type="sldNum" sz="quarter" idx="5"/>
          </p:nvPr>
        </p:nvSpPr>
        <p:spPr/>
        <p:txBody>
          <a:bodyPr/>
          <a:lstStyle/>
          <a:p>
            <a:fld id="{F7C19E1B-9841-4947-956E-4E7489943B16}" type="slidenum">
              <a:rPr lang="en-US" smtClean="0"/>
              <a:t>19</a:t>
            </a:fld>
            <a:endParaRPr lang="en-US"/>
          </a:p>
        </p:txBody>
      </p:sp>
    </p:spTree>
    <p:extLst>
      <p:ext uri="{BB962C8B-B14F-4D97-AF65-F5344CB8AC3E}">
        <p14:creationId xmlns:p14="http://schemas.microsoft.com/office/powerpoint/2010/main" val="15746358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0BAC49-13D2-6EA1-7BBA-379354F169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A28164-84EF-DA4B-00B4-B337FD54B0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5CAC6B-20A8-8B26-05F9-01DBDC4F1500}"/>
              </a:ext>
            </a:extLst>
          </p:cNvPr>
          <p:cNvSpPr>
            <a:spLocks noGrp="1"/>
          </p:cNvSpPr>
          <p:nvPr>
            <p:ph type="body" idx="1"/>
          </p:nvPr>
        </p:nvSpPr>
        <p:spPr/>
        <p:txBody>
          <a:bodyPr/>
          <a:lstStyle/>
          <a:p>
            <a:r>
              <a:rPr lang="en-US" i="0" dirty="0"/>
              <a:t>Give student discussion to help students conclude that water, wind, and ice can cause changes to the land and it can occur quickly or slowly depending on the event.</a:t>
            </a:r>
          </a:p>
        </p:txBody>
      </p:sp>
      <p:sp>
        <p:nvSpPr>
          <p:cNvPr id="4" name="Slide Number Placeholder 3">
            <a:extLst>
              <a:ext uri="{FF2B5EF4-FFF2-40B4-BE49-F238E27FC236}">
                <a16:creationId xmlns:a16="http://schemas.microsoft.com/office/drawing/2014/main" id="{C8A3EE13-1E48-776B-90F6-5031172CECCB}"/>
              </a:ext>
            </a:extLst>
          </p:cNvPr>
          <p:cNvSpPr>
            <a:spLocks noGrp="1"/>
          </p:cNvSpPr>
          <p:nvPr>
            <p:ph type="sldNum" sz="quarter" idx="5"/>
          </p:nvPr>
        </p:nvSpPr>
        <p:spPr/>
        <p:txBody>
          <a:bodyPr/>
          <a:lstStyle/>
          <a:p>
            <a:fld id="{F7C19E1B-9841-4947-956E-4E7489943B16}" type="slidenum">
              <a:rPr lang="en-US" smtClean="0"/>
              <a:t>20</a:t>
            </a:fld>
            <a:endParaRPr lang="en-US"/>
          </a:p>
        </p:txBody>
      </p:sp>
    </p:spTree>
    <p:extLst>
      <p:ext uri="{BB962C8B-B14F-4D97-AF65-F5344CB8AC3E}">
        <p14:creationId xmlns:p14="http://schemas.microsoft.com/office/powerpoint/2010/main" val="3908389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87A3DC-929C-EE88-D774-A643476BDF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18C146-4A13-A4C6-7082-C3C4F1EEC5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297CB1-2EA4-53AD-C4CC-D54873A6FBC5}"/>
              </a:ext>
            </a:extLst>
          </p:cNvPr>
          <p:cNvSpPr>
            <a:spLocks noGrp="1"/>
          </p:cNvSpPr>
          <p:nvPr>
            <p:ph type="body" idx="1"/>
          </p:nvPr>
        </p:nvSpPr>
        <p:spPr/>
        <p:txBody>
          <a:bodyPr/>
          <a:lstStyle/>
          <a:p>
            <a:r>
              <a:rPr lang="en-US" i="0" dirty="0"/>
              <a:t>Discuss the </a:t>
            </a:r>
            <a:r>
              <a:rPr lang="en-US" b="1" i="0" dirty="0"/>
              <a:t>Talk About It</a:t>
            </a:r>
            <a:r>
              <a:rPr lang="en-US" i="0" dirty="0"/>
              <a:t>. Record ideas on the board.</a:t>
            </a:r>
          </a:p>
        </p:txBody>
      </p:sp>
      <p:sp>
        <p:nvSpPr>
          <p:cNvPr id="4" name="Slide Number Placeholder 3">
            <a:extLst>
              <a:ext uri="{FF2B5EF4-FFF2-40B4-BE49-F238E27FC236}">
                <a16:creationId xmlns:a16="http://schemas.microsoft.com/office/drawing/2014/main" id="{C1F78F39-4053-44FB-8242-FE2B6C57C247}"/>
              </a:ext>
            </a:extLst>
          </p:cNvPr>
          <p:cNvSpPr>
            <a:spLocks noGrp="1"/>
          </p:cNvSpPr>
          <p:nvPr>
            <p:ph type="sldNum" sz="quarter" idx="5"/>
          </p:nvPr>
        </p:nvSpPr>
        <p:spPr/>
        <p:txBody>
          <a:bodyPr/>
          <a:lstStyle/>
          <a:p>
            <a:fld id="{F7C19E1B-9841-4947-956E-4E7489943B16}" type="slidenum">
              <a:rPr lang="en-US" smtClean="0"/>
              <a:t>3</a:t>
            </a:fld>
            <a:endParaRPr lang="en-US"/>
          </a:p>
        </p:txBody>
      </p:sp>
    </p:spTree>
    <p:extLst>
      <p:ext uri="{BB962C8B-B14F-4D97-AF65-F5344CB8AC3E}">
        <p14:creationId xmlns:p14="http://schemas.microsoft.com/office/powerpoint/2010/main" val="18082045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C6FCCE-F5DF-1DED-A673-ED62C38CD0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7FB306-AFB8-4C90-9172-A0B4EE5289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A6F2B8-B8BC-1108-67B2-212C60ABE0E3}"/>
              </a:ext>
            </a:extLst>
          </p:cNvPr>
          <p:cNvSpPr>
            <a:spLocks noGrp="1"/>
          </p:cNvSpPr>
          <p:nvPr>
            <p:ph type="body" idx="1"/>
          </p:nvPr>
        </p:nvSpPr>
        <p:spPr/>
        <p:txBody>
          <a:bodyPr/>
          <a:lstStyle/>
          <a:p>
            <a:r>
              <a:rPr lang="en-US" i="0" dirty="0"/>
              <a:t>Have students open their student guide to </a:t>
            </a:r>
            <a:r>
              <a:rPr lang="en-US" b="1" i="0" dirty="0"/>
              <a:t>Read Together 6C Erosion and Weathering </a:t>
            </a:r>
            <a:r>
              <a:rPr lang="en-US" i="0" dirty="0"/>
              <a:t>on pages 148-149.</a:t>
            </a:r>
          </a:p>
        </p:txBody>
      </p:sp>
      <p:sp>
        <p:nvSpPr>
          <p:cNvPr id="4" name="Slide Number Placeholder 3">
            <a:extLst>
              <a:ext uri="{FF2B5EF4-FFF2-40B4-BE49-F238E27FC236}">
                <a16:creationId xmlns:a16="http://schemas.microsoft.com/office/drawing/2014/main" id="{C2349E6F-DC2A-8DCA-F09B-2B5B0F765A94}"/>
              </a:ext>
            </a:extLst>
          </p:cNvPr>
          <p:cNvSpPr>
            <a:spLocks noGrp="1"/>
          </p:cNvSpPr>
          <p:nvPr>
            <p:ph type="sldNum" sz="quarter" idx="5"/>
          </p:nvPr>
        </p:nvSpPr>
        <p:spPr/>
        <p:txBody>
          <a:bodyPr/>
          <a:lstStyle/>
          <a:p>
            <a:fld id="{F7C19E1B-9841-4947-956E-4E7489943B16}" type="slidenum">
              <a:rPr lang="en-US" smtClean="0"/>
              <a:t>21</a:t>
            </a:fld>
            <a:endParaRPr lang="en-US"/>
          </a:p>
        </p:txBody>
      </p:sp>
    </p:spTree>
    <p:extLst>
      <p:ext uri="{BB962C8B-B14F-4D97-AF65-F5344CB8AC3E}">
        <p14:creationId xmlns:p14="http://schemas.microsoft.com/office/powerpoint/2010/main" val="3206000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37EF8D-857B-8F36-E48F-83E9EF1B07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072239-3BB2-D46F-6503-A00CBF35DD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92C32A-68C3-9E7F-8360-05AA3D4721C5}"/>
              </a:ext>
            </a:extLst>
          </p:cNvPr>
          <p:cNvSpPr>
            <a:spLocks noGrp="1"/>
          </p:cNvSpPr>
          <p:nvPr>
            <p:ph type="body" idx="1"/>
          </p:nvPr>
        </p:nvSpPr>
        <p:spPr/>
        <p:txBody>
          <a:bodyPr/>
          <a:lstStyle/>
          <a:p>
            <a:endParaRPr lang="en-US" i="0" dirty="0"/>
          </a:p>
        </p:txBody>
      </p:sp>
      <p:sp>
        <p:nvSpPr>
          <p:cNvPr id="4" name="Slide Number Placeholder 3">
            <a:extLst>
              <a:ext uri="{FF2B5EF4-FFF2-40B4-BE49-F238E27FC236}">
                <a16:creationId xmlns:a16="http://schemas.microsoft.com/office/drawing/2014/main" id="{C675FD89-30C5-4455-518C-08A84E73E22D}"/>
              </a:ext>
            </a:extLst>
          </p:cNvPr>
          <p:cNvSpPr>
            <a:spLocks noGrp="1"/>
          </p:cNvSpPr>
          <p:nvPr>
            <p:ph type="sldNum" sz="quarter" idx="5"/>
          </p:nvPr>
        </p:nvSpPr>
        <p:spPr/>
        <p:txBody>
          <a:bodyPr/>
          <a:lstStyle/>
          <a:p>
            <a:fld id="{F7C19E1B-9841-4947-956E-4E7489943B16}" type="slidenum">
              <a:rPr lang="en-US" smtClean="0"/>
              <a:t>22</a:t>
            </a:fld>
            <a:endParaRPr lang="en-US"/>
          </a:p>
        </p:txBody>
      </p:sp>
    </p:spTree>
    <p:extLst>
      <p:ext uri="{BB962C8B-B14F-4D97-AF65-F5344CB8AC3E}">
        <p14:creationId xmlns:p14="http://schemas.microsoft.com/office/powerpoint/2010/main" val="5897051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BE4AB-93C4-B604-4923-985966332A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7DAF42-0251-5221-6C04-DFB453AA6C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6753FB-A10A-7B62-6524-9523BDC770E4}"/>
              </a:ext>
            </a:extLst>
          </p:cNvPr>
          <p:cNvSpPr>
            <a:spLocks noGrp="1"/>
          </p:cNvSpPr>
          <p:nvPr>
            <p:ph type="body" idx="1"/>
          </p:nvPr>
        </p:nvSpPr>
        <p:spPr/>
        <p:txBody>
          <a:bodyPr/>
          <a:lstStyle/>
          <a:p>
            <a:r>
              <a:rPr lang="en-US" i="1" dirty="0"/>
              <a:t>Let’s revisit our drawing from earlier while we were outside.</a:t>
            </a:r>
          </a:p>
        </p:txBody>
      </p:sp>
      <p:sp>
        <p:nvSpPr>
          <p:cNvPr id="4" name="Slide Number Placeholder 3">
            <a:extLst>
              <a:ext uri="{FF2B5EF4-FFF2-40B4-BE49-F238E27FC236}">
                <a16:creationId xmlns:a16="http://schemas.microsoft.com/office/drawing/2014/main" id="{D9DE6542-475A-3D4F-7F5D-C9258584457E}"/>
              </a:ext>
            </a:extLst>
          </p:cNvPr>
          <p:cNvSpPr>
            <a:spLocks noGrp="1"/>
          </p:cNvSpPr>
          <p:nvPr>
            <p:ph type="sldNum" sz="quarter" idx="5"/>
          </p:nvPr>
        </p:nvSpPr>
        <p:spPr/>
        <p:txBody>
          <a:bodyPr/>
          <a:lstStyle/>
          <a:p>
            <a:fld id="{F7C19E1B-9841-4947-956E-4E7489943B16}" type="slidenum">
              <a:rPr lang="en-US" smtClean="0"/>
              <a:t>23</a:t>
            </a:fld>
            <a:endParaRPr lang="en-US"/>
          </a:p>
        </p:txBody>
      </p:sp>
    </p:spTree>
    <p:extLst>
      <p:ext uri="{BB962C8B-B14F-4D97-AF65-F5344CB8AC3E}">
        <p14:creationId xmlns:p14="http://schemas.microsoft.com/office/powerpoint/2010/main" val="39862722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6BEE5F-1D12-33DA-2015-91DB09D0E0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6FFC9D-D6DE-B662-42DD-B05A3A8B39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8CBB62-EC39-5CFA-C10D-8AF5C1109FD3}"/>
              </a:ext>
            </a:extLst>
          </p:cNvPr>
          <p:cNvSpPr>
            <a:spLocks noGrp="1"/>
          </p:cNvSpPr>
          <p:nvPr>
            <p:ph type="body" idx="1"/>
          </p:nvPr>
        </p:nvSpPr>
        <p:spPr/>
        <p:txBody>
          <a:bodyPr/>
          <a:lstStyle/>
          <a:p>
            <a:r>
              <a:rPr lang="en-US" i="0" dirty="0"/>
              <a:t>(Natural disasters.)</a:t>
            </a:r>
          </a:p>
        </p:txBody>
      </p:sp>
      <p:sp>
        <p:nvSpPr>
          <p:cNvPr id="4" name="Slide Number Placeholder 3">
            <a:extLst>
              <a:ext uri="{FF2B5EF4-FFF2-40B4-BE49-F238E27FC236}">
                <a16:creationId xmlns:a16="http://schemas.microsoft.com/office/drawing/2014/main" id="{1B061568-B087-36A4-2B0D-AF281F2B7D79}"/>
              </a:ext>
            </a:extLst>
          </p:cNvPr>
          <p:cNvSpPr>
            <a:spLocks noGrp="1"/>
          </p:cNvSpPr>
          <p:nvPr>
            <p:ph type="sldNum" sz="quarter" idx="5"/>
          </p:nvPr>
        </p:nvSpPr>
        <p:spPr/>
        <p:txBody>
          <a:bodyPr/>
          <a:lstStyle/>
          <a:p>
            <a:fld id="{F7C19E1B-9841-4947-956E-4E7489943B16}" type="slidenum">
              <a:rPr lang="en-US" smtClean="0"/>
              <a:t>24</a:t>
            </a:fld>
            <a:endParaRPr lang="en-US"/>
          </a:p>
        </p:txBody>
      </p:sp>
    </p:spTree>
    <p:extLst>
      <p:ext uri="{BB962C8B-B14F-4D97-AF65-F5344CB8AC3E}">
        <p14:creationId xmlns:p14="http://schemas.microsoft.com/office/powerpoint/2010/main" val="22874574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325BA4-7BBE-343A-8E60-BCD37A7069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2944A4-D025-E91F-FC4D-1E0F0409EF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A13011-1D1E-A10E-71BC-7575CA628326}"/>
              </a:ext>
            </a:extLst>
          </p:cNvPr>
          <p:cNvSpPr>
            <a:spLocks noGrp="1"/>
          </p:cNvSpPr>
          <p:nvPr>
            <p:ph type="body" idx="1"/>
          </p:nvPr>
        </p:nvSpPr>
        <p:spPr/>
        <p:txBody>
          <a:bodyPr/>
          <a:lstStyle/>
          <a:p>
            <a:r>
              <a:rPr lang="en-US" i="0" dirty="0"/>
              <a:t>(Erosion and weathering.)</a:t>
            </a:r>
          </a:p>
        </p:txBody>
      </p:sp>
      <p:sp>
        <p:nvSpPr>
          <p:cNvPr id="4" name="Slide Number Placeholder 3">
            <a:extLst>
              <a:ext uri="{FF2B5EF4-FFF2-40B4-BE49-F238E27FC236}">
                <a16:creationId xmlns:a16="http://schemas.microsoft.com/office/drawing/2014/main" id="{D72C4738-F9C7-1F0E-61FA-2B46A4FB9C24}"/>
              </a:ext>
            </a:extLst>
          </p:cNvPr>
          <p:cNvSpPr>
            <a:spLocks noGrp="1"/>
          </p:cNvSpPr>
          <p:nvPr>
            <p:ph type="sldNum" sz="quarter" idx="5"/>
          </p:nvPr>
        </p:nvSpPr>
        <p:spPr/>
        <p:txBody>
          <a:bodyPr/>
          <a:lstStyle/>
          <a:p>
            <a:fld id="{F7C19E1B-9841-4947-956E-4E7489943B16}" type="slidenum">
              <a:rPr lang="en-US" smtClean="0"/>
              <a:t>25</a:t>
            </a:fld>
            <a:endParaRPr lang="en-US"/>
          </a:p>
        </p:txBody>
      </p:sp>
    </p:spTree>
    <p:extLst>
      <p:ext uri="{BB962C8B-B14F-4D97-AF65-F5344CB8AC3E}">
        <p14:creationId xmlns:p14="http://schemas.microsoft.com/office/powerpoint/2010/main" val="19286927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6728CB-B579-9266-AB3B-C4007921C1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7415E6-4EC2-E1CE-9349-3B1988F281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4C0DC4-5918-2381-50DC-85B89385BF82}"/>
              </a:ext>
            </a:extLst>
          </p:cNvPr>
          <p:cNvSpPr>
            <a:spLocks noGrp="1"/>
          </p:cNvSpPr>
          <p:nvPr>
            <p:ph type="body" idx="1"/>
          </p:nvPr>
        </p:nvSpPr>
        <p:spPr/>
        <p:txBody>
          <a:bodyPr/>
          <a:lstStyle/>
          <a:p>
            <a:r>
              <a:rPr lang="en-US" i="0" dirty="0"/>
              <a:t>(Natural disasters like volcanic eruptions, tornadoes, earthquakes, floods, etc.)</a:t>
            </a:r>
          </a:p>
        </p:txBody>
      </p:sp>
      <p:sp>
        <p:nvSpPr>
          <p:cNvPr id="4" name="Slide Number Placeholder 3">
            <a:extLst>
              <a:ext uri="{FF2B5EF4-FFF2-40B4-BE49-F238E27FC236}">
                <a16:creationId xmlns:a16="http://schemas.microsoft.com/office/drawing/2014/main" id="{15F307A7-85B9-177B-B5C0-7F43AB10924F}"/>
              </a:ext>
            </a:extLst>
          </p:cNvPr>
          <p:cNvSpPr>
            <a:spLocks noGrp="1"/>
          </p:cNvSpPr>
          <p:nvPr>
            <p:ph type="sldNum" sz="quarter" idx="5"/>
          </p:nvPr>
        </p:nvSpPr>
        <p:spPr/>
        <p:txBody>
          <a:bodyPr/>
          <a:lstStyle/>
          <a:p>
            <a:fld id="{F7C19E1B-9841-4947-956E-4E7489943B16}" type="slidenum">
              <a:rPr lang="en-US" smtClean="0"/>
              <a:t>26</a:t>
            </a:fld>
            <a:endParaRPr lang="en-US"/>
          </a:p>
        </p:txBody>
      </p:sp>
    </p:spTree>
    <p:extLst>
      <p:ext uri="{BB962C8B-B14F-4D97-AF65-F5344CB8AC3E}">
        <p14:creationId xmlns:p14="http://schemas.microsoft.com/office/powerpoint/2010/main" val="5346074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9CD111-6B61-5976-14E0-906B502635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4BCF6F-2693-DF15-05F8-B58D3F4330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084F92-AA3B-BE52-7D0D-44AE6DC7F9AE}"/>
              </a:ext>
            </a:extLst>
          </p:cNvPr>
          <p:cNvSpPr>
            <a:spLocks noGrp="1"/>
          </p:cNvSpPr>
          <p:nvPr>
            <p:ph type="body" idx="1"/>
          </p:nvPr>
        </p:nvSpPr>
        <p:spPr/>
        <p:txBody>
          <a:bodyPr/>
          <a:lstStyle/>
          <a:p>
            <a:r>
              <a:rPr lang="en-US" i="0" dirty="0"/>
              <a:t>(Erosion and weathering that form rivers and canyons and shape mountains and hills, etc.)</a:t>
            </a:r>
          </a:p>
        </p:txBody>
      </p:sp>
      <p:sp>
        <p:nvSpPr>
          <p:cNvPr id="4" name="Slide Number Placeholder 3">
            <a:extLst>
              <a:ext uri="{FF2B5EF4-FFF2-40B4-BE49-F238E27FC236}">
                <a16:creationId xmlns:a16="http://schemas.microsoft.com/office/drawing/2014/main" id="{B5AD13BA-B4FE-0D62-CEA5-1C8F9F08CCB9}"/>
              </a:ext>
            </a:extLst>
          </p:cNvPr>
          <p:cNvSpPr>
            <a:spLocks noGrp="1"/>
          </p:cNvSpPr>
          <p:nvPr>
            <p:ph type="sldNum" sz="quarter" idx="5"/>
          </p:nvPr>
        </p:nvSpPr>
        <p:spPr/>
        <p:txBody>
          <a:bodyPr/>
          <a:lstStyle/>
          <a:p>
            <a:fld id="{F7C19E1B-9841-4947-956E-4E7489943B16}" type="slidenum">
              <a:rPr lang="en-US" smtClean="0"/>
              <a:t>27</a:t>
            </a:fld>
            <a:endParaRPr lang="en-US"/>
          </a:p>
        </p:txBody>
      </p:sp>
    </p:spTree>
    <p:extLst>
      <p:ext uri="{BB962C8B-B14F-4D97-AF65-F5344CB8AC3E}">
        <p14:creationId xmlns:p14="http://schemas.microsoft.com/office/powerpoint/2010/main" val="33132869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759BB8-15D6-1D08-13D8-4AA69A431D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AC38B7-122D-0E1F-3FD4-FC2ACC2655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F2E99F-0954-505C-A8A5-EB5038583DA8}"/>
              </a:ext>
            </a:extLst>
          </p:cNvPr>
          <p:cNvSpPr>
            <a:spLocks noGrp="1"/>
          </p:cNvSpPr>
          <p:nvPr>
            <p:ph type="body" idx="1"/>
          </p:nvPr>
        </p:nvSpPr>
        <p:spPr/>
        <p:txBody>
          <a:bodyPr/>
          <a:lstStyle/>
          <a:p>
            <a:r>
              <a:rPr lang="en-US" i="0" dirty="0"/>
              <a:t>(Yes. Flooding events can cause erosion to happen quickly. [Students may give other examples.])</a:t>
            </a:r>
          </a:p>
        </p:txBody>
      </p:sp>
      <p:sp>
        <p:nvSpPr>
          <p:cNvPr id="4" name="Slide Number Placeholder 3">
            <a:extLst>
              <a:ext uri="{FF2B5EF4-FFF2-40B4-BE49-F238E27FC236}">
                <a16:creationId xmlns:a16="http://schemas.microsoft.com/office/drawing/2014/main" id="{A960905F-E905-FB72-CFA3-D49BFF48F5BD}"/>
              </a:ext>
            </a:extLst>
          </p:cNvPr>
          <p:cNvSpPr>
            <a:spLocks noGrp="1"/>
          </p:cNvSpPr>
          <p:nvPr>
            <p:ph type="sldNum" sz="quarter" idx="5"/>
          </p:nvPr>
        </p:nvSpPr>
        <p:spPr/>
        <p:txBody>
          <a:bodyPr/>
          <a:lstStyle/>
          <a:p>
            <a:fld id="{F7C19E1B-9841-4947-956E-4E7489943B16}" type="slidenum">
              <a:rPr lang="en-US" smtClean="0"/>
              <a:t>28</a:t>
            </a:fld>
            <a:endParaRPr lang="en-US"/>
          </a:p>
        </p:txBody>
      </p:sp>
    </p:spTree>
    <p:extLst>
      <p:ext uri="{BB962C8B-B14F-4D97-AF65-F5344CB8AC3E}">
        <p14:creationId xmlns:p14="http://schemas.microsoft.com/office/powerpoint/2010/main" val="14386978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F9819C-F3D9-1705-FA4F-1977CA5B88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378D7C-B63E-5146-292A-D3E033BCFF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697F59-66A5-40CF-2A2F-C940721C587A}"/>
              </a:ext>
            </a:extLst>
          </p:cNvPr>
          <p:cNvSpPr>
            <a:spLocks noGrp="1"/>
          </p:cNvSpPr>
          <p:nvPr>
            <p:ph type="body" idx="1"/>
          </p:nvPr>
        </p:nvSpPr>
        <p:spPr/>
        <p:txBody>
          <a:bodyPr/>
          <a:lstStyle/>
          <a:p>
            <a:r>
              <a:rPr lang="en-US" i="0" dirty="0"/>
              <a:t>Let’s see if we can make a time scale comparing different natural events. Brainstorm all natural events studied including:</a:t>
            </a:r>
          </a:p>
          <a:p>
            <a:pPr marL="171450" indent="-171450">
              <a:buFont typeface="Arial" panose="020B0604020202020204" pitchFamily="34" charset="0"/>
              <a:buChar char="•"/>
            </a:pPr>
            <a:r>
              <a:rPr lang="en-US" i="0" dirty="0"/>
              <a:t>Volcanic eruptions</a:t>
            </a:r>
          </a:p>
          <a:p>
            <a:pPr marL="171450" indent="-171450">
              <a:buFont typeface="Arial" panose="020B0604020202020204" pitchFamily="34" charset="0"/>
              <a:buChar char="•"/>
            </a:pPr>
            <a:r>
              <a:rPr lang="en-US" i="0" dirty="0"/>
              <a:t>Tsunamis</a:t>
            </a:r>
          </a:p>
          <a:p>
            <a:pPr marL="171450" indent="-171450">
              <a:buFont typeface="Arial" panose="020B0604020202020204" pitchFamily="34" charset="0"/>
              <a:buChar char="•"/>
            </a:pPr>
            <a:r>
              <a:rPr lang="en-US" i="0" dirty="0"/>
              <a:t>Hurricanes</a:t>
            </a:r>
          </a:p>
          <a:p>
            <a:pPr marL="171450" indent="-171450">
              <a:buFont typeface="Arial" panose="020B0604020202020204" pitchFamily="34" charset="0"/>
              <a:buChar char="•"/>
            </a:pPr>
            <a:r>
              <a:rPr lang="en-US" i="0" dirty="0"/>
              <a:t>Tornadoes</a:t>
            </a:r>
          </a:p>
          <a:p>
            <a:pPr marL="171450" indent="-171450">
              <a:buFont typeface="Arial" panose="020B0604020202020204" pitchFamily="34" charset="0"/>
              <a:buChar char="•"/>
            </a:pPr>
            <a:r>
              <a:rPr lang="en-US" i="0" dirty="0"/>
              <a:t>Floods</a:t>
            </a:r>
          </a:p>
          <a:p>
            <a:pPr marL="171450" indent="-171450">
              <a:buFont typeface="Arial" panose="020B0604020202020204" pitchFamily="34" charset="0"/>
              <a:buChar char="•"/>
            </a:pPr>
            <a:r>
              <a:rPr lang="en-US" i="0" dirty="0"/>
              <a:t>Avalanches</a:t>
            </a:r>
          </a:p>
          <a:p>
            <a:pPr marL="171450" indent="-171450">
              <a:buFont typeface="Arial" panose="020B0604020202020204" pitchFamily="34" charset="0"/>
              <a:buChar char="•"/>
            </a:pPr>
            <a:r>
              <a:rPr lang="en-US" i="0" dirty="0"/>
              <a:t>Landslides</a:t>
            </a:r>
          </a:p>
          <a:p>
            <a:pPr marL="171450" indent="-171450">
              <a:buFont typeface="Arial" panose="020B0604020202020204" pitchFamily="34" charset="0"/>
              <a:buChar char="•"/>
            </a:pPr>
            <a:r>
              <a:rPr lang="en-US" i="0" dirty="0"/>
              <a:t>Wildfires</a:t>
            </a:r>
          </a:p>
          <a:p>
            <a:pPr marL="171450" indent="-171450">
              <a:buFont typeface="Arial" panose="020B0604020202020204" pitchFamily="34" charset="0"/>
              <a:buChar char="•"/>
            </a:pPr>
            <a:r>
              <a:rPr lang="en-US" i="0" dirty="0"/>
              <a:t>Blizzards</a:t>
            </a:r>
          </a:p>
          <a:p>
            <a:pPr marL="171450" indent="-171450">
              <a:buFont typeface="Arial" panose="020B0604020202020204" pitchFamily="34" charset="0"/>
              <a:buChar char="•"/>
            </a:pPr>
            <a:r>
              <a:rPr lang="en-US" i="0" dirty="0"/>
              <a:t>Earthquakes</a:t>
            </a:r>
          </a:p>
          <a:p>
            <a:pPr marL="171450" indent="-171450">
              <a:buFont typeface="Arial" panose="020B0604020202020204" pitchFamily="34" charset="0"/>
              <a:buChar char="•"/>
            </a:pPr>
            <a:r>
              <a:rPr lang="en-US" i="0" dirty="0"/>
              <a:t>Droughts</a:t>
            </a:r>
          </a:p>
          <a:p>
            <a:pPr marL="171450" indent="-171450">
              <a:buFont typeface="Arial" panose="020B0604020202020204" pitchFamily="34" charset="0"/>
              <a:buChar char="•"/>
            </a:pPr>
            <a:r>
              <a:rPr lang="en-US" i="0" dirty="0"/>
              <a:t>And the formation of:</a:t>
            </a:r>
          </a:p>
          <a:p>
            <a:pPr marL="628650" lvl="1" indent="-171450">
              <a:buFont typeface="Arial" panose="020B0604020202020204" pitchFamily="34" charset="0"/>
              <a:buChar char="•"/>
            </a:pPr>
            <a:r>
              <a:rPr lang="en-US" i="0" dirty="0"/>
              <a:t>Canyons</a:t>
            </a:r>
          </a:p>
          <a:p>
            <a:pPr marL="628650" lvl="1" indent="-171450">
              <a:buFont typeface="Arial" panose="020B0604020202020204" pitchFamily="34" charset="0"/>
              <a:buChar char="•"/>
            </a:pPr>
            <a:r>
              <a:rPr lang="en-US" i="0" dirty="0"/>
              <a:t>Rivers</a:t>
            </a:r>
          </a:p>
          <a:p>
            <a:pPr marL="628650" lvl="1" indent="-171450">
              <a:buFont typeface="Arial" panose="020B0604020202020204" pitchFamily="34" charset="0"/>
              <a:buChar char="•"/>
            </a:pPr>
            <a:r>
              <a:rPr lang="en-US" i="0" dirty="0"/>
              <a:t>Prairies</a:t>
            </a:r>
          </a:p>
          <a:p>
            <a:pPr marL="628650" lvl="1" indent="-171450">
              <a:buFont typeface="Arial" panose="020B0604020202020204" pitchFamily="34" charset="0"/>
              <a:buChar char="•"/>
            </a:pPr>
            <a:r>
              <a:rPr lang="en-US" i="0" dirty="0"/>
              <a:t>Hills</a:t>
            </a:r>
          </a:p>
          <a:p>
            <a:pPr marL="628650" lvl="1" indent="-171450">
              <a:buFont typeface="Arial" panose="020B0604020202020204" pitchFamily="34" charset="0"/>
              <a:buChar char="•"/>
            </a:pPr>
            <a:r>
              <a:rPr lang="en-US" i="0" dirty="0"/>
              <a:t>Caves</a:t>
            </a:r>
          </a:p>
          <a:p>
            <a:pPr marL="628650" lvl="1" indent="-171450">
              <a:buFont typeface="Arial" panose="020B0604020202020204" pitchFamily="34" charset="0"/>
              <a:buChar char="•"/>
            </a:pPr>
            <a:r>
              <a:rPr lang="en-US" i="0" dirty="0"/>
              <a:t>Lakes</a:t>
            </a:r>
          </a:p>
        </p:txBody>
      </p:sp>
      <p:sp>
        <p:nvSpPr>
          <p:cNvPr id="4" name="Slide Number Placeholder 3">
            <a:extLst>
              <a:ext uri="{FF2B5EF4-FFF2-40B4-BE49-F238E27FC236}">
                <a16:creationId xmlns:a16="http://schemas.microsoft.com/office/drawing/2014/main" id="{81ADFFC3-5BCC-A0F9-9C65-F2EBD33F8A2D}"/>
              </a:ext>
            </a:extLst>
          </p:cNvPr>
          <p:cNvSpPr>
            <a:spLocks noGrp="1"/>
          </p:cNvSpPr>
          <p:nvPr>
            <p:ph type="sldNum" sz="quarter" idx="5"/>
          </p:nvPr>
        </p:nvSpPr>
        <p:spPr/>
        <p:txBody>
          <a:bodyPr/>
          <a:lstStyle/>
          <a:p>
            <a:fld id="{F7C19E1B-9841-4947-956E-4E7489943B16}" type="slidenum">
              <a:rPr lang="en-US" smtClean="0"/>
              <a:t>29</a:t>
            </a:fld>
            <a:endParaRPr lang="en-US"/>
          </a:p>
        </p:txBody>
      </p:sp>
    </p:spTree>
    <p:extLst>
      <p:ext uri="{BB962C8B-B14F-4D97-AF65-F5344CB8AC3E}">
        <p14:creationId xmlns:p14="http://schemas.microsoft.com/office/powerpoint/2010/main" val="9991813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1479A4-4370-AB7E-F794-7922331421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DC4E3B-0673-1D87-1B31-5609F5C96C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5D0527-A3E0-B189-29B3-AC9ECAFE0100}"/>
              </a:ext>
            </a:extLst>
          </p:cNvPr>
          <p:cNvSpPr>
            <a:spLocks noGrp="1"/>
          </p:cNvSpPr>
          <p:nvPr>
            <p:ph type="body" idx="1"/>
          </p:nvPr>
        </p:nvSpPr>
        <p:spPr/>
        <p:txBody>
          <a:bodyPr/>
          <a:lstStyle/>
          <a:p>
            <a:r>
              <a:rPr lang="en-US" i="0" dirty="0"/>
              <a:t>Have students open their student guide to </a:t>
            </a:r>
            <a:r>
              <a:rPr lang="en-US" b="1" i="0" dirty="0"/>
              <a:t>Science Notebook 6C My Natural Events Time Scale </a:t>
            </a:r>
            <a:r>
              <a:rPr lang="en-US" i="0" dirty="0"/>
              <a:t>on Page 150. Students will write at least 5 items from the list and place each on the spectrum ranging from “slowly” to “quickly.” Have students define what “slowly” and “quickly” mean and write definitions on their time scale. Then have students transfer the natural events from the board to the time scale. </a:t>
            </a:r>
          </a:p>
        </p:txBody>
      </p:sp>
      <p:sp>
        <p:nvSpPr>
          <p:cNvPr id="4" name="Slide Number Placeholder 3">
            <a:extLst>
              <a:ext uri="{FF2B5EF4-FFF2-40B4-BE49-F238E27FC236}">
                <a16:creationId xmlns:a16="http://schemas.microsoft.com/office/drawing/2014/main" id="{2B1F013F-ABAF-6750-2479-CD1636EE83FD}"/>
              </a:ext>
            </a:extLst>
          </p:cNvPr>
          <p:cNvSpPr>
            <a:spLocks noGrp="1"/>
          </p:cNvSpPr>
          <p:nvPr>
            <p:ph type="sldNum" sz="quarter" idx="5"/>
          </p:nvPr>
        </p:nvSpPr>
        <p:spPr/>
        <p:txBody>
          <a:bodyPr/>
          <a:lstStyle/>
          <a:p>
            <a:fld id="{F7C19E1B-9841-4947-956E-4E7489943B16}" type="slidenum">
              <a:rPr lang="en-US" smtClean="0"/>
              <a:t>30</a:t>
            </a:fld>
            <a:endParaRPr lang="en-US"/>
          </a:p>
        </p:txBody>
      </p:sp>
    </p:spTree>
    <p:extLst>
      <p:ext uri="{BB962C8B-B14F-4D97-AF65-F5344CB8AC3E}">
        <p14:creationId xmlns:p14="http://schemas.microsoft.com/office/powerpoint/2010/main" val="16415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DDE3B6-2BE9-6854-F79A-2C02F4C632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B76981-7DED-4FCC-6A4D-925F2F4A29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5AF091-AFDD-2231-18AB-C9DC6DE3035A}"/>
              </a:ext>
            </a:extLst>
          </p:cNvPr>
          <p:cNvSpPr>
            <a:spLocks noGrp="1"/>
          </p:cNvSpPr>
          <p:nvPr>
            <p:ph type="body" idx="1"/>
          </p:nvPr>
        </p:nvSpPr>
        <p:spPr/>
        <p:txBody>
          <a:bodyPr/>
          <a:lstStyle/>
          <a:p>
            <a:endParaRPr lang="en-US" i="0" dirty="0"/>
          </a:p>
        </p:txBody>
      </p:sp>
      <p:sp>
        <p:nvSpPr>
          <p:cNvPr id="4" name="Slide Number Placeholder 3">
            <a:extLst>
              <a:ext uri="{FF2B5EF4-FFF2-40B4-BE49-F238E27FC236}">
                <a16:creationId xmlns:a16="http://schemas.microsoft.com/office/drawing/2014/main" id="{E97472DA-49D6-2A44-92D6-BE45CB046B38}"/>
              </a:ext>
            </a:extLst>
          </p:cNvPr>
          <p:cNvSpPr>
            <a:spLocks noGrp="1"/>
          </p:cNvSpPr>
          <p:nvPr>
            <p:ph type="sldNum" sz="quarter" idx="5"/>
          </p:nvPr>
        </p:nvSpPr>
        <p:spPr/>
        <p:txBody>
          <a:bodyPr/>
          <a:lstStyle/>
          <a:p>
            <a:fld id="{F7C19E1B-9841-4947-956E-4E7489943B16}" type="slidenum">
              <a:rPr lang="en-US" smtClean="0"/>
              <a:t>4</a:t>
            </a:fld>
            <a:endParaRPr lang="en-US"/>
          </a:p>
        </p:txBody>
      </p:sp>
    </p:spTree>
    <p:extLst>
      <p:ext uri="{BB962C8B-B14F-4D97-AF65-F5344CB8AC3E}">
        <p14:creationId xmlns:p14="http://schemas.microsoft.com/office/powerpoint/2010/main" val="37642931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4D5A37-590C-4D7F-16FE-C2CF0276D5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BB4F56-3001-89BF-1D00-BAA635259D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BFA369-5E34-4943-13BA-39DBE4A8FCB2}"/>
              </a:ext>
            </a:extLst>
          </p:cNvPr>
          <p:cNvSpPr>
            <a:spLocks noGrp="1"/>
          </p:cNvSpPr>
          <p:nvPr>
            <p:ph type="body" idx="1"/>
          </p:nvPr>
        </p:nvSpPr>
        <p:spPr/>
        <p:txBody>
          <a:bodyPr/>
          <a:lstStyle/>
          <a:p>
            <a:endParaRPr lang="en-US" i="0" dirty="0"/>
          </a:p>
        </p:txBody>
      </p:sp>
      <p:sp>
        <p:nvSpPr>
          <p:cNvPr id="4" name="Slide Number Placeholder 3">
            <a:extLst>
              <a:ext uri="{FF2B5EF4-FFF2-40B4-BE49-F238E27FC236}">
                <a16:creationId xmlns:a16="http://schemas.microsoft.com/office/drawing/2014/main" id="{323B492D-A74A-7CB8-FB65-B5EFCC0AD409}"/>
              </a:ext>
            </a:extLst>
          </p:cNvPr>
          <p:cNvSpPr>
            <a:spLocks noGrp="1"/>
          </p:cNvSpPr>
          <p:nvPr>
            <p:ph type="sldNum" sz="quarter" idx="5"/>
          </p:nvPr>
        </p:nvSpPr>
        <p:spPr/>
        <p:txBody>
          <a:bodyPr/>
          <a:lstStyle/>
          <a:p>
            <a:fld id="{F7C19E1B-9841-4947-956E-4E7489943B16}" type="slidenum">
              <a:rPr lang="en-US" smtClean="0"/>
              <a:t>31</a:t>
            </a:fld>
            <a:endParaRPr lang="en-US"/>
          </a:p>
        </p:txBody>
      </p:sp>
    </p:spTree>
    <p:extLst>
      <p:ext uri="{BB962C8B-B14F-4D97-AF65-F5344CB8AC3E}">
        <p14:creationId xmlns:p14="http://schemas.microsoft.com/office/powerpoint/2010/main" val="16149688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999FB0-A8C4-0535-C38C-9E51C4FA80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BBDA01-881C-6C42-E7C5-FE468D7A2C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D55790-A47F-4A92-1E50-3D2C0119E365}"/>
              </a:ext>
            </a:extLst>
          </p:cNvPr>
          <p:cNvSpPr>
            <a:spLocks noGrp="1"/>
          </p:cNvSpPr>
          <p:nvPr>
            <p:ph type="body" idx="1"/>
          </p:nvPr>
        </p:nvSpPr>
        <p:spPr/>
        <p:txBody>
          <a:bodyPr/>
          <a:lstStyle/>
          <a:p>
            <a:r>
              <a:rPr lang="en-US" b="1"/>
              <a:t>Guiding Question:</a:t>
            </a:r>
            <a:r>
              <a:rPr lang="en-US"/>
              <a:t> How is the Earth changing?</a:t>
            </a:r>
          </a:p>
          <a:p>
            <a:endParaRPr lang="en-US" dirty="0"/>
          </a:p>
          <a:p>
            <a:r>
              <a:rPr lang="en-US" dirty="0"/>
              <a:t>After</a:t>
            </a:r>
            <a:r>
              <a:rPr lang="en-US" i="0" dirty="0"/>
              <a:t> exploring the concept of natural events and if they happen quickly or slowly, have students open their student guides to the </a:t>
            </a:r>
            <a:r>
              <a:rPr lang="en-US" b="1" i="0" dirty="0"/>
              <a:t>Claim, Evidence, Reasoning </a:t>
            </a:r>
            <a:r>
              <a:rPr lang="en-US" i="0" dirty="0"/>
              <a:t>section on Page 151. Guide students through the page by reviewing each section as a class and revisiting the scientific concepts learned to help answer each section.</a:t>
            </a:r>
            <a:endParaRPr lang="en-US"/>
          </a:p>
          <a:p>
            <a:endParaRPr lang="en-US" i="0" dirty="0"/>
          </a:p>
          <a:p>
            <a:r>
              <a:rPr lang="en-US" b="1" i="0" dirty="0"/>
              <a:t>Rubric:</a:t>
            </a:r>
          </a:p>
          <a:p>
            <a:pPr marL="171450" indent="-171450">
              <a:buFont typeface="Arial" panose="020B0604020202020204" pitchFamily="34" charset="0"/>
              <a:buChar char="•"/>
            </a:pPr>
            <a:r>
              <a:rPr lang="en-US" i="0" dirty="0"/>
              <a:t>4 (Exceeds) – Student fills in all blanks correctly under claim and provides accurate examples with appropriate reasons for the changes. The student clearly displays at least 3 natural events and correctly describes each event as a quick or slow event and the reason for the rate of change.</a:t>
            </a:r>
          </a:p>
          <a:p>
            <a:pPr marL="171450" indent="-171450">
              <a:buFont typeface="Arial" panose="020B0604020202020204" pitchFamily="34" charset="0"/>
              <a:buChar char="•"/>
            </a:pPr>
            <a:r>
              <a:rPr lang="en-US" i="0" dirty="0"/>
              <a:t>3 (Meets) – Student fills in most of the blanks correctly under claim and provides somewhat accurate examples with somewhat defined reasons for the changes. The student clearly displays at least 2 natural events and somewhat correctly describes each event as a quick or slow event and the reason for the rate of change.</a:t>
            </a:r>
          </a:p>
          <a:p>
            <a:pPr marL="171450" indent="-171450">
              <a:buFont typeface="Arial" panose="020B0604020202020204" pitchFamily="34" charset="0"/>
              <a:buChar char="•"/>
            </a:pPr>
            <a:r>
              <a:rPr lang="en-US" i="0" dirty="0"/>
              <a:t>2 (Partially meets) – Student fills in less than half of the blanks correctly under claim and may or may not provide examples with reasons for the changes. The student clearly displays at 1 natural event and may or may not describe as a quick or slow event and may or may not provide the reason for the rate of change.</a:t>
            </a:r>
          </a:p>
          <a:p>
            <a:pPr marL="171450" indent="-171450">
              <a:buFont typeface="Arial" panose="020B0604020202020204" pitchFamily="34" charset="0"/>
              <a:buChar char="•"/>
            </a:pPr>
            <a:r>
              <a:rPr lang="en-US" i="0" dirty="0"/>
              <a:t>1 (Doesn’t meet) – Student does not fill in any blanks or provide any evidence of learned concepts.</a:t>
            </a:r>
          </a:p>
        </p:txBody>
      </p:sp>
      <p:sp>
        <p:nvSpPr>
          <p:cNvPr id="4" name="Slide Number Placeholder 3">
            <a:extLst>
              <a:ext uri="{FF2B5EF4-FFF2-40B4-BE49-F238E27FC236}">
                <a16:creationId xmlns:a16="http://schemas.microsoft.com/office/drawing/2014/main" id="{16819C07-1E0C-BEF2-2286-8A13491C48D8}"/>
              </a:ext>
            </a:extLst>
          </p:cNvPr>
          <p:cNvSpPr>
            <a:spLocks noGrp="1"/>
          </p:cNvSpPr>
          <p:nvPr>
            <p:ph type="sldNum" sz="quarter" idx="5"/>
          </p:nvPr>
        </p:nvSpPr>
        <p:spPr/>
        <p:txBody>
          <a:bodyPr/>
          <a:lstStyle/>
          <a:p>
            <a:fld id="{F7C19E1B-9841-4947-956E-4E7489943B16}" type="slidenum">
              <a:rPr lang="en-US" smtClean="0"/>
              <a:t>32</a:t>
            </a:fld>
            <a:endParaRPr lang="en-US"/>
          </a:p>
        </p:txBody>
      </p:sp>
    </p:spTree>
    <p:extLst>
      <p:ext uri="{BB962C8B-B14F-4D97-AF65-F5344CB8AC3E}">
        <p14:creationId xmlns:p14="http://schemas.microsoft.com/office/powerpoint/2010/main" val="12493108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40DF03-CFD0-FD37-F7C5-F07828506C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0ADFDE-20DC-2A87-BAFF-E00FA96749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6E7A73-B9DA-B980-C95E-C746129EC1DC}"/>
              </a:ext>
            </a:extLst>
          </p:cNvPr>
          <p:cNvSpPr>
            <a:spLocks noGrp="1"/>
          </p:cNvSpPr>
          <p:nvPr>
            <p:ph type="body" idx="1"/>
          </p:nvPr>
        </p:nvSpPr>
        <p:spPr/>
        <p:txBody>
          <a:bodyPr/>
          <a:lstStyle/>
          <a:p>
            <a:r>
              <a:rPr lang="en-US" b="1" i="0" dirty="0"/>
              <a:t>Rubric:</a:t>
            </a:r>
            <a:endParaRPr lang="en-US" dirty="0"/>
          </a:p>
          <a:p>
            <a:pPr marL="171450" indent="-171450">
              <a:buFont typeface="Arial" panose="020B0604020202020204" pitchFamily="34" charset="0"/>
              <a:buChar char="•"/>
            </a:pPr>
            <a:r>
              <a:rPr lang="en-US" i="0" dirty="0"/>
              <a:t>4 (Exceeds) – Student fills in all blanks correctly under claim and provides accurate examples with appropriate reasons for the changes. The student clearly displays at least 3 natural events and correctly describes each event as a quick or slow event and the reason for the rate of change.</a:t>
            </a:r>
          </a:p>
          <a:p>
            <a:pPr marL="171450" indent="-171450">
              <a:buFont typeface="Arial" panose="020B0604020202020204" pitchFamily="34" charset="0"/>
              <a:buChar char="•"/>
            </a:pPr>
            <a:r>
              <a:rPr lang="en-US" i="0" dirty="0"/>
              <a:t>3 (Meets) – Student fills in most of the blanks correctly under claim and provides somewhat accurate examples with somewhat defined reasons for the changes. The student clearly displays at least 2 natural events and somewhat correctly describes each event as a quick or slow event and the reason for the rate of change.</a:t>
            </a:r>
          </a:p>
          <a:p>
            <a:pPr marL="171450" indent="-171450">
              <a:buFont typeface="Arial" panose="020B0604020202020204" pitchFamily="34" charset="0"/>
              <a:buChar char="•"/>
            </a:pPr>
            <a:r>
              <a:rPr lang="en-US" i="0" dirty="0"/>
              <a:t>2 (Partially meets) – Student fills in less than half of the blanks correctly under claim and may or may not provide examples with reasons for the changes. The student clearly displays at 1 natural event and may or may not describe as a quick or slow event and may or may not provide the reason for the rate of change.</a:t>
            </a:r>
          </a:p>
          <a:p>
            <a:pPr marL="171450" indent="-171450">
              <a:buFont typeface="Arial" panose="020B0604020202020204" pitchFamily="34" charset="0"/>
              <a:buChar char="•"/>
            </a:pPr>
            <a:r>
              <a:rPr lang="en-US" i="0" dirty="0"/>
              <a:t>1 (Doesn’t meet) – Student does not fill in any blanks or provide any evidence of learned concepts.</a:t>
            </a:r>
          </a:p>
        </p:txBody>
      </p:sp>
      <p:sp>
        <p:nvSpPr>
          <p:cNvPr id="4" name="Slide Number Placeholder 3">
            <a:extLst>
              <a:ext uri="{FF2B5EF4-FFF2-40B4-BE49-F238E27FC236}">
                <a16:creationId xmlns:a16="http://schemas.microsoft.com/office/drawing/2014/main" id="{CA3F958D-A052-D949-B370-50C44447E6A2}"/>
              </a:ext>
            </a:extLst>
          </p:cNvPr>
          <p:cNvSpPr>
            <a:spLocks noGrp="1"/>
          </p:cNvSpPr>
          <p:nvPr>
            <p:ph type="sldNum" sz="quarter" idx="5"/>
          </p:nvPr>
        </p:nvSpPr>
        <p:spPr/>
        <p:txBody>
          <a:bodyPr/>
          <a:lstStyle/>
          <a:p>
            <a:fld id="{F7C19E1B-9841-4947-956E-4E7489943B16}" type="slidenum">
              <a:rPr lang="en-US" smtClean="0"/>
              <a:t>33</a:t>
            </a:fld>
            <a:endParaRPr lang="en-US"/>
          </a:p>
        </p:txBody>
      </p:sp>
    </p:spTree>
    <p:extLst>
      <p:ext uri="{BB962C8B-B14F-4D97-AF65-F5344CB8AC3E}">
        <p14:creationId xmlns:p14="http://schemas.microsoft.com/office/powerpoint/2010/main" val="3481024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652861-821F-A257-C04D-3E1ABD4CCB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7DAFB7-D005-C7AB-2ED1-81D0D86DCD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B2069B-D46D-BD36-56FF-18E4D3B8D12F}"/>
              </a:ext>
            </a:extLst>
          </p:cNvPr>
          <p:cNvSpPr>
            <a:spLocks noGrp="1"/>
          </p:cNvSpPr>
          <p:nvPr>
            <p:ph type="body" idx="1"/>
          </p:nvPr>
        </p:nvSpPr>
        <p:spPr/>
        <p:txBody>
          <a:bodyPr/>
          <a:lstStyle/>
          <a:p>
            <a:r>
              <a:rPr lang="en-US" i="0" dirty="0"/>
              <a:t>From the </a:t>
            </a:r>
            <a:r>
              <a:rPr lang="en-US" i="1" dirty="0"/>
              <a:t>MDC Teacher Portal</a:t>
            </a:r>
            <a:r>
              <a:rPr lang="en-US" i="0" dirty="0"/>
              <a:t>, watch the </a:t>
            </a:r>
            <a:r>
              <a:rPr lang="en-US" i="1" dirty="0"/>
              <a:t>Nature’s Calling: Castor River, Mill Stream Gardens, and Hughes Mountain </a:t>
            </a:r>
            <a:r>
              <a:rPr lang="en-US" i="0" dirty="0"/>
              <a:t>video which describes each natural area.</a:t>
            </a:r>
          </a:p>
        </p:txBody>
      </p:sp>
      <p:sp>
        <p:nvSpPr>
          <p:cNvPr id="4" name="Slide Number Placeholder 3">
            <a:extLst>
              <a:ext uri="{FF2B5EF4-FFF2-40B4-BE49-F238E27FC236}">
                <a16:creationId xmlns:a16="http://schemas.microsoft.com/office/drawing/2014/main" id="{8B8E5C03-4B1C-160A-E695-878E9F3E0719}"/>
              </a:ext>
            </a:extLst>
          </p:cNvPr>
          <p:cNvSpPr>
            <a:spLocks noGrp="1"/>
          </p:cNvSpPr>
          <p:nvPr>
            <p:ph type="sldNum" sz="quarter" idx="5"/>
          </p:nvPr>
        </p:nvSpPr>
        <p:spPr/>
        <p:txBody>
          <a:bodyPr/>
          <a:lstStyle/>
          <a:p>
            <a:fld id="{F7C19E1B-9841-4947-956E-4E7489943B16}" type="slidenum">
              <a:rPr lang="en-US" smtClean="0"/>
              <a:t>5</a:t>
            </a:fld>
            <a:endParaRPr lang="en-US"/>
          </a:p>
        </p:txBody>
      </p:sp>
    </p:spTree>
    <p:extLst>
      <p:ext uri="{BB962C8B-B14F-4D97-AF65-F5344CB8AC3E}">
        <p14:creationId xmlns:p14="http://schemas.microsoft.com/office/powerpoint/2010/main" val="3843071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74E327-8D98-D28A-E562-85037E2789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D09F41-053B-C41C-4035-5F1016F176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951933-07DC-7037-7624-039BE910335D}"/>
              </a:ext>
            </a:extLst>
          </p:cNvPr>
          <p:cNvSpPr>
            <a:spLocks noGrp="1"/>
          </p:cNvSpPr>
          <p:nvPr>
            <p:ph type="body" idx="1"/>
          </p:nvPr>
        </p:nvSpPr>
        <p:spPr/>
        <p:txBody>
          <a:bodyPr/>
          <a:lstStyle/>
          <a:p>
            <a:endParaRPr lang="en-US" i="0" dirty="0"/>
          </a:p>
        </p:txBody>
      </p:sp>
      <p:sp>
        <p:nvSpPr>
          <p:cNvPr id="4" name="Slide Number Placeholder 3">
            <a:extLst>
              <a:ext uri="{FF2B5EF4-FFF2-40B4-BE49-F238E27FC236}">
                <a16:creationId xmlns:a16="http://schemas.microsoft.com/office/drawing/2014/main" id="{CE191F70-F8CF-0C01-A08F-8B4F079ECBD3}"/>
              </a:ext>
            </a:extLst>
          </p:cNvPr>
          <p:cNvSpPr>
            <a:spLocks noGrp="1"/>
          </p:cNvSpPr>
          <p:nvPr>
            <p:ph type="sldNum" sz="quarter" idx="5"/>
          </p:nvPr>
        </p:nvSpPr>
        <p:spPr/>
        <p:txBody>
          <a:bodyPr/>
          <a:lstStyle/>
          <a:p>
            <a:fld id="{F7C19E1B-9841-4947-956E-4E7489943B16}" type="slidenum">
              <a:rPr lang="en-US" smtClean="0"/>
              <a:t>6</a:t>
            </a:fld>
            <a:endParaRPr lang="en-US"/>
          </a:p>
        </p:txBody>
      </p:sp>
    </p:spTree>
    <p:extLst>
      <p:ext uri="{BB962C8B-B14F-4D97-AF65-F5344CB8AC3E}">
        <p14:creationId xmlns:p14="http://schemas.microsoft.com/office/powerpoint/2010/main" val="3977353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986B5F-66E5-844A-AA7A-3BD4629768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CE5986-BFCC-D331-486B-F89F92EF02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026516-75C6-C244-482A-9AD659D9CFC9}"/>
              </a:ext>
            </a:extLst>
          </p:cNvPr>
          <p:cNvSpPr>
            <a:spLocks noGrp="1"/>
          </p:cNvSpPr>
          <p:nvPr>
            <p:ph type="body" idx="1"/>
          </p:nvPr>
        </p:nvSpPr>
        <p:spPr/>
        <p:txBody>
          <a:bodyPr/>
          <a:lstStyle/>
          <a:p>
            <a:r>
              <a:rPr lang="en-US" i="0" dirty="0"/>
              <a:t>Take students on a walk outside around the school with their student guides. While on the walk, have students refer to the photos of erosion at the beginning of the lesson.</a:t>
            </a:r>
          </a:p>
        </p:txBody>
      </p:sp>
      <p:sp>
        <p:nvSpPr>
          <p:cNvPr id="4" name="Slide Number Placeholder 3">
            <a:extLst>
              <a:ext uri="{FF2B5EF4-FFF2-40B4-BE49-F238E27FC236}">
                <a16:creationId xmlns:a16="http://schemas.microsoft.com/office/drawing/2014/main" id="{BE2CBB0B-159E-F052-C3C5-E802F546CD46}"/>
              </a:ext>
            </a:extLst>
          </p:cNvPr>
          <p:cNvSpPr>
            <a:spLocks noGrp="1"/>
          </p:cNvSpPr>
          <p:nvPr>
            <p:ph type="sldNum" sz="quarter" idx="5"/>
          </p:nvPr>
        </p:nvSpPr>
        <p:spPr/>
        <p:txBody>
          <a:bodyPr/>
          <a:lstStyle/>
          <a:p>
            <a:fld id="{F7C19E1B-9841-4947-956E-4E7489943B16}" type="slidenum">
              <a:rPr lang="en-US" smtClean="0"/>
              <a:t>7</a:t>
            </a:fld>
            <a:endParaRPr lang="en-US"/>
          </a:p>
        </p:txBody>
      </p:sp>
    </p:spTree>
    <p:extLst>
      <p:ext uri="{BB962C8B-B14F-4D97-AF65-F5344CB8AC3E}">
        <p14:creationId xmlns:p14="http://schemas.microsoft.com/office/powerpoint/2010/main" val="1506584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308ECF-B316-0D58-03D5-9A6722CE5F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B6D6E3-65E3-AD2F-3027-6506802F6E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F557B8-E403-A1C5-6F46-6A6E891E3E2C}"/>
              </a:ext>
            </a:extLst>
          </p:cNvPr>
          <p:cNvSpPr>
            <a:spLocks noGrp="1"/>
          </p:cNvSpPr>
          <p:nvPr>
            <p:ph type="body" idx="1"/>
          </p:nvPr>
        </p:nvSpPr>
        <p:spPr/>
        <p:txBody>
          <a:bodyPr/>
          <a:lstStyle/>
          <a:p>
            <a:endParaRPr lang="en-US" i="0" dirty="0"/>
          </a:p>
        </p:txBody>
      </p:sp>
      <p:sp>
        <p:nvSpPr>
          <p:cNvPr id="4" name="Slide Number Placeholder 3">
            <a:extLst>
              <a:ext uri="{FF2B5EF4-FFF2-40B4-BE49-F238E27FC236}">
                <a16:creationId xmlns:a16="http://schemas.microsoft.com/office/drawing/2014/main" id="{3B642666-C71F-A5E2-533F-95C860995AAE}"/>
              </a:ext>
            </a:extLst>
          </p:cNvPr>
          <p:cNvSpPr>
            <a:spLocks noGrp="1"/>
          </p:cNvSpPr>
          <p:nvPr>
            <p:ph type="sldNum" sz="quarter" idx="5"/>
          </p:nvPr>
        </p:nvSpPr>
        <p:spPr/>
        <p:txBody>
          <a:bodyPr/>
          <a:lstStyle/>
          <a:p>
            <a:fld id="{F7C19E1B-9841-4947-956E-4E7489943B16}" type="slidenum">
              <a:rPr lang="en-US" smtClean="0"/>
              <a:t>8</a:t>
            </a:fld>
            <a:endParaRPr lang="en-US"/>
          </a:p>
        </p:txBody>
      </p:sp>
    </p:spTree>
    <p:extLst>
      <p:ext uri="{BB962C8B-B14F-4D97-AF65-F5344CB8AC3E}">
        <p14:creationId xmlns:p14="http://schemas.microsoft.com/office/powerpoint/2010/main" val="42948247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72D30F-DB8E-F615-3EB9-8F42DB3886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D3C647-A33D-B303-3CBF-E072714F8D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73891D-13A9-04AE-FE28-17A4D879B5BC}"/>
              </a:ext>
            </a:extLst>
          </p:cNvPr>
          <p:cNvSpPr>
            <a:spLocks noGrp="1"/>
          </p:cNvSpPr>
          <p:nvPr>
            <p:ph type="body" idx="1"/>
          </p:nvPr>
        </p:nvSpPr>
        <p:spPr/>
        <p:txBody>
          <a:bodyPr/>
          <a:lstStyle/>
          <a:p>
            <a:r>
              <a:rPr lang="en-US" i="0" dirty="0"/>
              <a:t>Have student draw what they see outside on </a:t>
            </a:r>
            <a:r>
              <a:rPr lang="en-US" b="1" i="0" dirty="0"/>
              <a:t>Draw It! 6C Natural Changes in My Schoolyard </a:t>
            </a:r>
            <a:r>
              <a:rPr lang="en-US" i="0" dirty="0"/>
              <a:t>on Page 145.</a:t>
            </a:r>
          </a:p>
        </p:txBody>
      </p:sp>
      <p:sp>
        <p:nvSpPr>
          <p:cNvPr id="4" name="Slide Number Placeholder 3">
            <a:extLst>
              <a:ext uri="{FF2B5EF4-FFF2-40B4-BE49-F238E27FC236}">
                <a16:creationId xmlns:a16="http://schemas.microsoft.com/office/drawing/2014/main" id="{8BF4F896-D682-6934-6780-CB50688B7E35}"/>
              </a:ext>
            </a:extLst>
          </p:cNvPr>
          <p:cNvSpPr>
            <a:spLocks noGrp="1"/>
          </p:cNvSpPr>
          <p:nvPr>
            <p:ph type="sldNum" sz="quarter" idx="5"/>
          </p:nvPr>
        </p:nvSpPr>
        <p:spPr/>
        <p:txBody>
          <a:bodyPr/>
          <a:lstStyle/>
          <a:p>
            <a:fld id="{F7C19E1B-9841-4947-956E-4E7489943B16}" type="slidenum">
              <a:rPr lang="en-US" smtClean="0"/>
              <a:t>9</a:t>
            </a:fld>
            <a:endParaRPr lang="en-US"/>
          </a:p>
        </p:txBody>
      </p:sp>
    </p:spTree>
    <p:extLst>
      <p:ext uri="{BB962C8B-B14F-4D97-AF65-F5344CB8AC3E}">
        <p14:creationId xmlns:p14="http://schemas.microsoft.com/office/powerpoint/2010/main" val="17135857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2A3B75-5D85-C080-3C9C-F5E971A5A8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39EC6D-CBF6-ADF6-171D-98FABC6329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0275D6-78E6-A974-5C04-9FD386346702}"/>
              </a:ext>
            </a:extLst>
          </p:cNvPr>
          <p:cNvSpPr>
            <a:spLocks noGrp="1"/>
          </p:cNvSpPr>
          <p:nvPr>
            <p:ph type="body" idx="1"/>
          </p:nvPr>
        </p:nvSpPr>
        <p:spPr/>
        <p:txBody>
          <a:bodyPr/>
          <a:lstStyle/>
          <a:p>
            <a:r>
              <a:rPr lang="en-US" i="0" dirty="0"/>
              <a:t>Have students open to </a:t>
            </a:r>
            <a:r>
              <a:rPr lang="en-US" b="1" i="0" dirty="0"/>
              <a:t>Science Notebook 6C Stream Banks</a:t>
            </a:r>
            <a:r>
              <a:rPr lang="en-US" i="0" dirty="0"/>
              <a:t> on pages 146-147 in the student guide. Let’s investigate possible reasons why this could have happened.</a:t>
            </a:r>
          </a:p>
        </p:txBody>
      </p:sp>
      <p:sp>
        <p:nvSpPr>
          <p:cNvPr id="4" name="Slide Number Placeholder 3">
            <a:extLst>
              <a:ext uri="{FF2B5EF4-FFF2-40B4-BE49-F238E27FC236}">
                <a16:creationId xmlns:a16="http://schemas.microsoft.com/office/drawing/2014/main" id="{B07FCF05-39B6-30FA-1433-274797E2D069}"/>
              </a:ext>
            </a:extLst>
          </p:cNvPr>
          <p:cNvSpPr>
            <a:spLocks noGrp="1"/>
          </p:cNvSpPr>
          <p:nvPr>
            <p:ph type="sldNum" sz="quarter" idx="5"/>
          </p:nvPr>
        </p:nvSpPr>
        <p:spPr/>
        <p:txBody>
          <a:bodyPr/>
          <a:lstStyle/>
          <a:p>
            <a:fld id="{F7C19E1B-9841-4947-956E-4E7489943B16}" type="slidenum">
              <a:rPr lang="en-US" smtClean="0"/>
              <a:t>10</a:t>
            </a:fld>
            <a:endParaRPr lang="en-US"/>
          </a:p>
        </p:txBody>
      </p:sp>
    </p:spTree>
    <p:extLst>
      <p:ext uri="{BB962C8B-B14F-4D97-AF65-F5344CB8AC3E}">
        <p14:creationId xmlns:p14="http://schemas.microsoft.com/office/powerpoint/2010/main" val="17972708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4D508-8599-2EE9-4D7A-7DFE2B4DAF1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540F1F6-C2E5-1EC5-80A3-EA54FA88B4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7AB48A-446F-ED90-7F3A-E25FCC9179D8}"/>
              </a:ext>
            </a:extLst>
          </p:cNvPr>
          <p:cNvSpPr>
            <a:spLocks noGrp="1"/>
          </p:cNvSpPr>
          <p:nvPr>
            <p:ph type="dt" sz="half" idx="10"/>
          </p:nvPr>
        </p:nvSpPr>
        <p:spPr/>
        <p:txBody>
          <a:bodyPr/>
          <a:lstStyle/>
          <a:p>
            <a:fld id="{97CA2BE5-9280-4265-BAD0-88F82DBEAC15}" type="datetimeFigureOut">
              <a:rPr lang="en-US" smtClean="0"/>
              <a:t>8/29/2025</a:t>
            </a:fld>
            <a:endParaRPr lang="en-US"/>
          </a:p>
        </p:txBody>
      </p:sp>
      <p:sp>
        <p:nvSpPr>
          <p:cNvPr id="5" name="Footer Placeholder 4">
            <a:extLst>
              <a:ext uri="{FF2B5EF4-FFF2-40B4-BE49-F238E27FC236}">
                <a16:creationId xmlns:a16="http://schemas.microsoft.com/office/drawing/2014/main" id="{0CD4ACBA-1691-0024-2C26-94056084C4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D595AF-E5C9-A233-615D-FA3751A6D7AD}"/>
              </a:ext>
            </a:extLst>
          </p:cNvPr>
          <p:cNvSpPr>
            <a:spLocks noGrp="1"/>
          </p:cNvSpPr>
          <p:nvPr>
            <p:ph type="sldNum" sz="quarter" idx="12"/>
          </p:nvPr>
        </p:nvSpPr>
        <p:spPr/>
        <p:txBody>
          <a:bodyPr/>
          <a:lstStyle/>
          <a:p>
            <a:fld id="{7F31C19F-2AC1-42E5-ACF7-D78CEF726FCC}" type="slidenum">
              <a:rPr lang="en-US" smtClean="0"/>
              <a:t>‹#›</a:t>
            </a:fld>
            <a:endParaRPr lang="en-US"/>
          </a:p>
        </p:txBody>
      </p:sp>
    </p:spTree>
    <p:extLst>
      <p:ext uri="{BB962C8B-B14F-4D97-AF65-F5344CB8AC3E}">
        <p14:creationId xmlns:p14="http://schemas.microsoft.com/office/powerpoint/2010/main" val="3103557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14430-ED53-8BBF-C0DA-2742C853FB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E5BAD33-178A-9A86-4029-CEE96D7E51E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271C64-18B9-57F0-AC68-C6C6C32E1345}"/>
              </a:ext>
            </a:extLst>
          </p:cNvPr>
          <p:cNvSpPr>
            <a:spLocks noGrp="1"/>
          </p:cNvSpPr>
          <p:nvPr>
            <p:ph type="dt" sz="half" idx="10"/>
          </p:nvPr>
        </p:nvSpPr>
        <p:spPr/>
        <p:txBody>
          <a:bodyPr/>
          <a:lstStyle/>
          <a:p>
            <a:fld id="{97CA2BE5-9280-4265-BAD0-88F82DBEAC15}" type="datetimeFigureOut">
              <a:rPr lang="en-US" smtClean="0"/>
              <a:t>8/29/2025</a:t>
            </a:fld>
            <a:endParaRPr lang="en-US"/>
          </a:p>
        </p:txBody>
      </p:sp>
      <p:sp>
        <p:nvSpPr>
          <p:cNvPr id="5" name="Footer Placeholder 4">
            <a:extLst>
              <a:ext uri="{FF2B5EF4-FFF2-40B4-BE49-F238E27FC236}">
                <a16:creationId xmlns:a16="http://schemas.microsoft.com/office/drawing/2014/main" id="{D3132239-D854-53F1-AC43-F65598B529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BA88B1-586A-44D1-2A1D-83811AB8D418}"/>
              </a:ext>
            </a:extLst>
          </p:cNvPr>
          <p:cNvSpPr>
            <a:spLocks noGrp="1"/>
          </p:cNvSpPr>
          <p:nvPr>
            <p:ph type="sldNum" sz="quarter" idx="12"/>
          </p:nvPr>
        </p:nvSpPr>
        <p:spPr/>
        <p:txBody>
          <a:bodyPr/>
          <a:lstStyle/>
          <a:p>
            <a:fld id="{7F31C19F-2AC1-42E5-ACF7-D78CEF726FCC}" type="slidenum">
              <a:rPr lang="en-US" smtClean="0"/>
              <a:t>‹#›</a:t>
            </a:fld>
            <a:endParaRPr lang="en-US"/>
          </a:p>
        </p:txBody>
      </p:sp>
    </p:spTree>
    <p:extLst>
      <p:ext uri="{BB962C8B-B14F-4D97-AF65-F5344CB8AC3E}">
        <p14:creationId xmlns:p14="http://schemas.microsoft.com/office/powerpoint/2010/main" val="64057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59D089B-79B0-EDBC-6AEC-7C5686D43E7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C70267C-F819-3B6E-377C-FAF89AF7D15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D592B0-F045-B95B-6670-C0D6FC41E915}"/>
              </a:ext>
            </a:extLst>
          </p:cNvPr>
          <p:cNvSpPr>
            <a:spLocks noGrp="1"/>
          </p:cNvSpPr>
          <p:nvPr>
            <p:ph type="dt" sz="half" idx="10"/>
          </p:nvPr>
        </p:nvSpPr>
        <p:spPr/>
        <p:txBody>
          <a:bodyPr/>
          <a:lstStyle/>
          <a:p>
            <a:fld id="{97CA2BE5-9280-4265-BAD0-88F82DBEAC15}" type="datetimeFigureOut">
              <a:rPr lang="en-US" smtClean="0"/>
              <a:t>8/29/2025</a:t>
            </a:fld>
            <a:endParaRPr lang="en-US"/>
          </a:p>
        </p:txBody>
      </p:sp>
      <p:sp>
        <p:nvSpPr>
          <p:cNvPr id="5" name="Footer Placeholder 4">
            <a:extLst>
              <a:ext uri="{FF2B5EF4-FFF2-40B4-BE49-F238E27FC236}">
                <a16:creationId xmlns:a16="http://schemas.microsoft.com/office/drawing/2014/main" id="{C6389BB4-71F8-0BAE-E9E0-76DB4F6BA2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C82061-42C6-1070-0462-0467DE057B6A}"/>
              </a:ext>
            </a:extLst>
          </p:cNvPr>
          <p:cNvSpPr>
            <a:spLocks noGrp="1"/>
          </p:cNvSpPr>
          <p:nvPr>
            <p:ph type="sldNum" sz="quarter" idx="12"/>
          </p:nvPr>
        </p:nvSpPr>
        <p:spPr/>
        <p:txBody>
          <a:bodyPr/>
          <a:lstStyle/>
          <a:p>
            <a:fld id="{7F31C19F-2AC1-42E5-ACF7-D78CEF726FCC}" type="slidenum">
              <a:rPr lang="en-US" smtClean="0"/>
              <a:t>‹#›</a:t>
            </a:fld>
            <a:endParaRPr lang="en-US"/>
          </a:p>
        </p:txBody>
      </p:sp>
    </p:spTree>
    <p:extLst>
      <p:ext uri="{BB962C8B-B14F-4D97-AF65-F5344CB8AC3E}">
        <p14:creationId xmlns:p14="http://schemas.microsoft.com/office/powerpoint/2010/main" val="3767748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E4952-C724-66E0-B91A-48F5DF3AED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1C77CE-802D-22C1-224C-8D2BA1DE712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D594C5-DE00-D60B-BC3C-A5F342CCCCA0}"/>
              </a:ext>
            </a:extLst>
          </p:cNvPr>
          <p:cNvSpPr>
            <a:spLocks noGrp="1"/>
          </p:cNvSpPr>
          <p:nvPr>
            <p:ph type="dt" sz="half" idx="10"/>
          </p:nvPr>
        </p:nvSpPr>
        <p:spPr/>
        <p:txBody>
          <a:bodyPr/>
          <a:lstStyle/>
          <a:p>
            <a:fld id="{97CA2BE5-9280-4265-BAD0-88F82DBEAC15}" type="datetimeFigureOut">
              <a:rPr lang="en-US" smtClean="0"/>
              <a:t>8/29/2025</a:t>
            </a:fld>
            <a:endParaRPr lang="en-US"/>
          </a:p>
        </p:txBody>
      </p:sp>
      <p:sp>
        <p:nvSpPr>
          <p:cNvPr id="5" name="Footer Placeholder 4">
            <a:extLst>
              <a:ext uri="{FF2B5EF4-FFF2-40B4-BE49-F238E27FC236}">
                <a16:creationId xmlns:a16="http://schemas.microsoft.com/office/drawing/2014/main" id="{70D193F6-3586-ACD2-E867-256F1B5E60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57E952-A74B-014B-A5B7-ADB44C871D7B}"/>
              </a:ext>
            </a:extLst>
          </p:cNvPr>
          <p:cNvSpPr>
            <a:spLocks noGrp="1"/>
          </p:cNvSpPr>
          <p:nvPr>
            <p:ph type="sldNum" sz="quarter" idx="12"/>
          </p:nvPr>
        </p:nvSpPr>
        <p:spPr/>
        <p:txBody>
          <a:bodyPr/>
          <a:lstStyle/>
          <a:p>
            <a:fld id="{7F31C19F-2AC1-42E5-ACF7-D78CEF726FCC}" type="slidenum">
              <a:rPr lang="en-US" smtClean="0"/>
              <a:t>‹#›</a:t>
            </a:fld>
            <a:endParaRPr lang="en-US"/>
          </a:p>
        </p:txBody>
      </p:sp>
    </p:spTree>
    <p:extLst>
      <p:ext uri="{BB962C8B-B14F-4D97-AF65-F5344CB8AC3E}">
        <p14:creationId xmlns:p14="http://schemas.microsoft.com/office/powerpoint/2010/main" val="2740253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D47A9-7D7B-BA1C-54C6-94E8165E841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FD712AA-514D-3396-F3B0-EE21A7B7044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FB962E6-F858-BACA-F4E3-96431F2525EC}"/>
              </a:ext>
            </a:extLst>
          </p:cNvPr>
          <p:cNvSpPr>
            <a:spLocks noGrp="1"/>
          </p:cNvSpPr>
          <p:nvPr>
            <p:ph type="dt" sz="half" idx="10"/>
          </p:nvPr>
        </p:nvSpPr>
        <p:spPr/>
        <p:txBody>
          <a:bodyPr/>
          <a:lstStyle/>
          <a:p>
            <a:fld id="{97CA2BE5-9280-4265-BAD0-88F82DBEAC15}" type="datetimeFigureOut">
              <a:rPr lang="en-US" smtClean="0"/>
              <a:t>8/29/2025</a:t>
            </a:fld>
            <a:endParaRPr lang="en-US"/>
          </a:p>
        </p:txBody>
      </p:sp>
      <p:sp>
        <p:nvSpPr>
          <p:cNvPr id="5" name="Footer Placeholder 4">
            <a:extLst>
              <a:ext uri="{FF2B5EF4-FFF2-40B4-BE49-F238E27FC236}">
                <a16:creationId xmlns:a16="http://schemas.microsoft.com/office/drawing/2014/main" id="{46306D35-4FFA-D889-4E70-FF6883A12C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4C131A-0E39-FB2A-E220-A5B1E58F1BD9}"/>
              </a:ext>
            </a:extLst>
          </p:cNvPr>
          <p:cNvSpPr>
            <a:spLocks noGrp="1"/>
          </p:cNvSpPr>
          <p:nvPr>
            <p:ph type="sldNum" sz="quarter" idx="12"/>
          </p:nvPr>
        </p:nvSpPr>
        <p:spPr/>
        <p:txBody>
          <a:bodyPr/>
          <a:lstStyle/>
          <a:p>
            <a:fld id="{7F31C19F-2AC1-42E5-ACF7-D78CEF726FCC}" type="slidenum">
              <a:rPr lang="en-US" smtClean="0"/>
              <a:t>‹#›</a:t>
            </a:fld>
            <a:endParaRPr lang="en-US"/>
          </a:p>
        </p:txBody>
      </p:sp>
    </p:spTree>
    <p:extLst>
      <p:ext uri="{BB962C8B-B14F-4D97-AF65-F5344CB8AC3E}">
        <p14:creationId xmlns:p14="http://schemas.microsoft.com/office/powerpoint/2010/main" val="2841987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FFA21-57F0-B45D-5181-2141C34D57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59D070-09FA-29E3-A4C5-37629F46CB7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322632-3804-15D5-EFFB-4761A98B08D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04E887-E7AF-0864-97B9-F509DE3898C6}"/>
              </a:ext>
            </a:extLst>
          </p:cNvPr>
          <p:cNvSpPr>
            <a:spLocks noGrp="1"/>
          </p:cNvSpPr>
          <p:nvPr>
            <p:ph type="dt" sz="half" idx="10"/>
          </p:nvPr>
        </p:nvSpPr>
        <p:spPr/>
        <p:txBody>
          <a:bodyPr/>
          <a:lstStyle/>
          <a:p>
            <a:fld id="{97CA2BE5-9280-4265-BAD0-88F82DBEAC15}" type="datetimeFigureOut">
              <a:rPr lang="en-US" smtClean="0"/>
              <a:t>8/29/2025</a:t>
            </a:fld>
            <a:endParaRPr lang="en-US"/>
          </a:p>
        </p:txBody>
      </p:sp>
      <p:sp>
        <p:nvSpPr>
          <p:cNvPr id="6" name="Footer Placeholder 5">
            <a:extLst>
              <a:ext uri="{FF2B5EF4-FFF2-40B4-BE49-F238E27FC236}">
                <a16:creationId xmlns:a16="http://schemas.microsoft.com/office/drawing/2014/main" id="{A5102D45-914F-8657-6C76-F913178379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D1C08C-E1CF-2842-CC57-C8656EECAD7E}"/>
              </a:ext>
            </a:extLst>
          </p:cNvPr>
          <p:cNvSpPr>
            <a:spLocks noGrp="1"/>
          </p:cNvSpPr>
          <p:nvPr>
            <p:ph type="sldNum" sz="quarter" idx="12"/>
          </p:nvPr>
        </p:nvSpPr>
        <p:spPr/>
        <p:txBody>
          <a:bodyPr/>
          <a:lstStyle/>
          <a:p>
            <a:fld id="{7F31C19F-2AC1-42E5-ACF7-D78CEF726FCC}" type="slidenum">
              <a:rPr lang="en-US" smtClean="0"/>
              <a:t>‹#›</a:t>
            </a:fld>
            <a:endParaRPr lang="en-US"/>
          </a:p>
        </p:txBody>
      </p:sp>
    </p:spTree>
    <p:extLst>
      <p:ext uri="{BB962C8B-B14F-4D97-AF65-F5344CB8AC3E}">
        <p14:creationId xmlns:p14="http://schemas.microsoft.com/office/powerpoint/2010/main" val="1357885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8E9A8-3A70-8D84-DB07-4B6C0E5036D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6F3D5AE-7710-5B11-E12F-F460D0916C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0B749D7-BEA2-5750-073F-6AC48F2AB62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4BA9A72-80A9-2B01-118F-A6826B8B7D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CD76045-174E-7635-DBFF-A943FACC4ED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AB7BE47-EDAE-8FE7-8B6B-23695A8A28FC}"/>
              </a:ext>
            </a:extLst>
          </p:cNvPr>
          <p:cNvSpPr>
            <a:spLocks noGrp="1"/>
          </p:cNvSpPr>
          <p:nvPr>
            <p:ph type="dt" sz="half" idx="10"/>
          </p:nvPr>
        </p:nvSpPr>
        <p:spPr/>
        <p:txBody>
          <a:bodyPr/>
          <a:lstStyle/>
          <a:p>
            <a:fld id="{97CA2BE5-9280-4265-BAD0-88F82DBEAC15}" type="datetimeFigureOut">
              <a:rPr lang="en-US" smtClean="0"/>
              <a:t>8/29/2025</a:t>
            </a:fld>
            <a:endParaRPr lang="en-US"/>
          </a:p>
        </p:txBody>
      </p:sp>
      <p:sp>
        <p:nvSpPr>
          <p:cNvPr id="8" name="Footer Placeholder 7">
            <a:extLst>
              <a:ext uri="{FF2B5EF4-FFF2-40B4-BE49-F238E27FC236}">
                <a16:creationId xmlns:a16="http://schemas.microsoft.com/office/drawing/2014/main" id="{CB22E7A0-2F3F-C305-89C3-3A0D67AE86E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5C9211E-BF08-1BA4-6C10-575D57513820}"/>
              </a:ext>
            </a:extLst>
          </p:cNvPr>
          <p:cNvSpPr>
            <a:spLocks noGrp="1"/>
          </p:cNvSpPr>
          <p:nvPr>
            <p:ph type="sldNum" sz="quarter" idx="12"/>
          </p:nvPr>
        </p:nvSpPr>
        <p:spPr/>
        <p:txBody>
          <a:bodyPr/>
          <a:lstStyle/>
          <a:p>
            <a:fld id="{7F31C19F-2AC1-42E5-ACF7-D78CEF726FCC}" type="slidenum">
              <a:rPr lang="en-US" smtClean="0"/>
              <a:t>‹#›</a:t>
            </a:fld>
            <a:endParaRPr lang="en-US"/>
          </a:p>
        </p:txBody>
      </p:sp>
    </p:spTree>
    <p:extLst>
      <p:ext uri="{BB962C8B-B14F-4D97-AF65-F5344CB8AC3E}">
        <p14:creationId xmlns:p14="http://schemas.microsoft.com/office/powerpoint/2010/main" val="3898735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C9DE2-7204-9CB7-AC4A-1C7042A45B6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36759F6-A992-D259-E128-1ED571FC64B3}"/>
              </a:ext>
            </a:extLst>
          </p:cNvPr>
          <p:cNvSpPr>
            <a:spLocks noGrp="1"/>
          </p:cNvSpPr>
          <p:nvPr>
            <p:ph type="dt" sz="half" idx="10"/>
          </p:nvPr>
        </p:nvSpPr>
        <p:spPr/>
        <p:txBody>
          <a:bodyPr/>
          <a:lstStyle/>
          <a:p>
            <a:fld id="{97CA2BE5-9280-4265-BAD0-88F82DBEAC15}" type="datetimeFigureOut">
              <a:rPr lang="en-US" smtClean="0"/>
              <a:t>8/29/2025</a:t>
            </a:fld>
            <a:endParaRPr lang="en-US"/>
          </a:p>
        </p:txBody>
      </p:sp>
      <p:sp>
        <p:nvSpPr>
          <p:cNvPr id="4" name="Footer Placeholder 3">
            <a:extLst>
              <a:ext uri="{FF2B5EF4-FFF2-40B4-BE49-F238E27FC236}">
                <a16:creationId xmlns:a16="http://schemas.microsoft.com/office/drawing/2014/main" id="{AC00C8E3-41D1-70FF-6E15-D51C937F087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BBB1385-E867-D30C-D3F6-AFC2B8775B51}"/>
              </a:ext>
            </a:extLst>
          </p:cNvPr>
          <p:cNvSpPr>
            <a:spLocks noGrp="1"/>
          </p:cNvSpPr>
          <p:nvPr>
            <p:ph type="sldNum" sz="quarter" idx="12"/>
          </p:nvPr>
        </p:nvSpPr>
        <p:spPr/>
        <p:txBody>
          <a:bodyPr/>
          <a:lstStyle/>
          <a:p>
            <a:fld id="{7F31C19F-2AC1-42E5-ACF7-D78CEF726FCC}" type="slidenum">
              <a:rPr lang="en-US" smtClean="0"/>
              <a:t>‹#›</a:t>
            </a:fld>
            <a:endParaRPr lang="en-US"/>
          </a:p>
        </p:txBody>
      </p:sp>
    </p:spTree>
    <p:extLst>
      <p:ext uri="{BB962C8B-B14F-4D97-AF65-F5344CB8AC3E}">
        <p14:creationId xmlns:p14="http://schemas.microsoft.com/office/powerpoint/2010/main" val="1305882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8E868A-0946-C184-0A29-B1719B82F1ED}"/>
              </a:ext>
            </a:extLst>
          </p:cNvPr>
          <p:cNvSpPr>
            <a:spLocks noGrp="1"/>
          </p:cNvSpPr>
          <p:nvPr>
            <p:ph type="dt" sz="half" idx="10"/>
          </p:nvPr>
        </p:nvSpPr>
        <p:spPr/>
        <p:txBody>
          <a:bodyPr/>
          <a:lstStyle/>
          <a:p>
            <a:fld id="{97CA2BE5-9280-4265-BAD0-88F82DBEAC15}" type="datetimeFigureOut">
              <a:rPr lang="en-US" smtClean="0"/>
              <a:t>8/29/2025</a:t>
            </a:fld>
            <a:endParaRPr lang="en-US"/>
          </a:p>
        </p:txBody>
      </p:sp>
      <p:sp>
        <p:nvSpPr>
          <p:cNvPr id="3" name="Footer Placeholder 2">
            <a:extLst>
              <a:ext uri="{FF2B5EF4-FFF2-40B4-BE49-F238E27FC236}">
                <a16:creationId xmlns:a16="http://schemas.microsoft.com/office/drawing/2014/main" id="{8A24F7A0-0DB0-538E-86FC-8373FBD0121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0641A23-6F7C-167F-1679-85A83A93069A}"/>
              </a:ext>
            </a:extLst>
          </p:cNvPr>
          <p:cNvSpPr>
            <a:spLocks noGrp="1"/>
          </p:cNvSpPr>
          <p:nvPr>
            <p:ph type="sldNum" sz="quarter" idx="12"/>
          </p:nvPr>
        </p:nvSpPr>
        <p:spPr/>
        <p:txBody>
          <a:bodyPr/>
          <a:lstStyle/>
          <a:p>
            <a:fld id="{7F31C19F-2AC1-42E5-ACF7-D78CEF726FCC}" type="slidenum">
              <a:rPr lang="en-US" smtClean="0"/>
              <a:t>‹#›</a:t>
            </a:fld>
            <a:endParaRPr lang="en-US"/>
          </a:p>
        </p:txBody>
      </p:sp>
    </p:spTree>
    <p:extLst>
      <p:ext uri="{BB962C8B-B14F-4D97-AF65-F5344CB8AC3E}">
        <p14:creationId xmlns:p14="http://schemas.microsoft.com/office/powerpoint/2010/main" val="2601916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B7A8B-11BD-BB3A-9E82-8CC9795D2E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E1661C1-743B-066F-3AB0-C20F49ECD4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F419863-0E26-419E-211D-01094903DD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A43BF4-F0F3-9EA8-FE97-DD0407DC4790}"/>
              </a:ext>
            </a:extLst>
          </p:cNvPr>
          <p:cNvSpPr>
            <a:spLocks noGrp="1"/>
          </p:cNvSpPr>
          <p:nvPr>
            <p:ph type="dt" sz="half" idx="10"/>
          </p:nvPr>
        </p:nvSpPr>
        <p:spPr/>
        <p:txBody>
          <a:bodyPr/>
          <a:lstStyle/>
          <a:p>
            <a:fld id="{97CA2BE5-9280-4265-BAD0-88F82DBEAC15}" type="datetimeFigureOut">
              <a:rPr lang="en-US" smtClean="0"/>
              <a:t>8/29/2025</a:t>
            </a:fld>
            <a:endParaRPr lang="en-US"/>
          </a:p>
        </p:txBody>
      </p:sp>
      <p:sp>
        <p:nvSpPr>
          <p:cNvPr id="6" name="Footer Placeholder 5">
            <a:extLst>
              <a:ext uri="{FF2B5EF4-FFF2-40B4-BE49-F238E27FC236}">
                <a16:creationId xmlns:a16="http://schemas.microsoft.com/office/drawing/2014/main" id="{09A2A951-8C7B-16E8-2884-A159C3220B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726A98-70CB-39DD-DEE3-AE1FE51C3642}"/>
              </a:ext>
            </a:extLst>
          </p:cNvPr>
          <p:cNvSpPr>
            <a:spLocks noGrp="1"/>
          </p:cNvSpPr>
          <p:nvPr>
            <p:ph type="sldNum" sz="quarter" idx="12"/>
          </p:nvPr>
        </p:nvSpPr>
        <p:spPr/>
        <p:txBody>
          <a:bodyPr/>
          <a:lstStyle/>
          <a:p>
            <a:fld id="{7F31C19F-2AC1-42E5-ACF7-D78CEF726FCC}" type="slidenum">
              <a:rPr lang="en-US" smtClean="0"/>
              <a:t>‹#›</a:t>
            </a:fld>
            <a:endParaRPr lang="en-US"/>
          </a:p>
        </p:txBody>
      </p:sp>
    </p:spTree>
    <p:extLst>
      <p:ext uri="{BB962C8B-B14F-4D97-AF65-F5344CB8AC3E}">
        <p14:creationId xmlns:p14="http://schemas.microsoft.com/office/powerpoint/2010/main" val="1338482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B9270-0922-0235-AF02-6597F44129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91F652F-33CE-F1E7-C6DF-1D766CC45F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30CE5A7-12B2-8F77-CA13-08FB46E1F4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6F6119-014B-CB9A-64B3-65167EE2B6CF}"/>
              </a:ext>
            </a:extLst>
          </p:cNvPr>
          <p:cNvSpPr>
            <a:spLocks noGrp="1"/>
          </p:cNvSpPr>
          <p:nvPr>
            <p:ph type="dt" sz="half" idx="10"/>
          </p:nvPr>
        </p:nvSpPr>
        <p:spPr/>
        <p:txBody>
          <a:bodyPr/>
          <a:lstStyle/>
          <a:p>
            <a:fld id="{97CA2BE5-9280-4265-BAD0-88F82DBEAC15}" type="datetimeFigureOut">
              <a:rPr lang="en-US" smtClean="0"/>
              <a:t>8/29/2025</a:t>
            </a:fld>
            <a:endParaRPr lang="en-US"/>
          </a:p>
        </p:txBody>
      </p:sp>
      <p:sp>
        <p:nvSpPr>
          <p:cNvPr id="6" name="Footer Placeholder 5">
            <a:extLst>
              <a:ext uri="{FF2B5EF4-FFF2-40B4-BE49-F238E27FC236}">
                <a16:creationId xmlns:a16="http://schemas.microsoft.com/office/drawing/2014/main" id="{D624F52A-979B-A2E5-B361-834332A886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E84487-F80A-5A7F-7F85-0FC64A24C39A}"/>
              </a:ext>
            </a:extLst>
          </p:cNvPr>
          <p:cNvSpPr>
            <a:spLocks noGrp="1"/>
          </p:cNvSpPr>
          <p:nvPr>
            <p:ph type="sldNum" sz="quarter" idx="12"/>
          </p:nvPr>
        </p:nvSpPr>
        <p:spPr/>
        <p:txBody>
          <a:bodyPr/>
          <a:lstStyle/>
          <a:p>
            <a:fld id="{7F31C19F-2AC1-42E5-ACF7-D78CEF726FCC}" type="slidenum">
              <a:rPr lang="en-US" smtClean="0"/>
              <a:t>‹#›</a:t>
            </a:fld>
            <a:endParaRPr lang="en-US"/>
          </a:p>
        </p:txBody>
      </p:sp>
    </p:spTree>
    <p:extLst>
      <p:ext uri="{BB962C8B-B14F-4D97-AF65-F5344CB8AC3E}">
        <p14:creationId xmlns:p14="http://schemas.microsoft.com/office/powerpoint/2010/main" val="3923683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1B05B3-7670-27B0-6682-7ADE607A3D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02DB7FA-F143-3CBB-4FBF-997C4F4B4C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3D7F6C-229C-DF43-B344-9834E8B441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7CA2BE5-9280-4265-BAD0-88F82DBEAC15}" type="datetimeFigureOut">
              <a:rPr lang="en-US" smtClean="0"/>
              <a:t>8/29/2025</a:t>
            </a:fld>
            <a:endParaRPr lang="en-US"/>
          </a:p>
        </p:txBody>
      </p:sp>
      <p:sp>
        <p:nvSpPr>
          <p:cNvPr id="5" name="Footer Placeholder 4">
            <a:extLst>
              <a:ext uri="{FF2B5EF4-FFF2-40B4-BE49-F238E27FC236}">
                <a16:creationId xmlns:a16="http://schemas.microsoft.com/office/drawing/2014/main" id="{8C88D381-9A83-B643-5BCE-9C710D73B6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21213918-763D-859A-1559-FCB9E648BB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F31C19F-2AC1-42E5-ACF7-D78CEF726FCC}" type="slidenum">
              <a:rPr lang="en-US" smtClean="0"/>
              <a:t>‹#›</a:t>
            </a:fld>
            <a:endParaRPr lang="en-US"/>
          </a:p>
        </p:txBody>
      </p:sp>
    </p:spTree>
    <p:extLst>
      <p:ext uri="{BB962C8B-B14F-4D97-AF65-F5344CB8AC3E}">
        <p14:creationId xmlns:p14="http://schemas.microsoft.com/office/powerpoint/2010/main" val="10668058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3.jpe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youtu.be/FiXYjIkL3VU"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091315&amp;#32;xplor&amp;#32;road&amp;#32;trip-5">
            <a:extLst>
              <a:ext uri="{FF2B5EF4-FFF2-40B4-BE49-F238E27FC236}">
                <a16:creationId xmlns:a16="http://schemas.microsoft.com/office/drawing/2014/main" id="{C3904CFF-DD5B-4CC5-E239-9AEC045B0267}"/>
              </a:ext>
            </a:extLst>
          </p:cNvPr>
          <p:cNvPicPr>
            <a:picLocks noGrp="1" noRot="1" noChangeAspect="1" noMove="1" noResize="1" noEditPoints="1" noAdjustHandles="1" noChangeArrowheads="1" noChangeShapeType="1" noCrop="1"/>
          </p:cNvPicPr>
          <p:nvPr/>
        </p:nvPicPr>
        <p:blipFill rotWithShape="1">
          <a:blip r:embed="rId2" cstate="screen">
            <a:extLst>
              <a:ext uri="{28A0092B-C50C-407E-A947-70E740481C1C}">
                <a14:useLocalDpi xmlns:a14="http://schemas.microsoft.com/office/drawing/2010/main" val="0"/>
              </a:ext>
            </a:extLst>
          </a:blip>
          <a:srcRect/>
          <a:stretch>
            <a:fillRect/>
          </a:stretch>
        </p:blipFill>
        <p:spPr bwMode="auto">
          <a:xfrm>
            <a:off x="-12375" y="0"/>
            <a:ext cx="12229129" cy="7091353"/>
          </a:xfrm>
          <a:prstGeom prst="rect">
            <a:avLst/>
          </a:prstGeom>
          <a:noFill/>
          <a:extLst>
            <a:ext uri="{909E8E84-426E-40DD-AFC4-6F175D3DCCD1}">
              <a14:hiddenFill xmlns:a14="http://schemas.microsoft.com/office/drawing/2010/main">
                <a:solidFill>
                  <a:srgbClr val="FFFFFF"/>
                </a:solidFill>
              </a14:hiddenFill>
            </a:ext>
          </a:extLst>
        </p:spPr>
      </p:pic>
      <p:sp>
        <p:nvSpPr>
          <p:cNvPr id="7" name="Freeform: Shape 6">
            <a:extLst>
              <a:ext uri="{FF2B5EF4-FFF2-40B4-BE49-F238E27FC236}">
                <a16:creationId xmlns:a16="http://schemas.microsoft.com/office/drawing/2014/main" id="{FC17D903-3FAE-0388-4F47-883814A00F4C}"/>
              </a:ext>
            </a:extLst>
          </p:cNvPr>
          <p:cNvSpPr/>
          <p:nvPr/>
        </p:nvSpPr>
        <p:spPr>
          <a:xfrm>
            <a:off x="-12375" y="5055073"/>
            <a:ext cx="12247596" cy="2036280"/>
          </a:xfrm>
          <a:custGeom>
            <a:avLst/>
            <a:gdLst>
              <a:gd name="connsiteX0" fmla="*/ 0 w 12247596"/>
              <a:gd name="connsiteY0" fmla="*/ 91440 h 1828800"/>
              <a:gd name="connsiteX1" fmla="*/ 0 w 12247596"/>
              <a:gd name="connsiteY1" fmla="*/ 91440 h 1828800"/>
              <a:gd name="connsiteX2" fmla="*/ 82296 w 12247596"/>
              <a:gd name="connsiteY2" fmla="*/ 82296 h 1828800"/>
              <a:gd name="connsiteX3" fmla="*/ 109728 w 12247596"/>
              <a:gd name="connsiteY3" fmla="*/ 73152 h 1828800"/>
              <a:gd name="connsiteX4" fmla="*/ 201168 w 12247596"/>
              <a:gd name="connsiteY4" fmla="*/ 54864 h 1828800"/>
              <a:gd name="connsiteX5" fmla="*/ 274320 w 12247596"/>
              <a:gd name="connsiteY5" fmla="*/ 36576 h 1828800"/>
              <a:gd name="connsiteX6" fmla="*/ 539496 w 12247596"/>
              <a:gd name="connsiteY6" fmla="*/ 27432 h 1828800"/>
              <a:gd name="connsiteX7" fmla="*/ 603504 w 12247596"/>
              <a:gd name="connsiteY7" fmla="*/ 18288 h 1828800"/>
              <a:gd name="connsiteX8" fmla="*/ 685800 w 12247596"/>
              <a:gd name="connsiteY8" fmla="*/ 0 h 1828800"/>
              <a:gd name="connsiteX9" fmla="*/ 1700784 w 12247596"/>
              <a:gd name="connsiteY9" fmla="*/ 27432 h 1828800"/>
              <a:gd name="connsiteX10" fmla="*/ 1737360 w 12247596"/>
              <a:gd name="connsiteY10" fmla="*/ 36576 h 1828800"/>
              <a:gd name="connsiteX11" fmla="*/ 1874520 w 12247596"/>
              <a:gd name="connsiteY11" fmla="*/ 64008 h 1828800"/>
              <a:gd name="connsiteX12" fmla="*/ 2221992 w 12247596"/>
              <a:gd name="connsiteY12" fmla="*/ 73152 h 1828800"/>
              <a:gd name="connsiteX13" fmla="*/ 2432304 w 12247596"/>
              <a:gd name="connsiteY13" fmla="*/ 109728 h 1828800"/>
              <a:gd name="connsiteX14" fmla="*/ 2523744 w 12247596"/>
              <a:gd name="connsiteY14" fmla="*/ 173736 h 1828800"/>
              <a:gd name="connsiteX15" fmla="*/ 2532888 w 12247596"/>
              <a:gd name="connsiteY15" fmla="*/ 146304 h 1828800"/>
              <a:gd name="connsiteX16" fmla="*/ 2478024 w 12247596"/>
              <a:gd name="connsiteY16" fmla="*/ 128016 h 1828800"/>
              <a:gd name="connsiteX17" fmla="*/ 2779776 w 12247596"/>
              <a:gd name="connsiteY17" fmla="*/ 155448 h 1828800"/>
              <a:gd name="connsiteX18" fmla="*/ 2907792 w 12247596"/>
              <a:gd name="connsiteY18" fmla="*/ 192024 h 1828800"/>
              <a:gd name="connsiteX19" fmla="*/ 3008376 w 12247596"/>
              <a:gd name="connsiteY19" fmla="*/ 210312 h 1828800"/>
              <a:gd name="connsiteX20" fmla="*/ 3291840 w 12247596"/>
              <a:gd name="connsiteY20" fmla="*/ 246888 h 1828800"/>
              <a:gd name="connsiteX21" fmla="*/ 3611880 w 12247596"/>
              <a:gd name="connsiteY21" fmla="*/ 320040 h 1828800"/>
              <a:gd name="connsiteX22" fmla="*/ 3913632 w 12247596"/>
              <a:gd name="connsiteY22" fmla="*/ 374904 h 1828800"/>
              <a:gd name="connsiteX23" fmla="*/ 4050792 w 12247596"/>
              <a:gd name="connsiteY23" fmla="*/ 411480 h 1828800"/>
              <a:gd name="connsiteX24" fmla="*/ 4078224 w 12247596"/>
              <a:gd name="connsiteY24" fmla="*/ 420624 h 1828800"/>
              <a:gd name="connsiteX25" fmla="*/ 4261104 w 12247596"/>
              <a:gd name="connsiteY25" fmla="*/ 429768 h 1828800"/>
              <a:gd name="connsiteX26" fmla="*/ 4361688 w 12247596"/>
              <a:gd name="connsiteY26" fmla="*/ 438912 h 1828800"/>
              <a:gd name="connsiteX27" fmla="*/ 4471416 w 12247596"/>
              <a:gd name="connsiteY27" fmla="*/ 466344 h 1828800"/>
              <a:gd name="connsiteX28" fmla="*/ 4535424 w 12247596"/>
              <a:gd name="connsiteY28" fmla="*/ 475488 h 1828800"/>
              <a:gd name="connsiteX29" fmla="*/ 4700016 w 12247596"/>
              <a:gd name="connsiteY29" fmla="*/ 493776 h 1828800"/>
              <a:gd name="connsiteX30" fmla="*/ 4800600 w 12247596"/>
              <a:gd name="connsiteY30" fmla="*/ 512064 h 1828800"/>
              <a:gd name="connsiteX31" fmla="*/ 4937760 w 12247596"/>
              <a:gd name="connsiteY31" fmla="*/ 521208 h 1828800"/>
              <a:gd name="connsiteX32" fmla="*/ 5047488 w 12247596"/>
              <a:gd name="connsiteY32" fmla="*/ 539496 h 1828800"/>
              <a:gd name="connsiteX33" fmla="*/ 5093208 w 12247596"/>
              <a:gd name="connsiteY33" fmla="*/ 548640 h 1828800"/>
              <a:gd name="connsiteX34" fmla="*/ 5148072 w 12247596"/>
              <a:gd name="connsiteY34" fmla="*/ 566928 h 1828800"/>
              <a:gd name="connsiteX35" fmla="*/ 5193792 w 12247596"/>
              <a:gd name="connsiteY35" fmla="*/ 576072 h 1828800"/>
              <a:gd name="connsiteX36" fmla="*/ 5239512 w 12247596"/>
              <a:gd name="connsiteY36" fmla="*/ 594360 h 1828800"/>
              <a:gd name="connsiteX37" fmla="*/ 5486400 w 12247596"/>
              <a:gd name="connsiteY37" fmla="*/ 621792 h 1828800"/>
              <a:gd name="connsiteX38" fmla="*/ 5586984 w 12247596"/>
              <a:gd name="connsiteY38" fmla="*/ 640080 h 1828800"/>
              <a:gd name="connsiteX39" fmla="*/ 5779008 w 12247596"/>
              <a:gd name="connsiteY39" fmla="*/ 658368 h 1828800"/>
              <a:gd name="connsiteX40" fmla="*/ 5833872 w 12247596"/>
              <a:gd name="connsiteY40" fmla="*/ 667512 h 1828800"/>
              <a:gd name="connsiteX41" fmla="*/ 5897880 w 12247596"/>
              <a:gd name="connsiteY41" fmla="*/ 676656 h 1828800"/>
              <a:gd name="connsiteX42" fmla="*/ 6089904 w 12247596"/>
              <a:gd name="connsiteY42" fmla="*/ 713232 h 1828800"/>
              <a:gd name="connsiteX43" fmla="*/ 6236208 w 12247596"/>
              <a:gd name="connsiteY43" fmla="*/ 722376 h 1828800"/>
              <a:gd name="connsiteX44" fmla="*/ 6327648 w 12247596"/>
              <a:gd name="connsiteY44" fmla="*/ 740664 h 1828800"/>
              <a:gd name="connsiteX45" fmla="*/ 6409944 w 12247596"/>
              <a:gd name="connsiteY45" fmla="*/ 758952 h 1828800"/>
              <a:gd name="connsiteX46" fmla="*/ 6519672 w 12247596"/>
              <a:gd name="connsiteY46" fmla="*/ 768096 h 1828800"/>
              <a:gd name="connsiteX47" fmla="*/ 6565392 w 12247596"/>
              <a:gd name="connsiteY47" fmla="*/ 777240 h 1828800"/>
              <a:gd name="connsiteX48" fmla="*/ 6647688 w 12247596"/>
              <a:gd name="connsiteY48" fmla="*/ 795528 h 1828800"/>
              <a:gd name="connsiteX49" fmla="*/ 6702552 w 12247596"/>
              <a:gd name="connsiteY49" fmla="*/ 804672 h 1828800"/>
              <a:gd name="connsiteX50" fmla="*/ 6739128 w 12247596"/>
              <a:gd name="connsiteY50" fmla="*/ 813816 h 1828800"/>
              <a:gd name="connsiteX51" fmla="*/ 6830568 w 12247596"/>
              <a:gd name="connsiteY51" fmla="*/ 822960 h 1828800"/>
              <a:gd name="connsiteX52" fmla="*/ 6949440 w 12247596"/>
              <a:gd name="connsiteY52" fmla="*/ 813816 h 1828800"/>
              <a:gd name="connsiteX53" fmla="*/ 6903720 w 12247596"/>
              <a:gd name="connsiteY53" fmla="*/ 786384 h 1828800"/>
              <a:gd name="connsiteX54" fmla="*/ 6757416 w 12247596"/>
              <a:gd name="connsiteY54" fmla="*/ 758952 h 1828800"/>
              <a:gd name="connsiteX55" fmla="*/ 6620256 w 12247596"/>
              <a:gd name="connsiteY55" fmla="*/ 740664 h 1828800"/>
              <a:gd name="connsiteX56" fmla="*/ 6830568 w 12247596"/>
              <a:gd name="connsiteY56" fmla="*/ 777240 h 1828800"/>
              <a:gd name="connsiteX57" fmla="*/ 6858000 w 12247596"/>
              <a:gd name="connsiteY57" fmla="*/ 786384 h 1828800"/>
              <a:gd name="connsiteX58" fmla="*/ 7251192 w 12247596"/>
              <a:gd name="connsiteY58" fmla="*/ 832104 h 1828800"/>
              <a:gd name="connsiteX59" fmla="*/ 7296912 w 12247596"/>
              <a:gd name="connsiteY59" fmla="*/ 841248 h 1828800"/>
              <a:gd name="connsiteX60" fmla="*/ 7360920 w 12247596"/>
              <a:gd name="connsiteY60" fmla="*/ 850392 h 1828800"/>
              <a:gd name="connsiteX61" fmla="*/ 7461504 w 12247596"/>
              <a:gd name="connsiteY61" fmla="*/ 877824 h 1828800"/>
              <a:gd name="connsiteX62" fmla="*/ 7534656 w 12247596"/>
              <a:gd name="connsiteY62" fmla="*/ 868680 h 1828800"/>
              <a:gd name="connsiteX63" fmla="*/ 7562088 w 12247596"/>
              <a:gd name="connsiteY63" fmla="*/ 859536 h 1828800"/>
              <a:gd name="connsiteX64" fmla="*/ 7754112 w 12247596"/>
              <a:gd name="connsiteY64" fmla="*/ 868680 h 1828800"/>
              <a:gd name="connsiteX65" fmla="*/ 7827264 w 12247596"/>
              <a:gd name="connsiteY65" fmla="*/ 886968 h 1828800"/>
              <a:gd name="connsiteX66" fmla="*/ 8065008 w 12247596"/>
              <a:gd name="connsiteY66" fmla="*/ 914400 h 1828800"/>
              <a:gd name="connsiteX67" fmla="*/ 8119872 w 12247596"/>
              <a:gd name="connsiteY67" fmla="*/ 932688 h 1828800"/>
              <a:gd name="connsiteX68" fmla="*/ 8385048 w 12247596"/>
              <a:gd name="connsiteY68" fmla="*/ 969264 h 1828800"/>
              <a:gd name="connsiteX69" fmla="*/ 8686800 w 12247596"/>
              <a:gd name="connsiteY69" fmla="*/ 1005840 h 1828800"/>
              <a:gd name="connsiteX70" fmla="*/ 9144000 w 12247596"/>
              <a:gd name="connsiteY70" fmla="*/ 1033272 h 1828800"/>
              <a:gd name="connsiteX71" fmla="*/ 9400032 w 12247596"/>
              <a:gd name="connsiteY71" fmla="*/ 1051560 h 1828800"/>
              <a:gd name="connsiteX72" fmla="*/ 9573768 w 12247596"/>
              <a:gd name="connsiteY72" fmla="*/ 1069848 h 1828800"/>
              <a:gd name="connsiteX73" fmla="*/ 9893808 w 12247596"/>
              <a:gd name="connsiteY73" fmla="*/ 1088136 h 1828800"/>
              <a:gd name="connsiteX74" fmla="*/ 10140696 w 12247596"/>
              <a:gd name="connsiteY74" fmla="*/ 1069848 h 1828800"/>
              <a:gd name="connsiteX75" fmla="*/ 10186416 w 12247596"/>
              <a:gd name="connsiteY75" fmla="*/ 1060704 h 1828800"/>
              <a:gd name="connsiteX76" fmla="*/ 10250424 w 12247596"/>
              <a:gd name="connsiteY76" fmla="*/ 1051560 h 1828800"/>
              <a:gd name="connsiteX77" fmla="*/ 10744200 w 12247596"/>
              <a:gd name="connsiteY77" fmla="*/ 1051560 h 1828800"/>
              <a:gd name="connsiteX78" fmla="*/ 10844784 w 12247596"/>
              <a:gd name="connsiteY78" fmla="*/ 1014984 h 1828800"/>
              <a:gd name="connsiteX79" fmla="*/ 10890504 w 12247596"/>
              <a:gd name="connsiteY79" fmla="*/ 987552 h 1828800"/>
              <a:gd name="connsiteX80" fmla="*/ 10954512 w 12247596"/>
              <a:gd name="connsiteY80" fmla="*/ 978408 h 1828800"/>
              <a:gd name="connsiteX81" fmla="*/ 11055096 w 12247596"/>
              <a:gd name="connsiteY81" fmla="*/ 987552 h 1828800"/>
              <a:gd name="connsiteX82" fmla="*/ 11137392 w 12247596"/>
              <a:gd name="connsiteY82" fmla="*/ 996696 h 1828800"/>
              <a:gd name="connsiteX83" fmla="*/ 11036808 w 12247596"/>
              <a:gd name="connsiteY83" fmla="*/ 1005840 h 1828800"/>
              <a:gd name="connsiteX84" fmla="*/ 11000232 w 12247596"/>
              <a:gd name="connsiteY84" fmla="*/ 1014984 h 1828800"/>
              <a:gd name="connsiteX85" fmla="*/ 10945368 w 12247596"/>
              <a:gd name="connsiteY85" fmla="*/ 1033272 h 1828800"/>
              <a:gd name="connsiteX86" fmla="*/ 10799064 w 12247596"/>
              <a:gd name="connsiteY86" fmla="*/ 1024128 h 1828800"/>
              <a:gd name="connsiteX87" fmla="*/ 10570464 w 12247596"/>
              <a:gd name="connsiteY87" fmla="*/ 987552 h 1828800"/>
              <a:gd name="connsiteX88" fmla="*/ 10469880 w 12247596"/>
              <a:gd name="connsiteY88" fmla="*/ 969264 h 1828800"/>
              <a:gd name="connsiteX89" fmla="*/ 10424160 w 12247596"/>
              <a:gd name="connsiteY89" fmla="*/ 1014984 h 1828800"/>
              <a:gd name="connsiteX90" fmla="*/ 10378440 w 12247596"/>
              <a:gd name="connsiteY90" fmla="*/ 1024128 h 1828800"/>
              <a:gd name="connsiteX91" fmla="*/ 10287000 w 12247596"/>
              <a:gd name="connsiteY91" fmla="*/ 1033272 h 1828800"/>
              <a:gd name="connsiteX92" fmla="*/ 9546336 w 12247596"/>
              <a:gd name="connsiteY92" fmla="*/ 1024128 h 1828800"/>
              <a:gd name="connsiteX93" fmla="*/ 9491472 w 12247596"/>
              <a:gd name="connsiteY93" fmla="*/ 1014984 h 1828800"/>
              <a:gd name="connsiteX94" fmla="*/ 9372600 w 12247596"/>
              <a:gd name="connsiteY94" fmla="*/ 1005840 h 1828800"/>
              <a:gd name="connsiteX95" fmla="*/ 9683496 w 12247596"/>
              <a:gd name="connsiteY95" fmla="*/ 996696 h 1828800"/>
              <a:gd name="connsiteX96" fmla="*/ 9976104 w 12247596"/>
              <a:gd name="connsiteY96" fmla="*/ 1014984 h 1828800"/>
              <a:gd name="connsiteX97" fmla="*/ 10451592 w 12247596"/>
              <a:gd name="connsiteY97" fmla="*/ 1033272 h 1828800"/>
              <a:gd name="connsiteX98" fmla="*/ 10826496 w 12247596"/>
              <a:gd name="connsiteY98" fmla="*/ 1024128 h 1828800"/>
              <a:gd name="connsiteX99" fmla="*/ 10954512 w 12247596"/>
              <a:gd name="connsiteY99" fmla="*/ 1014984 h 1828800"/>
              <a:gd name="connsiteX100" fmla="*/ 10991088 w 12247596"/>
              <a:gd name="connsiteY100" fmla="*/ 996696 h 1828800"/>
              <a:gd name="connsiteX101" fmla="*/ 11091672 w 12247596"/>
              <a:gd name="connsiteY101" fmla="*/ 987552 h 1828800"/>
              <a:gd name="connsiteX102" fmla="*/ 11137392 w 12247596"/>
              <a:gd name="connsiteY102" fmla="*/ 978408 h 1828800"/>
              <a:gd name="connsiteX103" fmla="*/ 11237976 w 12247596"/>
              <a:gd name="connsiteY103" fmla="*/ 950976 h 1828800"/>
              <a:gd name="connsiteX104" fmla="*/ 11338560 w 12247596"/>
              <a:gd name="connsiteY104" fmla="*/ 932688 h 1828800"/>
              <a:gd name="connsiteX105" fmla="*/ 11393424 w 12247596"/>
              <a:gd name="connsiteY105" fmla="*/ 914400 h 1828800"/>
              <a:gd name="connsiteX106" fmla="*/ 11594592 w 12247596"/>
              <a:gd name="connsiteY106" fmla="*/ 886968 h 1828800"/>
              <a:gd name="connsiteX107" fmla="*/ 11622024 w 12247596"/>
              <a:gd name="connsiteY107" fmla="*/ 868680 h 1828800"/>
              <a:gd name="connsiteX108" fmla="*/ 11759184 w 12247596"/>
              <a:gd name="connsiteY108" fmla="*/ 850392 h 1828800"/>
              <a:gd name="connsiteX109" fmla="*/ 11795760 w 12247596"/>
              <a:gd name="connsiteY109" fmla="*/ 841248 h 1828800"/>
              <a:gd name="connsiteX110" fmla="*/ 11823192 w 12247596"/>
              <a:gd name="connsiteY110" fmla="*/ 832104 h 1828800"/>
              <a:gd name="connsiteX111" fmla="*/ 11996928 w 12247596"/>
              <a:gd name="connsiteY111" fmla="*/ 795528 h 1828800"/>
              <a:gd name="connsiteX112" fmla="*/ 12033504 w 12247596"/>
              <a:gd name="connsiteY112" fmla="*/ 786384 h 1828800"/>
              <a:gd name="connsiteX113" fmla="*/ 12106656 w 12247596"/>
              <a:gd name="connsiteY113" fmla="*/ 758952 h 1828800"/>
              <a:gd name="connsiteX114" fmla="*/ 12225528 w 12247596"/>
              <a:gd name="connsiteY114" fmla="*/ 768096 h 1828800"/>
              <a:gd name="connsiteX115" fmla="*/ 12207240 w 12247596"/>
              <a:gd name="connsiteY115" fmla="*/ 1828800 h 1828800"/>
              <a:gd name="connsiteX116" fmla="*/ 0 w 12247596"/>
              <a:gd name="connsiteY116" fmla="*/ 1801368 h 1828800"/>
              <a:gd name="connsiteX117" fmla="*/ 0 w 12247596"/>
              <a:gd name="connsiteY117" fmla="*/ 9144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12247596" h="1828800">
                <a:moveTo>
                  <a:pt x="0" y="91440"/>
                </a:moveTo>
                <a:lnTo>
                  <a:pt x="0" y="91440"/>
                </a:lnTo>
                <a:cubicBezTo>
                  <a:pt x="27432" y="88392"/>
                  <a:pt x="55071" y="86834"/>
                  <a:pt x="82296" y="82296"/>
                </a:cubicBezTo>
                <a:cubicBezTo>
                  <a:pt x="91803" y="80711"/>
                  <a:pt x="100336" y="75319"/>
                  <a:pt x="109728" y="73152"/>
                </a:cubicBezTo>
                <a:cubicBezTo>
                  <a:pt x="140016" y="66163"/>
                  <a:pt x="171012" y="62403"/>
                  <a:pt x="201168" y="54864"/>
                </a:cubicBezTo>
                <a:cubicBezTo>
                  <a:pt x="225552" y="48768"/>
                  <a:pt x="249200" y="37442"/>
                  <a:pt x="274320" y="36576"/>
                </a:cubicBezTo>
                <a:lnTo>
                  <a:pt x="539496" y="27432"/>
                </a:lnTo>
                <a:cubicBezTo>
                  <a:pt x="560832" y="24384"/>
                  <a:pt x="582245" y="21831"/>
                  <a:pt x="603504" y="18288"/>
                </a:cubicBezTo>
                <a:cubicBezTo>
                  <a:pt x="638330" y="12484"/>
                  <a:pt x="652920" y="8220"/>
                  <a:pt x="685800" y="0"/>
                </a:cubicBezTo>
                <a:cubicBezTo>
                  <a:pt x="1077345" y="6636"/>
                  <a:pt x="1315904" y="6813"/>
                  <a:pt x="1700784" y="27432"/>
                </a:cubicBezTo>
                <a:cubicBezTo>
                  <a:pt x="1713333" y="28104"/>
                  <a:pt x="1725115" y="33750"/>
                  <a:pt x="1737360" y="36576"/>
                </a:cubicBezTo>
                <a:cubicBezTo>
                  <a:pt x="1751253" y="39782"/>
                  <a:pt x="1849009" y="62848"/>
                  <a:pt x="1874520" y="64008"/>
                </a:cubicBezTo>
                <a:cubicBezTo>
                  <a:pt x="1990265" y="69269"/>
                  <a:pt x="2106168" y="70104"/>
                  <a:pt x="2221992" y="73152"/>
                </a:cubicBezTo>
                <a:cubicBezTo>
                  <a:pt x="2275802" y="80839"/>
                  <a:pt x="2401376" y="97833"/>
                  <a:pt x="2432304" y="109728"/>
                </a:cubicBezTo>
                <a:cubicBezTo>
                  <a:pt x="2467030" y="123084"/>
                  <a:pt x="2493264" y="152400"/>
                  <a:pt x="2523744" y="173736"/>
                </a:cubicBezTo>
                <a:cubicBezTo>
                  <a:pt x="2526792" y="164592"/>
                  <a:pt x="2539704" y="153120"/>
                  <a:pt x="2532888" y="146304"/>
                </a:cubicBezTo>
                <a:cubicBezTo>
                  <a:pt x="2519257" y="132673"/>
                  <a:pt x="2458760" y="127303"/>
                  <a:pt x="2478024" y="128016"/>
                </a:cubicBezTo>
                <a:cubicBezTo>
                  <a:pt x="2578954" y="131754"/>
                  <a:pt x="2679192" y="146304"/>
                  <a:pt x="2779776" y="155448"/>
                </a:cubicBezTo>
                <a:cubicBezTo>
                  <a:pt x="2882827" y="176058"/>
                  <a:pt x="2756840" y="148895"/>
                  <a:pt x="2907792" y="192024"/>
                </a:cubicBezTo>
                <a:cubicBezTo>
                  <a:pt x="2927556" y="197671"/>
                  <a:pt x="2990833" y="207122"/>
                  <a:pt x="3008376" y="210312"/>
                </a:cubicBezTo>
                <a:cubicBezTo>
                  <a:pt x="3166242" y="239015"/>
                  <a:pt x="2864542" y="197584"/>
                  <a:pt x="3291840" y="246888"/>
                </a:cubicBezTo>
                <a:cubicBezTo>
                  <a:pt x="3380813" y="269131"/>
                  <a:pt x="3536659" y="309294"/>
                  <a:pt x="3611880" y="320040"/>
                </a:cubicBezTo>
                <a:cubicBezTo>
                  <a:pt x="3704582" y="333283"/>
                  <a:pt x="3846415" y="352498"/>
                  <a:pt x="3913632" y="374904"/>
                </a:cubicBezTo>
                <a:cubicBezTo>
                  <a:pt x="3984442" y="398507"/>
                  <a:pt x="3901943" y="371787"/>
                  <a:pt x="4050792" y="411480"/>
                </a:cubicBezTo>
                <a:cubicBezTo>
                  <a:pt x="4060105" y="413964"/>
                  <a:pt x="4068622" y="419789"/>
                  <a:pt x="4078224" y="420624"/>
                </a:cubicBezTo>
                <a:cubicBezTo>
                  <a:pt x="4139031" y="425912"/>
                  <a:pt x="4200194" y="425838"/>
                  <a:pt x="4261104" y="429768"/>
                </a:cubicBezTo>
                <a:cubicBezTo>
                  <a:pt x="4294700" y="431936"/>
                  <a:pt x="4328160" y="435864"/>
                  <a:pt x="4361688" y="438912"/>
                </a:cubicBezTo>
                <a:cubicBezTo>
                  <a:pt x="4398264" y="448056"/>
                  <a:pt x="4434093" y="461012"/>
                  <a:pt x="4471416" y="466344"/>
                </a:cubicBezTo>
                <a:cubicBezTo>
                  <a:pt x="4492752" y="469392"/>
                  <a:pt x="4514019" y="472970"/>
                  <a:pt x="4535424" y="475488"/>
                </a:cubicBezTo>
                <a:cubicBezTo>
                  <a:pt x="4604956" y="483668"/>
                  <a:pt x="4633659" y="483567"/>
                  <a:pt x="4700016" y="493776"/>
                </a:cubicBezTo>
                <a:cubicBezTo>
                  <a:pt x="4742524" y="500316"/>
                  <a:pt x="4755925" y="507809"/>
                  <a:pt x="4800600" y="512064"/>
                </a:cubicBezTo>
                <a:cubicBezTo>
                  <a:pt x="4846215" y="516408"/>
                  <a:pt x="4892040" y="518160"/>
                  <a:pt x="4937760" y="521208"/>
                </a:cubicBezTo>
                <a:lnTo>
                  <a:pt x="5047488" y="539496"/>
                </a:lnTo>
                <a:cubicBezTo>
                  <a:pt x="5062793" y="542197"/>
                  <a:pt x="5078214" y="544551"/>
                  <a:pt x="5093208" y="548640"/>
                </a:cubicBezTo>
                <a:cubicBezTo>
                  <a:pt x="5111806" y="553712"/>
                  <a:pt x="5129474" y="561856"/>
                  <a:pt x="5148072" y="566928"/>
                </a:cubicBezTo>
                <a:cubicBezTo>
                  <a:pt x="5163066" y="571017"/>
                  <a:pt x="5178906" y="571606"/>
                  <a:pt x="5193792" y="576072"/>
                </a:cubicBezTo>
                <a:cubicBezTo>
                  <a:pt x="5209514" y="580789"/>
                  <a:pt x="5223388" y="591289"/>
                  <a:pt x="5239512" y="594360"/>
                </a:cubicBezTo>
                <a:cubicBezTo>
                  <a:pt x="5337797" y="613081"/>
                  <a:pt x="5392647" y="610762"/>
                  <a:pt x="5486400" y="621792"/>
                </a:cubicBezTo>
                <a:cubicBezTo>
                  <a:pt x="5592890" y="634320"/>
                  <a:pt x="5492658" y="626605"/>
                  <a:pt x="5586984" y="640080"/>
                </a:cubicBezTo>
                <a:cubicBezTo>
                  <a:pt x="5677285" y="652980"/>
                  <a:pt x="5679638" y="647327"/>
                  <a:pt x="5779008" y="658368"/>
                </a:cubicBezTo>
                <a:cubicBezTo>
                  <a:pt x="5797435" y="660415"/>
                  <a:pt x="5815547" y="664693"/>
                  <a:pt x="5833872" y="667512"/>
                </a:cubicBezTo>
                <a:cubicBezTo>
                  <a:pt x="5855174" y="670789"/>
                  <a:pt x="5876675" y="672801"/>
                  <a:pt x="5897880" y="676656"/>
                </a:cubicBezTo>
                <a:cubicBezTo>
                  <a:pt x="5997284" y="694729"/>
                  <a:pt x="5872751" y="699660"/>
                  <a:pt x="6089904" y="713232"/>
                </a:cubicBezTo>
                <a:lnTo>
                  <a:pt x="6236208" y="722376"/>
                </a:lnTo>
                <a:lnTo>
                  <a:pt x="6327648" y="740664"/>
                </a:lnTo>
                <a:cubicBezTo>
                  <a:pt x="6355146" y="746453"/>
                  <a:pt x="6382125" y="754978"/>
                  <a:pt x="6409944" y="758952"/>
                </a:cubicBezTo>
                <a:cubicBezTo>
                  <a:pt x="6446278" y="764143"/>
                  <a:pt x="6483096" y="765048"/>
                  <a:pt x="6519672" y="768096"/>
                </a:cubicBezTo>
                <a:lnTo>
                  <a:pt x="6565392" y="777240"/>
                </a:lnTo>
                <a:cubicBezTo>
                  <a:pt x="6592869" y="783128"/>
                  <a:pt x="6620133" y="790017"/>
                  <a:pt x="6647688" y="795528"/>
                </a:cubicBezTo>
                <a:cubicBezTo>
                  <a:pt x="6665868" y="799164"/>
                  <a:pt x="6684372" y="801036"/>
                  <a:pt x="6702552" y="804672"/>
                </a:cubicBezTo>
                <a:cubicBezTo>
                  <a:pt x="6714875" y="807137"/>
                  <a:pt x="6726687" y="812039"/>
                  <a:pt x="6739128" y="813816"/>
                </a:cubicBezTo>
                <a:cubicBezTo>
                  <a:pt x="6769452" y="818148"/>
                  <a:pt x="6800088" y="819912"/>
                  <a:pt x="6830568" y="822960"/>
                </a:cubicBezTo>
                <a:cubicBezTo>
                  <a:pt x="6870192" y="819912"/>
                  <a:pt x="6913895" y="831589"/>
                  <a:pt x="6949440" y="813816"/>
                </a:cubicBezTo>
                <a:cubicBezTo>
                  <a:pt x="6965336" y="805868"/>
                  <a:pt x="6919900" y="793738"/>
                  <a:pt x="6903720" y="786384"/>
                </a:cubicBezTo>
                <a:cubicBezTo>
                  <a:pt x="6846041" y="760166"/>
                  <a:pt x="6826333" y="767222"/>
                  <a:pt x="6757416" y="758952"/>
                </a:cubicBezTo>
                <a:cubicBezTo>
                  <a:pt x="6711620" y="753456"/>
                  <a:pt x="6575509" y="729477"/>
                  <a:pt x="6620256" y="740664"/>
                </a:cubicBezTo>
                <a:cubicBezTo>
                  <a:pt x="6689288" y="757922"/>
                  <a:pt x="6763063" y="754738"/>
                  <a:pt x="6830568" y="777240"/>
                </a:cubicBezTo>
                <a:cubicBezTo>
                  <a:pt x="6839712" y="780288"/>
                  <a:pt x="6848568" y="784398"/>
                  <a:pt x="6858000" y="786384"/>
                </a:cubicBezTo>
                <a:cubicBezTo>
                  <a:pt x="7047036" y="826181"/>
                  <a:pt x="7018646" y="814878"/>
                  <a:pt x="7251192" y="832104"/>
                </a:cubicBezTo>
                <a:cubicBezTo>
                  <a:pt x="7266432" y="835152"/>
                  <a:pt x="7281582" y="838693"/>
                  <a:pt x="7296912" y="841248"/>
                </a:cubicBezTo>
                <a:cubicBezTo>
                  <a:pt x="7318171" y="844791"/>
                  <a:pt x="7339881" y="845717"/>
                  <a:pt x="7360920" y="850392"/>
                </a:cubicBezTo>
                <a:cubicBezTo>
                  <a:pt x="7394845" y="857931"/>
                  <a:pt x="7427976" y="868680"/>
                  <a:pt x="7461504" y="877824"/>
                </a:cubicBezTo>
                <a:cubicBezTo>
                  <a:pt x="7485888" y="874776"/>
                  <a:pt x="7510479" y="873076"/>
                  <a:pt x="7534656" y="868680"/>
                </a:cubicBezTo>
                <a:cubicBezTo>
                  <a:pt x="7544139" y="866956"/>
                  <a:pt x="7552449" y="859536"/>
                  <a:pt x="7562088" y="859536"/>
                </a:cubicBezTo>
                <a:cubicBezTo>
                  <a:pt x="7626169" y="859536"/>
                  <a:pt x="7690104" y="865632"/>
                  <a:pt x="7754112" y="868680"/>
                </a:cubicBezTo>
                <a:cubicBezTo>
                  <a:pt x="7778496" y="874776"/>
                  <a:pt x="7802397" y="883311"/>
                  <a:pt x="7827264" y="886968"/>
                </a:cubicBezTo>
                <a:cubicBezTo>
                  <a:pt x="7906189" y="898575"/>
                  <a:pt x="8065008" y="914400"/>
                  <a:pt x="8065008" y="914400"/>
                </a:cubicBezTo>
                <a:cubicBezTo>
                  <a:pt x="8083296" y="920496"/>
                  <a:pt x="8101107" y="928273"/>
                  <a:pt x="8119872" y="932688"/>
                </a:cubicBezTo>
                <a:cubicBezTo>
                  <a:pt x="8213008" y="954602"/>
                  <a:pt x="8286629" y="957334"/>
                  <a:pt x="8385048" y="969264"/>
                </a:cubicBezTo>
                <a:cubicBezTo>
                  <a:pt x="8536455" y="987616"/>
                  <a:pt x="8524800" y="991113"/>
                  <a:pt x="8686800" y="1005840"/>
                </a:cubicBezTo>
                <a:cubicBezTo>
                  <a:pt x="8909285" y="1026066"/>
                  <a:pt x="8926431" y="1024207"/>
                  <a:pt x="9144000" y="1033272"/>
                </a:cubicBezTo>
                <a:cubicBezTo>
                  <a:pt x="9362320" y="1057530"/>
                  <a:pt x="9034034" y="1022665"/>
                  <a:pt x="9400032" y="1051560"/>
                </a:cubicBezTo>
                <a:cubicBezTo>
                  <a:pt x="9458083" y="1056143"/>
                  <a:pt x="9515775" y="1064576"/>
                  <a:pt x="9573768" y="1069848"/>
                </a:cubicBezTo>
                <a:cubicBezTo>
                  <a:pt x="9679332" y="1079445"/>
                  <a:pt x="9788424" y="1083118"/>
                  <a:pt x="9893808" y="1088136"/>
                </a:cubicBezTo>
                <a:cubicBezTo>
                  <a:pt x="10052687" y="1065439"/>
                  <a:pt x="9838733" y="1094005"/>
                  <a:pt x="10140696" y="1069848"/>
                </a:cubicBezTo>
                <a:cubicBezTo>
                  <a:pt x="10156188" y="1068609"/>
                  <a:pt x="10171086" y="1063259"/>
                  <a:pt x="10186416" y="1060704"/>
                </a:cubicBezTo>
                <a:cubicBezTo>
                  <a:pt x="10207675" y="1057161"/>
                  <a:pt x="10229088" y="1054608"/>
                  <a:pt x="10250424" y="1051560"/>
                </a:cubicBezTo>
                <a:cubicBezTo>
                  <a:pt x="10447438" y="1059441"/>
                  <a:pt x="10541933" y="1068897"/>
                  <a:pt x="10744200" y="1051560"/>
                </a:cubicBezTo>
                <a:cubicBezTo>
                  <a:pt x="10754501" y="1050677"/>
                  <a:pt x="10832368" y="1021192"/>
                  <a:pt x="10844784" y="1014984"/>
                </a:cubicBezTo>
                <a:cubicBezTo>
                  <a:pt x="10860680" y="1007036"/>
                  <a:pt x="10873643" y="993172"/>
                  <a:pt x="10890504" y="987552"/>
                </a:cubicBezTo>
                <a:cubicBezTo>
                  <a:pt x="10910951" y="980736"/>
                  <a:pt x="10933176" y="981456"/>
                  <a:pt x="10954512" y="978408"/>
                </a:cubicBezTo>
                <a:lnTo>
                  <a:pt x="11055096" y="987552"/>
                </a:lnTo>
                <a:cubicBezTo>
                  <a:pt x="11082560" y="990298"/>
                  <a:pt x="11156909" y="977179"/>
                  <a:pt x="11137392" y="996696"/>
                </a:cubicBezTo>
                <a:cubicBezTo>
                  <a:pt x="11113586" y="1020502"/>
                  <a:pt x="11070336" y="1002792"/>
                  <a:pt x="11036808" y="1005840"/>
                </a:cubicBezTo>
                <a:cubicBezTo>
                  <a:pt x="11024616" y="1008888"/>
                  <a:pt x="11012269" y="1011373"/>
                  <a:pt x="11000232" y="1014984"/>
                </a:cubicBezTo>
                <a:cubicBezTo>
                  <a:pt x="10981768" y="1020523"/>
                  <a:pt x="10964625" y="1032397"/>
                  <a:pt x="10945368" y="1033272"/>
                </a:cubicBezTo>
                <a:cubicBezTo>
                  <a:pt x="10896555" y="1035491"/>
                  <a:pt x="10847832" y="1027176"/>
                  <a:pt x="10799064" y="1024128"/>
                </a:cubicBezTo>
                <a:lnTo>
                  <a:pt x="10570464" y="987552"/>
                </a:lnTo>
                <a:cubicBezTo>
                  <a:pt x="10483094" y="973900"/>
                  <a:pt x="10533733" y="985227"/>
                  <a:pt x="10469880" y="969264"/>
                </a:cubicBezTo>
                <a:cubicBezTo>
                  <a:pt x="10375585" y="1000696"/>
                  <a:pt x="10523029" y="944364"/>
                  <a:pt x="10424160" y="1014984"/>
                </a:cubicBezTo>
                <a:cubicBezTo>
                  <a:pt x="10411513" y="1024017"/>
                  <a:pt x="10393845" y="1022074"/>
                  <a:pt x="10378440" y="1024128"/>
                </a:cubicBezTo>
                <a:cubicBezTo>
                  <a:pt x="10348077" y="1028176"/>
                  <a:pt x="10317480" y="1030224"/>
                  <a:pt x="10287000" y="1033272"/>
                </a:cubicBezTo>
                <a:lnTo>
                  <a:pt x="9546336" y="1024128"/>
                </a:lnTo>
                <a:cubicBezTo>
                  <a:pt x="9527801" y="1023702"/>
                  <a:pt x="9509910" y="1016925"/>
                  <a:pt x="9491472" y="1014984"/>
                </a:cubicBezTo>
                <a:cubicBezTo>
                  <a:pt x="9451949" y="1010824"/>
                  <a:pt x="9412224" y="1008888"/>
                  <a:pt x="9372600" y="1005840"/>
                </a:cubicBezTo>
                <a:cubicBezTo>
                  <a:pt x="9476232" y="1002792"/>
                  <a:pt x="9579819" y="996696"/>
                  <a:pt x="9683496" y="996696"/>
                </a:cubicBezTo>
                <a:cubicBezTo>
                  <a:pt x="10375772" y="996696"/>
                  <a:pt x="9679847" y="1000171"/>
                  <a:pt x="9976104" y="1014984"/>
                </a:cubicBezTo>
                <a:cubicBezTo>
                  <a:pt x="10134519" y="1022905"/>
                  <a:pt x="10293096" y="1027176"/>
                  <a:pt x="10451592" y="1033272"/>
                </a:cubicBezTo>
                <a:lnTo>
                  <a:pt x="10826496" y="1024128"/>
                </a:lnTo>
                <a:cubicBezTo>
                  <a:pt x="10869248" y="1022573"/>
                  <a:pt x="10912313" y="1022017"/>
                  <a:pt x="10954512" y="1014984"/>
                </a:cubicBezTo>
                <a:cubicBezTo>
                  <a:pt x="10967958" y="1012743"/>
                  <a:pt x="10977722" y="999369"/>
                  <a:pt x="10991088" y="996696"/>
                </a:cubicBezTo>
                <a:cubicBezTo>
                  <a:pt x="11024100" y="990094"/>
                  <a:pt x="11058144" y="990600"/>
                  <a:pt x="11091672" y="987552"/>
                </a:cubicBezTo>
                <a:cubicBezTo>
                  <a:pt x="11106912" y="984504"/>
                  <a:pt x="11122314" y="982177"/>
                  <a:pt x="11137392" y="978408"/>
                </a:cubicBezTo>
                <a:cubicBezTo>
                  <a:pt x="11165243" y="971445"/>
                  <a:pt x="11207194" y="957132"/>
                  <a:pt x="11237976" y="950976"/>
                </a:cubicBezTo>
                <a:cubicBezTo>
                  <a:pt x="11271392" y="944293"/>
                  <a:pt x="11305388" y="940493"/>
                  <a:pt x="11338560" y="932688"/>
                </a:cubicBezTo>
                <a:cubicBezTo>
                  <a:pt x="11357325" y="928273"/>
                  <a:pt x="11374521" y="918181"/>
                  <a:pt x="11393424" y="914400"/>
                </a:cubicBezTo>
                <a:cubicBezTo>
                  <a:pt x="11429696" y="907146"/>
                  <a:pt x="11544838" y="893187"/>
                  <a:pt x="11594592" y="886968"/>
                </a:cubicBezTo>
                <a:cubicBezTo>
                  <a:pt x="11603736" y="880872"/>
                  <a:pt x="11611598" y="872155"/>
                  <a:pt x="11622024" y="868680"/>
                </a:cubicBezTo>
                <a:cubicBezTo>
                  <a:pt x="11642546" y="861839"/>
                  <a:pt x="11750116" y="851400"/>
                  <a:pt x="11759184" y="850392"/>
                </a:cubicBezTo>
                <a:cubicBezTo>
                  <a:pt x="11771376" y="847344"/>
                  <a:pt x="11783676" y="844700"/>
                  <a:pt x="11795760" y="841248"/>
                </a:cubicBezTo>
                <a:cubicBezTo>
                  <a:pt x="11805028" y="838600"/>
                  <a:pt x="11813767" y="834124"/>
                  <a:pt x="11823192" y="832104"/>
                </a:cubicBezTo>
                <a:cubicBezTo>
                  <a:pt x="12062426" y="780840"/>
                  <a:pt x="11806692" y="843087"/>
                  <a:pt x="11996928" y="795528"/>
                </a:cubicBezTo>
                <a:cubicBezTo>
                  <a:pt x="12009120" y="792480"/>
                  <a:pt x="12021836" y="791051"/>
                  <a:pt x="12033504" y="786384"/>
                </a:cubicBezTo>
                <a:cubicBezTo>
                  <a:pt x="12088173" y="764516"/>
                  <a:pt x="12063652" y="773287"/>
                  <a:pt x="12106656" y="758952"/>
                </a:cubicBezTo>
                <a:cubicBezTo>
                  <a:pt x="12237712" y="768313"/>
                  <a:pt x="12277453" y="768096"/>
                  <a:pt x="12225528" y="768096"/>
                </a:cubicBezTo>
                <a:lnTo>
                  <a:pt x="12207240" y="1828800"/>
                </a:lnTo>
                <a:lnTo>
                  <a:pt x="0" y="1801368"/>
                </a:lnTo>
                <a:lnTo>
                  <a:pt x="0" y="91440"/>
                </a:lnTo>
                <a:close/>
              </a:path>
            </a:pathLst>
          </a:cu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Shape 3">
            <a:extLst>
              <a:ext uri="{FF2B5EF4-FFF2-40B4-BE49-F238E27FC236}">
                <a16:creationId xmlns:a16="http://schemas.microsoft.com/office/drawing/2014/main" id="{163B45AB-542D-D55F-0AD1-8080C208E06B}"/>
              </a:ext>
            </a:extLst>
          </p:cNvPr>
          <p:cNvSpPr/>
          <p:nvPr/>
        </p:nvSpPr>
        <p:spPr>
          <a:xfrm>
            <a:off x="-49129" y="5023501"/>
            <a:ext cx="12265884" cy="1163386"/>
          </a:xfrm>
          <a:custGeom>
            <a:avLst/>
            <a:gdLst>
              <a:gd name="connsiteX0" fmla="*/ 0 w 12198096"/>
              <a:gd name="connsiteY0" fmla="*/ 72002 h 1044847"/>
              <a:gd name="connsiteX1" fmla="*/ 1865376 w 12198096"/>
              <a:gd name="connsiteY1" fmla="*/ 44570 h 1044847"/>
              <a:gd name="connsiteX2" fmla="*/ 5340096 w 12198096"/>
              <a:gd name="connsiteY2" fmla="*/ 593210 h 1044847"/>
              <a:gd name="connsiteX3" fmla="*/ 9646920 w 12198096"/>
              <a:gd name="connsiteY3" fmla="*/ 1041266 h 1044847"/>
              <a:gd name="connsiteX4" fmla="*/ 12198096 w 12198096"/>
              <a:gd name="connsiteY4" fmla="*/ 766946 h 1044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8096" h="1044847">
                <a:moveTo>
                  <a:pt x="0" y="72002"/>
                </a:moveTo>
                <a:cubicBezTo>
                  <a:pt x="487680" y="14852"/>
                  <a:pt x="975360" y="-42298"/>
                  <a:pt x="1865376" y="44570"/>
                </a:cubicBezTo>
                <a:cubicBezTo>
                  <a:pt x="2755392" y="131438"/>
                  <a:pt x="4043172" y="427094"/>
                  <a:pt x="5340096" y="593210"/>
                </a:cubicBezTo>
                <a:cubicBezTo>
                  <a:pt x="6637020" y="759326"/>
                  <a:pt x="8503920" y="1012310"/>
                  <a:pt x="9646920" y="1041266"/>
                </a:cubicBezTo>
                <a:cubicBezTo>
                  <a:pt x="10789920" y="1070222"/>
                  <a:pt x="11494008" y="918584"/>
                  <a:pt x="12198096" y="766946"/>
                </a:cubicBezTo>
              </a:path>
            </a:pathLst>
          </a:custGeom>
          <a:noFill/>
          <a:ln w="171450">
            <a:solidFill>
              <a:srgbClr val="CB995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F57FAD17-4775-0A99-6DB7-9764F2ADDFEE}"/>
              </a:ext>
            </a:extLst>
          </p:cNvPr>
          <p:cNvSpPr/>
          <p:nvPr/>
        </p:nvSpPr>
        <p:spPr>
          <a:xfrm>
            <a:off x="-36942" y="5023501"/>
            <a:ext cx="12265884" cy="1163386"/>
          </a:xfrm>
          <a:custGeom>
            <a:avLst/>
            <a:gdLst>
              <a:gd name="connsiteX0" fmla="*/ 0 w 12198096"/>
              <a:gd name="connsiteY0" fmla="*/ 72002 h 1044847"/>
              <a:gd name="connsiteX1" fmla="*/ 1865376 w 12198096"/>
              <a:gd name="connsiteY1" fmla="*/ 44570 h 1044847"/>
              <a:gd name="connsiteX2" fmla="*/ 5340096 w 12198096"/>
              <a:gd name="connsiteY2" fmla="*/ 593210 h 1044847"/>
              <a:gd name="connsiteX3" fmla="*/ 9646920 w 12198096"/>
              <a:gd name="connsiteY3" fmla="*/ 1041266 h 1044847"/>
              <a:gd name="connsiteX4" fmla="*/ 12198096 w 12198096"/>
              <a:gd name="connsiteY4" fmla="*/ 766946 h 1044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8096" h="1044847">
                <a:moveTo>
                  <a:pt x="0" y="72002"/>
                </a:moveTo>
                <a:cubicBezTo>
                  <a:pt x="487680" y="14852"/>
                  <a:pt x="975360" y="-42298"/>
                  <a:pt x="1865376" y="44570"/>
                </a:cubicBezTo>
                <a:cubicBezTo>
                  <a:pt x="2755392" y="131438"/>
                  <a:pt x="4043172" y="427094"/>
                  <a:pt x="5340096" y="593210"/>
                </a:cubicBezTo>
                <a:cubicBezTo>
                  <a:pt x="6637020" y="759326"/>
                  <a:pt x="8503920" y="1012310"/>
                  <a:pt x="9646920" y="1041266"/>
                </a:cubicBezTo>
                <a:cubicBezTo>
                  <a:pt x="10789920" y="1070222"/>
                  <a:pt x="11494008" y="918584"/>
                  <a:pt x="12198096" y="766946"/>
                </a:cubicBezTo>
              </a:path>
            </a:pathLst>
          </a:custGeom>
          <a:noFill/>
          <a:ln w="76200">
            <a:solidFill>
              <a:srgbClr val="B473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Top Corners Snipped 14">
            <a:extLst>
              <a:ext uri="{FF2B5EF4-FFF2-40B4-BE49-F238E27FC236}">
                <a16:creationId xmlns:a16="http://schemas.microsoft.com/office/drawing/2014/main" id="{5381EDB7-255A-A11B-8723-2FBFC9AAE225}"/>
              </a:ext>
            </a:extLst>
          </p:cNvPr>
          <p:cNvSpPr/>
          <p:nvPr/>
        </p:nvSpPr>
        <p:spPr>
          <a:xfrm rot="16200000">
            <a:off x="9585098" y="2869976"/>
            <a:ext cx="739718" cy="4547994"/>
          </a:xfrm>
          <a:prstGeom prst="snip2SameRect">
            <a:avLst/>
          </a:prstGeom>
          <a:solidFill>
            <a:srgbClr val="B473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18" name="TextBox 17">
            <a:extLst>
              <a:ext uri="{FF2B5EF4-FFF2-40B4-BE49-F238E27FC236}">
                <a16:creationId xmlns:a16="http://schemas.microsoft.com/office/drawing/2014/main" id="{E0B5F4BA-32CC-A69E-DA12-17F1BD4F5991}"/>
              </a:ext>
            </a:extLst>
          </p:cNvPr>
          <p:cNvSpPr txBox="1"/>
          <p:nvPr/>
        </p:nvSpPr>
        <p:spPr>
          <a:xfrm>
            <a:off x="2039112" y="4889384"/>
            <a:ext cx="10189829" cy="523220"/>
          </a:xfrm>
          <a:prstGeom prst="rect">
            <a:avLst/>
          </a:prstGeom>
          <a:noFill/>
        </p:spPr>
        <p:txBody>
          <a:bodyPr wrap="square">
            <a:spAutoFit/>
          </a:bodyPr>
          <a:lstStyle/>
          <a:p>
            <a:pPr algn="r"/>
            <a:r>
              <a:rPr lang="en-US" sz="2800" b="1" dirty="0">
                <a:latin typeface="Bitter" pitchFamily="2" charset="0"/>
              </a:rPr>
              <a:t>6C: Earth’s Natural Events</a:t>
            </a:r>
          </a:p>
        </p:txBody>
      </p:sp>
      <p:sp>
        <p:nvSpPr>
          <p:cNvPr id="20" name="TextBox 19">
            <a:extLst>
              <a:ext uri="{FF2B5EF4-FFF2-40B4-BE49-F238E27FC236}">
                <a16:creationId xmlns:a16="http://schemas.microsoft.com/office/drawing/2014/main" id="{FEF4676A-92AF-D137-1882-7F38A2645591}"/>
              </a:ext>
            </a:extLst>
          </p:cNvPr>
          <p:cNvSpPr txBox="1"/>
          <p:nvPr/>
        </p:nvSpPr>
        <p:spPr>
          <a:xfrm>
            <a:off x="6108472" y="479488"/>
            <a:ext cx="7042638" cy="1323439"/>
          </a:xfrm>
          <a:prstGeom prst="rect">
            <a:avLst/>
          </a:prstGeom>
          <a:noFill/>
        </p:spPr>
        <p:txBody>
          <a:bodyPr wrap="square">
            <a:spAutoFit/>
          </a:bodyPr>
          <a:lstStyle/>
          <a:p>
            <a:pPr algn="ctr"/>
            <a:r>
              <a:rPr lang="en-US" sz="8000" b="1">
                <a:solidFill>
                  <a:schemeClr val="bg1"/>
                </a:solidFill>
                <a:latin typeface="Bitter SemiBold" pitchFamily="2" charset="0"/>
                <a:cs typeface="Times New Roman" panose="02020603050405020304" pitchFamily="18" charset="0"/>
              </a:rPr>
              <a:t>MISSOURI</a:t>
            </a:r>
          </a:p>
        </p:txBody>
      </p:sp>
      <p:sp>
        <p:nvSpPr>
          <p:cNvPr id="22" name="TextBox 21">
            <a:extLst>
              <a:ext uri="{FF2B5EF4-FFF2-40B4-BE49-F238E27FC236}">
                <a16:creationId xmlns:a16="http://schemas.microsoft.com/office/drawing/2014/main" id="{AF3A31F5-4265-C4B6-A0B1-BDD28EAF5417}"/>
              </a:ext>
            </a:extLst>
          </p:cNvPr>
          <p:cNvSpPr txBox="1"/>
          <p:nvPr/>
        </p:nvSpPr>
        <p:spPr>
          <a:xfrm>
            <a:off x="7196292" y="-6316"/>
            <a:ext cx="5020462" cy="707886"/>
          </a:xfrm>
          <a:prstGeom prst="rect">
            <a:avLst/>
          </a:prstGeom>
          <a:noFill/>
        </p:spPr>
        <p:txBody>
          <a:bodyPr wrap="square">
            <a:spAutoFit/>
          </a:bodyPr>
          <a:lstStyle/>
          <a:p>
            <a:pPr algn="r"/>
            <a:r>
              <a:rPr lang="en-US" sz="4000">
                <a:solidFill>
                  <a:schemeClr val="bg1"/>
                </a:solidFill>
                <a:latin typeface="Montserrat Medium" pitchFamily="2" charset="0"/>
              </a:rPr>
              <a:t>Life and Land in</a:t>
            </a:r>
          </a:p>
        </p:txBody>
      </p:sp>
      <p:pic>
        <p:nvPicPr>
          <p:cNvPr id="24" name="Picture 23" descr="Logo, company name&#10;&#10;AI-generated content may be incorrect.">
            <a:extLst>
              <a:ext uri="{FF2B5EF4-FFF2-40B4-BE49-F238E27FC236}">
                <a16:creationId xmlns:a16="http://schemas.microsoft.com/office/drawing/2014/main" id="{99E8171B-1648-8C98-9D6F-D8E4D864AB19}"/>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8417" y="5210150"/>
            <a:ext cx="2194431" cy="1698332"/>
          </a:xfrm>
          <a:prstGeom prst="rect">
            <a:avLst/>
          </a:prstGeom>
        </p:spPr>
      </p:pic>
    </p:spTree>
    <p:extLst>
      <p:ext uri="{BB962C8B-B14F-4D97-AF65-F5344CB8AC3E}">
        <p14:creationId xmlns:p14="http://schemas.microsoft.com/office/powerpoint/2010/main" val="21041713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D07FF1-B8E6-DBCF-6546-9E1EB79498B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3933423-FEB5-9785-D0D8-629317C4B980}"/>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2BFBEF3A-1692-1A04-DBEC-A5A1C8F78726}"/>
              </a:ext>
            </a:extLst>
          </p:cNvPr>
          <p:cNvSpPr txBox="1"/>
          <p:nvPr/>
        </p:nvSpPr>
        <p:spPr>
          <a:xfrm>
            <a:off x="11594592" y="6366393"/>
            <a:ext cx="51206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10</a:t>
            </a:r>
          </a:p>
        </p:txBody>
      </p:sp>
      <p:sp>
        <p:nvSpPr>
          <p:cNvPr id="5" name="TextBox 4">
            <a:extLst>
              <a:ext uri="{FF2B5EF4-FFF2-40B4-BE49-F238E27FC236}">
                <a16:creationId xmlns:a16="http://schemas.microsoft.com/office/drawing/2014/main" id="{288EB775-8018-4ABB-76E0-314AF55C7ECF}"/>
              </a:ext>
            </a:extLst>
          </p:cNvPr>
          <p:cNvSpPr txBox="1"/>
          <p:nvPr/>
        </p:nvSpPr>
        <p:spPr>
          <a:xfrm>
            <a:off x="597408" y="6366393"/>
            <a:ext cx="786993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6C Earth’s Natural Events: Explore</a:t>
            </a:r>
          </a:p>
        </p:txBody>
      </p:sp>
      <p:sp>
        <p:nvSpPr>
          <p:cNvPr id="6" name="Rectangle: Rounded Corners 5">
            <a:extLst>
              <a:ext uri="{FF2B5EF4-FFF2-40B4-BE49-F238E27FC236}">
                <a16:creationId xmlns:a16="http://schemas.microsoft.com/office/drawing/2014/main" id="{F4144F41-0D00-AD16-A2A7-F4ED48ACDFC2}"/>
              </a:ext>
            </a:extLst>
          </p:cNvPr>
          <p:cNvSpPr/>
          <p:nvPr/>
        </p:nvSpPr>
        <p:spPr>
          <a:xfrm>
            <a:off x="88894" y="6299161"/>
            <a:ext cx="496825" cy="503796"/>
          </a:xfrm>
          <a:prstGeom prst="roundRect">
            <a:avLst/>
          </a:prstGeom>
          <a:solidFill>
            <a:srgbClr val="B473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1A0426F-6C7A-92E1-79E5-45184C17E3E0}"/>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6C</a:t>
            </a:r>
            <a:endParaRPr lang="en-US" sz="2000" dirty="0"/>
          </a:p>
        </p:txBody>
      </p:sp>
      <p:sp>
        <p:nvSpPr>
          <p:cNvPr id="10" name="TextBox 9">
            <a:extLst>
              <a:ext uri="{FF2B5EF4-FFF2-40B4-BE49-F238E27FC236}">
                <a16:creationId xmlns:a16="http://schemas.microsoft.com/office/drawing/2014/main" id="{18ED005D-59DF-9B0B-A47F-03F6F02D2640}"/>
              </a:ext>
            </a:extLst>
          </p:cNvPr>
          <p:cNvSpPr txBox="1"/>
          <p:nvPr/>
        </p:nvSpPr>
        <p:spPr>
          <a:xfrm>
            <a:off x="176107" y="4751509"/>
            <a:ext cx="11931527" cy="1508105"/>
          </a:xfrm>
          <a:prstGeom prst="rect">
            <a:avLst/>
          </a:prstGeom>
          <a:noFill/>
        </p:spPr>
        <p:txBody>
          <a:bodyPr wrap="square" lIns="91440" tIns="45720" rIns="91440" bIns="45720" anchor="t">
            <a:spAutoFit/>
          </a:bodyPr>
          <a:lstStyle/>
          <a:p>
            <a:pPr algn="ctr"/>
            <a:r>
              <a:rPr lang="en-US" sz="4800" dirty="0">
                <a:latin typeface="Avenir Next LT Pro"/>
              </a:rPr>
              <a:t>What</a:t>
            </a:r>
            <a:r>
              <a:rPr lang="en-US" sz="4400" dirty="0">
                <a:latin typeface="Avenir Next LT Pro"/>
              </a:rPr>
              <a:t> happened to the stream in Picture #2? </a:t>
            </a:r>
          </a:p>
          <a:p>
            <a:pPr algn="ctr"/>
            <a:r>
              <a:rPr lang="en-US" sz="4400" dirty="0">
                <a:latin typeface="Avenir Next LT Pro"/>
              </a:rPr>
              <a:t>Was it always that steep?</a:t>
            </a:r>
          </a:p>
        </p:txBody>
      </p:sp>
      <p:pic>
        <p:nvPicPr>
          <p:cNvPr id="7" name="Picture 6">
            <a:extLst>
              <a:ext uri="{FF2B5EF4-FFF2-40B4-BE49-F238E27FC236}">
                <a16:creationId xmlns:a16="http://schemas.microsoft.com/office/drawing/2014/main" id="{B519661D-284F-AB1F-8167-F1EF6C66D0EF}"/>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604177" y="218139"/>
            <a:ext cx="3493912" cy="4537719"/>
          </a:xfrm>
          <a:prstGeom prst="rect">
            <a:avLst/>
          </a:prstGeom>
          <a:ln>
            <a:solidFill>
              <a:schemeClr val="tx1"/>
            </a:solidFill>
          </a:ln>
        </p:spPr>
      </p:pic>
      <p:pic>
        <p:nvPicPr>
          <p:cNvPr id="12" name="Picture 11" descr="A screenshot of a video game&#10;&#10;AI-generated content may be incorrect.">
            <a:extLst>
              <a:ext uri="{FF2B5EF4-FFF2-40B4-BE49-F238E27FC236}">
                <a16:creationId xmlns:a16="http://schemas.microsoft.com/office/drawing/2014/main" id="{FEF903F1-3E23-A353-E201-A03318542C0E}"/>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092318" y="217333"/>
            <a:ext cx="3495506" cy="4539781"/>
          </a:xfrm>
          <a:prstGeom prst="rect">
            <a:avLst/>
          </a:prstGeom>
          <a:ln>
            <a:solidFill>
              <a:schemeClr val="tx1"/>
            </a:solidFill>
          </a:ln>
        </p:spPr>
      </p:pic>
    </p:spTree>
    <p:extLst>
      <p:ext uri="{BB962C8B-B14F-4D97-AF65-F5344CB8AC3E}">
        <p14:creationId xmlns:p14="http://schemas.microsoft.com/office/powerpoint/2010/main" val="15801294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A74FA0-7FC2-7B24-28EE-8C22A47C4028}"/>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6860238-D1B2-5C99-04E6-5F6E200B4D35}"/>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9C47347B-F4CC-569F-B097-FA4B877B791C}"/>
              </a:ext>
            </a:extLst>
          </p:cNvPr>
          <p:cNvSpPr txBox="1"/>
          <p:nvPr/>
        </p:nvSpPr>
        <p:spPr>
          <a:xfrm>
            <a:off x="11594592" y="6366393"/>
            <a:ext cx="51206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11</a:t>
            </a:r>
          </a:p>
        </p:txBody>
      </p:sp>
      <p:sp>
        <p:nvSpPr>
          <p:cNvPr id="5" name="TextBox 4">
            <a:extLst>
              <a:ext uri="{FF2B5EF4-FFF2-40B4-BE49-F238E27FC236}">
                <a16:creationId xmlns:a16="http://schemas.microsoft.com/office/drawing/2014/main" id="{144088A9-C0A0-361F-F6E5-93C0B125C6FB}"/>
              </a:ext>
            </a:extLst>
          </p:cNvPr>
          <p:cNvSpPr txBox="1"/>
          <p:nvPr/>
        </p:nvSpPr>
        <p:spPr>
          <a:xfrm>
            <a:off x="597408" y="6366393"/>
            <a:ext cx="786993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6C Earth’s Natural Events: Explore</a:t>
            </a:r>
          </a:p>
        </p:txBody>
      </p:sp>
      <p:sp>
        <p:nvSpPr>
          <p:cNvPr id="6" name="Rectangle: Rounded Corners 5">
            <a:extLst>
              <a:ext uri="{FF2B5EF4-FFF2-40B4-BE49-F238E27FC236}">
                <a16:creationId xmlns:a16="http://schemas.microsoft.com/office/drawing/2014/main" id="{0F085D95-CA69-EE7A-9C6A-2873D4BB9915}"/>
              </a:ext>
            </a:extLst>
          </p:cNvPr>
          <p:cNvSpPr/>
          <p:nvPr/>
        </p:nvSpPr>
        <p:spPr>
          <a:xfrm>
            <a:off x="88894" y="6299161"/>
            <a:ext cx="496825" cy="503796"/>
          </a:xfrm>
          <a:prstGeom prst="roundRect">
            <a:avLst/>
          </a:prstGeom>
          <a:solidFill>
            <a:srgbClr val="B473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6FCF7AB-91DB-E441-0123-A96DF7EEB2F8}"/>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6C</a:t>
            </a:r>
            <a:endParaRPr lang="en-US" sz="2000" dirty="0"/>
          </a:p>
        </p:txBody>
      </p:sp>
      <p:sp>
        <p:nvSpPr>
          <p:cNvPr id="10" name="TextBox 9">
            <a:extLst>
              <a:ext uri="{FF2B5EF4-FFF2-40B4-BE49-F238E27FC236}">
                <a16:creationId xmlns:a16="http://schemas.microsoft.com/office/drawing/2014/main" id="{7B679F0A-3E0F-1A09-4A68-5B159ADB7F12}"/>
              </a:ext>
            </a:extLst>
          </p:cNvPr>
          <p:cNvSpPr txBox="1"/>
          <p:nvPr/>
        </p:nvSpPr>
        <p:spPr>
          <a:xfrm>
            <a:off x="641093" y="1653753"/>
            <a:ext cx="10909814" cy="3046988"/>
          </a:xfrm>
          <a:prstGeom prst="rect">
            <a:avLst/>
          </a:prstGeom>
          <a:noFill/>
        </p:spPr>
        <p:txBody>
          <a:bodyPr wrap="square">
            <a:spAutoFit/>
          </a:bodyPr>
          <a:lstStyle/>
          <a:p>
            <a:pPr algn="ctr"/>
            <a:r>
              <a:rPr lang="en-US" sz="4800" dirty="0">
                <a:latin typeface="Avenir Next LT Pro" panose="020B0504020202020204" pitchFamily="34" charset="0"/>
              </a:rPr>
              <a:t>What do you think will happen when I pour the water into the container?</a:t>
            </a:r>
          </a:p>
          <a:p>
            <a:pPr algn="ctr"/>
            <a:endParaRPr lang="en-US" sz="4800" dirty="0">
              <a:latin typeface="Avenir Next LT Pro" panose="020B0504020202020204" pitchFamily="34" charset="0"/>
            </a:endParaRPr>
          </a:p>
          <a:p>
            <a:pPr algn="ctr"/>
            <a:r>
              <a:rPr lang="en-US" sz="4800" dirty="0">
                <a:latin typeface="Avenir Next LT Pro" panose="020B0504020202020204" pitchFamily="34" charset="0"/>
              </a:rPr>
              <a:t>Why do you think so?</a:t>
            </a:r>
          </a:p>
        </p:txBody>
      </p:sp>
    </p:spTree>
    <p:extLst>
      <p:ext uri="{BB962C8B-B14F-4D97-AF65-F5344CB8AC3E}">
        <p14:creationId xmlns:p14="http://schemas.microsoft.com/office/powerpoint/2010/main" val="22284873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05F741-FAA7-1DE0-48B3-316224144B0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F638BA5-4DE0-EB98-7FFB-BE39E841EF88}"/>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28F852FE-1299-59BA-C1D3-15BA19BA2671}"/>
              </a:ext>
            </a:extLst>
          </p:cNvPr>
          <p:cNvSpPr txBox="1"/>
          <p:nvPr/>
        </p:nvSpPr>
        <p:spPr>
          <a:xfrm>
            <a:off x="11594592" y="6366393"/>
            <a:ext cx="51206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12</a:t>
            </a:r>
          </a:p>
        </p:txBody>
      </p:sp>
      <p:sp>
        <p:nvSpPr>
          <p:cNvPr id="5" name="TextBox 4">
            <a:extLst>
              <a:ext uri="{FF2B5EF4-FFF2-40B4-BE49-F238E27FC236}">
                <a16:creationId xmlns:a16="http://schemas.microsoft.com/office/drawing/2014/main" id="{6F53BFD2-CE00-F1E9-C5AA-5734C7C489E0}"/>
              </a:ext>
            </a:extLst>
          </p:cNvPr>
          <p:cNvSpPr txBox="1"/>
          <p:nvPr/>
        </p:nvSpPr>
        <p:spPr>
          <a:xfrm>
            <a:off x="597408" y="6366393"/>
            <a:ext cx="786993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6C Earth’s Natural Events: Explore</a:t>
            </a:r>
          </a:p>
        </p:txBody>
      </p:sp>
      <p:sp>
        <p:nvSpPr>
          <p:cNvPr id="6" name="Rectangle: Rounded Corners 5">
            <a:extLst>
              <a:ext uri="{FF2B5EF4-FFF2-40B4-BE49-F238E27FC236}">
                <a16:creationId xmlns:a16="http://schemas.microsoft.com/office/drawing/2014/main" id="{79B92B93-9EE5-8519-F838-FF5DE0CCE7F6}"/>
              </a:ext>
            </a:extLst>
          </p:cNvPr>
          <p:cNvSpPr/>
          <p:nvPr/>
        </p:nvSpPr>
        <p:spPr>
          <a:xfrm>
            <a:off x="88894" y="6299161"/>
            <a:ext cx="496825" cy="503796"/>
          </a:xfrm>
          <a:prstGeom prst="roundRect">
            <a:avLst/>
          </a:prstGeom>
          <a:solidFill>
            <a:srgbClr val="B473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140C98E-6050-7285-E047-538E92952FBE}"/>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6C</a:t>
            </a:r>
            <a:endParaRPr lang="en-US" sz="2000" dirty="0"/>
          </a:p>
        </p:txBody>
      </p:sp>
      <p:sp>
        <p:nvSpPr>
          <p:cNvPr id="10" name="TextBox 9">
            <a:extLst>
              <a:ext uri="{FF2B5EF4-FFF2-40B4-BE49-F238E27FC236}">
                <a16:creationId xmlns:a16="http://schemas.microsoft.com/office/drawing/2014/main" id="{2CABB506-9550-6FB5-341F-E1DB948359EE}"/>
              </a:ext>
            </a:extLst>
          </p:cNvPr>
          <p:cNvSpPr txBox="1"/>
          <p:nvPr/>
        </p:nvSpPr>
        <p:spPr>
          <a:xfrm>
            <a:off x="5353963" y="2164521"/>
            <a:ext cx="6226759" cy="1569660"/>
          </a:xfrm>
          <a:prstGeom prst="rect">
            <a:avLst/>
          </a:prstGeom>
          <a:noFill/>
        </p:spPr>
        <p:txBody>
          <a:bodyPr wrap="square">
            <a:spAutoFit/>
          </a:bodyPr>
          <a:lstStyle/>
          <a:p>
            <a:pPr algn="ctr"/>
            <a:r>
              <a:rPr lang="en-US" sz="4800" dirty="0">
                <a:latin typeface="Avenir Next LT Pro" panose="020B0504020202020204" pitchFamily="34" charset="0"/>
              </a:rPr>
              <a:t>Write your </a:t>
            </a:r>
            <a:r>
              <a:rPr lang="en-US" sz="4800" b="1" dirty="0">
                <a:latin typeface="Avenir Next LT Pro" panose="020B0504020202020204" pitchFamily="34" charset="0"/>
              </a:rPr>
              <a:t>predictions</a:t>
            </a:r>
            <a:r>
              <a:rPr lang="en-US" sz="4800" dirty="0">
                <a:latin typeface="Avenir Next LT Pro" panose="020B0504020202020204" pitchFamily="34" charset="0"/>
              </a:rPr>
              <a:t>!</a:t>
            </a:r>
          </a:p>
        </p:txBody>
      </p:sp>
      <p:pic>
        <p:nvPicPr>
          <p:cNvPr id="3" name="Picture 2">
            <a:extLst>
              <a:ext uri="{FF2B5EF4-FFF2-40B4-BE49-F238E27FC236}">
                <a16:creationId xmlns:a16="http://schemas.microsoft.com/office/drawing/2014/main" id="{5B729185-9809-9F17-C518-5467B401B465}"/>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5344" y="80556"/>
            <a:ext cx="4700412" cy="6082886"/>
          </a:xfrm>
          <a:prstGeom prst="rect">
            <a:avLst/>
          </a:prstGeom>
          <a:ln>
            <a:solidFill>
              <a:schemeClr val="tx1"/>
            </a:solidFill>
          </a:ln>
        </p:spPr>
      </p:pic>
    </p:spTree>
    <p:extLst>
      <p:ext uri="{BB962C8B-B14F-4D97-AF65-F5344CB8AC3E}">
        <p14:creationId xmlns:p14="http://schemas.microsoft.com/office/powerpoint/2010/main" val="36493659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375685-EE03-F49B-B95C-B8B905678C1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38B36EB-9B4D-2EEC-B3E4-46DB6239A83E}"/>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07B5AB3F-1C55-15EB-9455-B6B54FC1DA1A}"/>
              </a:ext>
            </a:extLst>
          </p:cNvPr>
          <p:cNvSpPr txBox="1"/>
          <p:nvPr/>
        </p:nvSpPr>
        <p:spPr>
          <a:xfrm>
            <a:off x="11594592" y="6366393"/>
            <a:ext cx="51206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13</a:t>
            </a:r>
          </a:p>
        </p:txBody>
      </p:sp>
      <p:sp>
        <p:nvSpPr>
          <p:cNvPr id="5" name="TextBox 4">
            <a:extLst>
              <a:ext uri="{FF2B5EF4-FFF2-40B4-BE49-F238E27FC236}">
                <a16:creationId xmlns:a16="http://schemas.microsoft.com/office/drawing/2014/main" id="{8212AF99-BB7B-C473-07D2-64C3FF376FCD}"/>
              </a:ext>
            </a:extLst>
          </p:cNvPr>
          <p:cNvSpPr txBox="1"/>
          <p:nvPr/>
        </p:nvSpPr>
        <p:spPr>
          <a:xfrm>
            <a:off x="597408" y="6366393"/>
            <a:ext cx="786993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6C Earth’s Natural Events: Explore</a:t>
            </a:r>
          </a:p>
        </p:txBody>
      </p:sp>
      <p:sp>
        <p:nvSpPr>
          <p:cNvPr id="6" name="Rectangle: Rounded Corners 5">
            <a:extLst>
              <a:ext uri="{FF2B5EF4-FFF2-40B4-BE49-F238E27FC236}">
                <a16:creationId xmlns:a16="http://schemas.microsoft.com/office/drawing/2014/main" id="{C4DED8FA-C6E7-2BD3-A4DE-ED2A47EDFE34}"/>
              </a:ext>
            </a:extLst>
          </p:cNvPr>
          <p:cNvSpPr/>
          <p:nvPr/>
        </p:nvSpPr>
        <p:spPr>
          <a:xfrm>
            <a:off x="88894" y="6299161"/>
            <a:ext cx="496825" cy="503796"/>
          </a:xfrm>
          <a:prstGeom prst="roundRect">
            <a:avLst/>
          </a:prstGeom>
          <a:solidFill>
            <a:srgbClr val="B473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5299CB7-7144-6696-02FD-848E47FE9ED6}"/>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6C</a:t>
            </a:r>
            <a:endParaRPr lang="en-US" sz="2000" dirty="0"/>
          </a:p>
        </p:txBody>
      </p:sp>
      <p:sp>
        <p:nvSpPr>
          <p:cNvPr id="10" name="TextBox 9">
            <a:extLst>
              <a:ext uri="{FF2B5EF4-FFF2-40B4-BE49-F238E27FC236}">
                <a16:creationId xmlns:a16="http://schemas.microsoft.com/office/drawing/2014/main" id="{F92564A0-0DBE-70FC-B181-1769081C6335}"/>
              </a:ext>
            </a:extLst>
          </p:cNvPr>
          <p:cNvSpPr txBox="1"/>
          <p:nvPr/>
        </p:nvSpPr>
        <p:spPr>
          <a:xfrm>
            <a:off x="1235453" y="2598003"/>
            <a:ext cx="9721094" cy="830997"/>
          </a:xfrm>
          <a:prstGeom prst="rect">
            <a:avLst/>
          </a:prstGeom>
          <a:noFill/>
        </p:spPr>
        <p:txBody>
          <a:bodyPr wrap="square">
            <a:spAutoFit/>
          </a:bodyPr>
          <a:lstStyle/>
          <a:p>
            <a:pPr algn="ctr"/>
            <a:r>
              <a:rPr lang="en-US" sz="4800" dirty="0">
                <a:latin typeface="Avenir Next LT Pro" panose="020B0504020202020204" pitchFamily="34" charset="0"/>
              </a:rPr>
              <a:t>What is happening to the sand?</a:t>
            </a:r>
          </a:p>
        </p:txBody>
      </p:sp>
    </p:spTree>
    <p:extLst>
      <p:ext uri="{BB962C8B-B14F-4D97-AF65-F5344CB8AC3E}">
        <p14:creationId xmlns:p14="http://schemas.microsoft.com/office/powerpoint/2010/main" val="7680438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8A341E-690E-6398-DAFD-8B6C77BE095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63CD843-07B5-EE50-0760-FAC646499F44}"/>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4C78C764-7864-A476-661C-DFFDA6409F29}"/>
              </a:ext>
            </a:extLst>
          </p:cNvPr>
          <p:cNvSpPr txBox="1"/>
          <p:nvPr/>
        </p:nvSpPr>
        <p:spPr>
          <a:xfrm>
            <a:off x="11594592" y="6366393"/>
            <a:ext cx="51206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14</a:t>
            </a:r>
          </a:p>
        </p:txBody>
      </p:sp>
      <p:sp>
        <p:nvSpPr>
          <p:cNvPr id="5" name="TextBox 4">
            <a:extLst>
              <a:ext uri="{FF2B5EF4-FFF2-40B4-BE49-F238E27FC236}">
                <a16:creationId xmlns:a16="http://schemas.microsoft.com/office/drawing/2014/main" id="{988C66B0-FAAA-4EC0-6F29-320FB940873D}"/>
              </a:ext>
            </a:extLst>
          </p:cNvPr>
          <p:cNvSpPr txBox="1"/>
          <p:nvPr/>
        </p:nvSpPr>
        <p:spPr>
          <a:xfrm>
            <a:off x="597408" y="6366393"/>
            <a:ext cx="786993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6C Earth’s Natural Events: Explore</a:t>
            </a:r>
          </a:p>
        </p:txBody>
      </p:sp>
      <p:sp>
        <p:nvSpPr>
          <p:cNvPr id="6" name="Rectangle: Rounded Corners 5">
            <a:extLst>
              <a:ext uri="{FF2B5EF4-FFF2-40B4-BE49-F238E27FC236}">
                <a16:creationId xmlns:a16="http://schemas.microsoft.com/office/drawing/2014/main" id="{64567F74-1613-ACB8-157C-0200774CF3A6}"/>
              </a:ext>
            </a:extLst>
          </p:cNvPr>
          <p:cNvSpPr/>
          <p:nvPr/>
        </p:nvSpPr>
        <p:spPr>
          <a:xfrm>
            <a:off x="88894" y="6299161"/>
            <a:ext cx="496825" cy="503796"/>
          </a:xfrm>
          <a:prstGeom prst="roundRect">
            <a:avLst/>
          </a:prstGeom>
          <a:solidFill>
            <a:srgbClr val="B473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4A55816-C892-F55C-69BD-8C0BA98B2423}"/>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6C</a:t>
            </a:r>
            <a:endParaRPr lang="en-US" sz="2000" dirty="0"/>
          </a:p>
        </p:txBody>
      </p:sp>
      <p:sp>
        <p:nvSpPr>
          <p:cNvPr id="10" name="TextBox 9">
            <a:extLst>
              <a:ext uri="{FF2B5EF4-FFF2-40B4-BE49-F238E27FC236}">
                <a16:creationId xmlns:a16="http://schemas.microsoft.com/office/drawing/2014/main" id="{D0EFB532-203C-A68A-19A8-71771367D280}"/>
              </a:ext>
            </a:extLst>
          </p:cNvPr>
          <p:cNvSpPr txBox="1"/>
          <p:nvPr/>
        </p:nvSpPr>
        <p:spPr>
          <a:xfrm>
            <a:off x="607568" y="2598003"/>
            <a:ext cx="10987024" cy="830997"/>
          </a:xfrm>
          <a:prstGeom prst="rect">
            <a:avLst/>
          </a:prstGeom>
          <a:noFill/>
        </p:spPr>
        <p:txBody>
          <a:bodyPr wrap="square">
            <a:spAutoFit/>
          </a:bodyPr>
          <a:lstStyle/>
          <a:p>
            <a:pPr algn="ctr"/>
            <a:r>
              <a:rPr lang="en-US" sz="4800" dirty="0">
                <a:latin typeface="Avenir Next LT Pro" panose="020B0504020202020204" pitchFamily="34" charset="0"/>
              </a:rPr>
              <a:t>Where do you think the sand is going?</a:t>
            </a:r>
          </a:p>
        </p:txBody>
      </p:sp>
    </p:spTree>
    <p:extLst>
      <p:ext uri="{BB962C8B-B14F-4D97-AF65-F5344CB8AC3E}">
        <p14:creationId xmlns:p14="http://schemas.microsoft.com/office/powerpoint/2010/main" val="41788191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2A6CA2-752B-34FB-8254-937E1D74A55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5595120-128B-0003-26B3-FEE0CA1A6E50}"/>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FA09A257-F997-43D4-3FC2-054F4E8F6196}"/>
              </a:ext>
            </a:extLst>
          </p:cNvPr>
          <p:cNvSpPr txBox="1"/>
          <p:nvPr/>
        </p:nvSpPr>
        <p:spPr>
          <a:xfrm>
            <a:off x="11594592" y="6366393"/>
            <a:ext cx="51206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15</a:t>
            </a:r>
          </a:p>
        </p:txBody>
      </p:sp>
      <p:sp>
        <p:nvSpPr>
          <p:cNvPr id="5" name="TextBox 4">
            <a:extLst>
              <a:ext uri="{FF2B5EF4-FFF2-40B4-BE49-F238E27FC236}">
                <a16:creationId xmlns:a16="http://schemas.microsoft.com/office/drawing/2014/main" id="{7E819A8E-E16B-3961-4B3B-E8B5BC30063B}"/>
              </a:ext>
            </a:extLst>
          </p:cNvPr>
          <p:cNvSpPr txBox="1"/>
          <p:nvPr/>
        </p:nvSpPr>
        <p:spPr>
          <a:xfrm>
            <a:off x="597408" y="6366393"/>
            <a:ext cx="786993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6C Earth’s Natural Events: Explore</a:t>
            </a:r>
          </a:p>
        </p:txBody>
      </p:sp>
      <p:sp>
        <p:nvSpPr>
          <p:cNvPr id="6" name="Rectangle: Rounded Corners 5">
            <a:extLst>
              <a:ext uri="{FF2B5EF4-FFF2-40B4-BE49-F238E27FC236}">
                <a16:creationId xmlns:a16="http://schemas.microsoft.com/office/drawing/2014/main" id="{8E9E3B0A-DD79-AF47-CE98-787BD4169ECB}"/>
              </a:ext>
            </a:extLst>
          </p:cNvPr>
          <p:cNvSpPr/>
          <p:nvPr/>
        </p:nvSpPr>
        <p:spPr>
          <a:xfrm>
            <a:off x="88894" y="6299161"/>
            <a:ext cx="496825" cy="503796"/>
          </a:xfrm>
          <a:prstGeom prst="roundRect">
            <a:avLst/>
          </a:prstGeom>
          <a:solidFill>
            <a:srgbClr val="B473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9291977-E929-A6DF-04D8-FA8F11FA55E6}"/>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6C</a:t>
            </a:r>
            <a:endParaRPr lang="en-US" sz="2000" dirty="0"/>
          </a:p>
        </p:txBody>
      </p:sp>
      <p:sp>
        <p:nvSpPr>
          <p:cNvPr id="10" name="TextBox 9">
            <a:extLst>
              <a:ext uri="{FF2B5EF4-FFF2-40B4-BE49-F238E27FC236}">
                <a16:creationId xmlns:a16="http://schemas.microsoft.com/office/drawing/2014/main" id="{0CF82C3F-A04D-0A3B-7130-786340AC2D35}"/>
              </a:ext>
            </a:extLst>
          </p:cNvPr>
          <p:cNvSpPr txBox="1"/>
          <p:nvPr/>
        </p:nvSpPr>
        <p:spPr>
          <a:xfrm>
            <a:off x="5224239" y="1594215"/>
            <a:ext cx="6486208" cy="3046988"/>
          </a:xfrm>
          <a:prstGeom prst="rect">
            <a:avLst/>
          </a:prstGeom>
          <a:noFill/>
        </p:spPr>
        <p:txBody>
          <a:bodyPr wrap="square">
            <a:spAutoFit/>
          </a:bodyPr>
          <a:lstStyle/>
          <a:p>
            <a:pPr algn="ctr"/>
            <a:r>
              <a:rPr lang="en-US" sz="4800" b="1" dirty="0">
                <a:latin typeface="Avenir Next LT Pro" panose="020B0504020202020204" pitchFamily="34" charset="0"/>
              </a:rPr>
              <a:t>Describe</a:t>
            </a:r>
            <a:r>
              <a:rPr lang="en-US" sz="4800" dirty="0">
                <a:latin typeface="Avenir Next LT Pro" panose="020B0504020202020204" pitchFamily="34" charset="0"/>
              </a:rPr>
              <a:t> and write the result of water being poured into the container of sand.</a:t>
            </a:r>
          </a:p>
        </p:txBody>
      </p:sp>
      <p:pic>
        <p:nvPicPr>
          <p:cNvPr id="3" name="Picture 2">
            <a:extLst>
              <a:ext uri="{FF2B5EF4-FFF2-40B4-BE49-F238E27FC236}">
                <a16:creationId xmlns:a16="http://schemas.microsoft.com/office/drawing/2014/main" id="{CA226C0D-7B5C-ECEB-0464-28275D51DC3E}"/>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5344" y="80556"/>
            <a:ext cx="4700412" cy="6082886"/>
          </a:xfrm>
          <a:prstGeom prst="rect">
            <a:avLst/>
          </a:prstGeom>
          <a:ln>
            <a:solidFill>
              <a:schemeClr val="tx1"/>
            </a:solidFill>
          </a:ln>
        </p:spPr>
      </p:pic>
    </p:spTree>
    <p:extLst>
      <p:ext uri="{BB962C8B-B14F-4D97-AF65-F5344CB8AC3E}">
        <p14:creationId xmlns:p14="http://schemas.microsoft.com/office/powerpoint/2010/main" val="13369043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03B578-DB3C-A371-BB0E-DAD0EBC42BF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27EE401-4B39-6030-3589-234460AFE622}"/>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E458C80A-11B2-F37C-FF62-532388D29D4F}"/>
              </a:ext>
            </a:extLst>
          </p:cNvPr>
          <p:cNvSpPr txBox="1"/>
          <p:nvPr/>
        </p:nvSpPr>
        <p:spPr>
          <a:xfrm>
            <a:off x="11594592" y="6366393"/>
            <a:ext cx="51206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16</a:t>
            </a:r>
          </a:p>
        </p:txBody>
      </p:sp>
      <p:sp>
        <p:nvSpPr>
          <p:cNvPr id="5" name="TextBox 4">
            <a:extLst>
              <a:ext uri="{FF2B5EF4-FFF2-40B4-BE49-F238E27FC236}">
                <a16:creationId xmlns:a16="http://schemas.microsoft.com/office/drawing/2014/main" id="{45849F82-EFEB-77B2-D777-5D91140F8217}"/>
              </a:ext>
            </a:extLst>
          </p:cNvPr>
          <p:cNvSpPr txBox="1"/>
          <p:nvPr/>
        </p:nvSpPr>
        <p:spPr>
          <a:xfrm>
            <a:off x="597408" y="6366393"/>
            <a:ext cx="786993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6C Earth’s Natural Events: Explore</a:t>
            </a:r>
          </a:p>
        </p:txBody>
      </p:sp>
      <p:sp>
        <p:nvSpPr>
          <p:cNvPr id="6" name="Rectangle: Rounded Corners 5">
            <a:extLst>
              <a:ext uri="{FF2B5EF4-FFF2-40B4-BE49-F238E27FC236}">
                <a16:creationId xmlns:a16="http://schemas.microsoft.com/office/drawing/2014/main" id="{6699CBCC-9C16-3BDD-335A-72351FF7AC26}"/>
              </a:ext>
            </a:extLst>
          </p:cNvPr>
          <p:cNvSpPr/>
          <p:nvPr/>
        </p:nvSpPr>
        <p:spPr>
          <a:xfrm>
            <a:off x="88894" y="6299161"/>
            <a:ext cx="496825" cy="503796"/>
          </a:xfrm>
          <a:prstGeom prst="roundRect">
            <a:avLst/>
          </a:prstGeom>
          <a:solidFill>
            <a:srgbClr val="B473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34E1EA8-82BA-1933-9CD2-D83D60937586}"/>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6C</a:t>
            </a:r>
            <a:endParaRPr lang="en-US" sz="2000" dirty="0"/>
          </a:p>
        </p:txBody>
      </p:sp>
      <p:sp>
        <p:nvSpPr>
          <p:cNvPr id="10" name="TextBox 9">
            <a:extLst>
              <a:ext uri="{FF2B5EF4-FFF2-40B4-BE49-F238E27FC236}">
                <a16:creationId xmlns:a16="http://schemas.microsoft.com/office/drawing/2014/main" id="{3A97248F-B449-BC3C-9D22-CFE738827A9B}"/>
              </a:ext>
            </a:extLst>
          </p:cNvPr>
          <p:cNvSpPr txBox="1"/>
          <p:nvPr/>
        </p:nvSpPr>
        <p:spPr>
          <a:xfrm>
            <a:off x="178280" y="490733"/>
            <a:ext cx="6948442" cy="5262979"/>
          </a:xfrm>
          <a:prstGeom prst="rect">
            <a:avLst/>
          </a:prstGeom>
          <a:noFill/>
        </p:spPr>
        <p:txBody>
          <a:bodyPr wrap="square">
            <a:spAutoFit/>
          </a:bodyPr>
          <a:lstStyle/>
          <a:p>
            <a:pPr algn="ctr"/>
            <a:r>
              <a:rPr lang="en-US" sz="4800" dirty="0">
                <a:latin typeface="Avenir Next LT Pro" panose="020B0504020202020204" pitchFamily="34" charset="0"/>
              </a:rPr>
              <a:t>What do you think caused the stream bank to become so steep?</a:t>
            </a:r>
          </a:p>
          <a:p>
            <a:pPr algn="ctr"/>
            <a:endParaRPr lang="en-US" sz="4800" dirty="0">
              <a:latin typeface="Avenir Next LT Pro" panose="020B0504020202020204" pitchFamily="34" charset="0"/>
            </a:endParaRPr>
          </a:p>
          <a:p>
            <a:pPr algn="ctr"/>
            <a:r>
              <a:rPr lang="en-US" sz="4800" dirty="0">
                <a:latin typeface="Avenir Next LT Pro" panose="020B0504020202020204" pitchFamily="34" charset="0"/>
              </a:rPr>
              <a:t>Discuss as a group and answer this question in student guide.</a:t>
            </a:r>
          </a:p>
        </p:txBody>
      </p:sp>
      <p:pic>
        <p:nvPicPr>
          <p:cNvPr id="7" name="Picture 6" descr="A screenshot of a video game&#10;&#10;AI-generated content may be incorrect.">
            <a:extLst>
              <a:ext uri="{FF2B5EF4-FFF2-40B4-BE49-F238E27FC236}">
                <a16:creationId xmlns:a16="http://schemas.microsoft.com/office/drawing/2014/main" id="{49E58381-ACF7-C737-4671-E7F8590AF31D}"/>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404652" y="79750"/>
            <a:ext cx="4702005" cy="6084947"/>
          </a:xfrm>
          <a:prstGeom prst="rect">
            <a:avLst/>
          </a:prstGeom>
          <a:ln>
            <a:solidFill>
              <a:schemeClr val="tx1"/>
            </a:solidFill>
          </a:ln>
        </p:spPr>
      </p:pic>
    </p:spTree>
    <p:extLst>
      <p:ext uri="{BB962C8B-B14F-4D97-AF65-F5344CB8AC3E}">
        <p14:creationId xmlns:p14="http://schemas.microsoft.com/office/powerpoint/2010/main" val="15003798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821557-3EF3-D251-74D7-78B920606CC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5F41B8D-B631-4737-167D-27A2DB07D201}"/>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438B6CE3-6544-41F3-E58D-12E319DC0A27}"/>
              </a:ext>
            </a:extLst>
          </p:cNvPr>
          <p:cNvSpPr txBox="1"/>
          <p:nvPr/>
        </p:nvSpPr>
        <p:spPr>
          <a:xfrm>
            <a:off x="11594592" y="6366393"/>
            <a:ext cx="512065"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17</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DA5EFA65-33DD-ED7F-19DE-13474586D27B}"/>
              </a:ext>
            </a:extLst>
          </p:cNvPr>
          <p:cNvSpPr txBox="1"/>
          <p:nvPr/>
        </p:nvSpPr>
        <p:spPr>
          <a:xfrm>
            <a:off x="597408" y="6366393"/>
            <a:ext cx="786993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6C Earth’s Natural Events: Explore</a:t>
            </a:r>
          </a:p>
        </p:txBody>
      </p:sp>
      <p:sp>
        <p:nvSpPr>
          <p:cNvPr id="6" name="Rectangle: Rounded Corners 5">
            <a:extLst>
              <a:ext uri="{FF2B5EF4-FFF2-40B4-BE49-F238E27FC236}">
                <a16:creationId xmlns:a16="http://schemas.microsoft.com/office/drawing/2014/main" id="{CF6B3BE1-1E50-3331-8E1A-D612713ACF52}"/>
              </a:ext>
            </a:extLst>
          </p:cNvPr>
          <p:cNvSpPr/>
          <p:nvPr/>
        </p:nvSpPr>
        <p:spPr>
          <a:xfrm>
            <a:off x="88894" y="6299161"/>
            <a:ext cx="496825" cy="503796"/>
          </a:xfrm>
          <a:prstGeom prst="roundRect">
            <a:avLst/>
          </a:prstGeom>
          <a:solidFill>
            <a:srgbClr val="B473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4949EC6-A064-8FC4-F1A1-F7EA6F39A4C3}"/>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6C</a:t>
            </a:r>
            <a:endParaRPr lang="en-US" sz="2000" dirty="0"/>
          </a:p>
        </p:txBody>
      </p:sp>
      <p:sp>
        <p:nvSpPr>
          <p:cNvPr id="10" name="TextBox 9">
            <a:extLst>
              <a:ext uri="{FF2B5EF4-FFF2-40B4-BE49-F238E27FC236}">
                <a16:creationId xmlns:a16="http://schemas.microsoft.com/office/drawing/2014/main" id="{F1CF87D1-094E-A9C4-8C4D-CADC8286D9A0}"/>
              </a:ext>
            </a:extLst>
          </p:cNvPr>
          <p:cNvSpPr txBox="1"/>
          <p:nvPr/>
        </p:nvSpPr>
        <p:spPr>
          <a:xfrm>
            <a:off x="176107" y="4505703"/>
            <a:ext cx="11931527" cy="1800493"/>
          </a:xfrm>
          <a:prstGeom prst="rect">
            <a:avLst/>
          </a:prstGeom>
          <a:noFill/>
        </p:spPr>
        <p:txBody>
          <a:bodyPr wrap="square" lIns="91440" tIns="45720" rIns="91440" bIns="45720" anchor="t">
            <a:spAutoFit/>
          </a:bodyPr>
          <a:lstStyle/>
          <a:p>
            <a:pPr algn="ctr"/>
            <a:r>
              <a:rPr lang="en-US" sz="3700" dirty="0">
                <a:latin typeface="Avenir Next LT Pro"/>
              </a:rPr>
              <a:t>How does this compare to the photos of natural disasters you saw earlier as we studied? Would the river form quickly or slowly?</a:t>
            </a:r>
            <a:endParaRPr lang="en-US" dirty="0"/>
          </a:p>
        </p:txBody>
      </p:sp>
      <p:pic>
        <p:nvPicPr>
          <p:cNvPr id="7" name="Picture 6">
            <a:extLst>
              <a:ext uri="{FF2B5EF4-FFF2-40B4-BE49-F238E27FC236}">
                <a16:creationId xmlns:a16="http://schemas.microsoft.com/office/drawing/2014/main" id="{1B7EB790-A7EA-9690-B14D-E2803659455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604177" y="82945"/>
            <a:ext cx="3493912" cy="4537719"/>
          </a:xfrm>
          <a:prstGeom prst="rect">
            <a:avLst/>
          </a:prstGeom>
          <a:ln>
            <a:solidFill>
              <a:schemeClr val="tx1"/>
            </a:solidFill>
          </a:ln>
        </p:spPr>
      </p:pic>
      <p:pic>
        <p:nvPicPr>
          <p:cNvPr id="12" name="Picture 11" descr="A screenshot of a video game&#10;&#10;AI-generated content may be incorrect.">
            <a:extLst>
              <a:ext uri="{FF2B5EF4-FFF2-40B4-BE49-F238E27FC236}">
                <a16:creationId xmlns:a16="http://schemas.microsoft.com/office/drawing/2014/main" id="{2B5CB140-449D-E8F1-76C4-A815EA5DFB00}"/>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141479" y="82139"/>
            <a:ext cx="3495506" cy="4539781"/>
          </a:xfrm>
          <a:prstGeom prst="rect">
            <a:avLst/>
          </a:prstGeom>
          <a:ln>
            <a:solidFill>
              <a:schemeClr val="tx1"/>
            </a:solidFill>
          </a:ln>
        </p:spPr>
      </p:pic>
    </p:spTree>
    <p:extLst>
      <p:ext uri="{BB962C8B-B14F-4D97-AF65-F5344CB8AC3E}">
        <p14:creationId xmlns:p14="http://schemas.microsoft.com/office/powerpoint/2010/main" val="40486608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BBEF1-191E-C6FB-1EBE-5FA0E6ABE55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48CC48F-6777-500B-749D-F90D22A311D6}"/>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91887524-1171-FF50-37AD-38E5024F02BE}"/>
              </a:ext>
            </a:extLst>
          </p:cNvPr>
          <p:cNvSpPr txBox="1"/>
          <p:nvPr/>
        </p:nvSpPr>
        <p:spPr>
          <a:xfrm>
            <a:off x="11594592" y="6366393"/>
            <a:ext cx="512065"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18</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7D128363-0737-61E8-BA8B-27D675A7E6F1}"/>
              </a:ext>
            </a:extLst>
          </p:cNvPr>
          <p:cNvSpPr txBox="1"/>
          <p:nvPr/>
        </p:nvSpPr>
        <p:spPr>
          <a:xfrm>
            <a:off x="597408" y="6366393"/>
            <a:ext cx="786993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6C Earth’s Natural Events: Explore</a:t>
            </a:r>
          </a:p>
        </p:txBody>
      </p:sp>
      <p:sp>
        <p:nvSpPr>
          <p:cNvPr id="6" name="Rectangle: Rounded Corners 5">
            <a:extLst>
              <a:ext uri="{FF2B5EF4-FFF2-40B4-BE49-F238E27FC236}">
                <a16:creationId xmlns:a16="http://schemas.microsoft.com/office/drawing/2014/main" id="{998680A4-21B2-C22F-DC5B-77F43A40BC3F}"/>
              </a:ext>
            </a:extLst>
          </p:cNvPr>
          <p:cNvSpPr/>
          <p:nvPr/>
        </p:nvSpPr>
        <p:spPr>
          <a:xfrm>
            <a:off x="88894" y="6299161"/>
            <a:ext cx="496825" cy="503796"/>
          </a:xfrm>
          <a:prstGeom prst="roundRect">
            <a:avLst/>
          </a:prstGeom>
          <a:solidFill>
            <a:srgbClr val="B473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60C15D2-A6FC-AD0E-74C8-2E900554FE5B}"/>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6C</a:t>
            </a:r>
            <a:endParaRPr lang="en-US" sz="2000" dirty="0"/>
          </a:p>
        </p:txBody>
      </p:sp>
      <p:sp>
        <p:nvSpPr>
          <p:cNvPr id="10" name="TextBox 9">
            <a:extLst>
              <a:ext uri="{FF2B5EF4-FFF2-40B4-BE49-F238E27FC236}">
                <a16:creationId xmlns:a16="http://schemas.microsoft.com/office/drawing/2014/main" id="{BAD8F6AE-8083-50E2-DA7A-9850F44B34A7}"/>
              </a:ext>
            </a:extLst>
          </p:cNvPr>
          <p:cNvSpPr txBox="1"/>
          <p:nvPr/>
        </p:nvSpPr>
        <p:spPr>
          <a:xfrm>
            <a:off x="176107" y="4788380"/>
            <a:ext cx="11931527" cy="1446550"/>
          </a:xfrm>
          <a:prstGeom prst="rect">
            <a:avLst/>
          </a:prstGeom>
          <a:noFill/>
        </p:spPr>
        <p:txBody>
          <a:bodyPr wrap="square" lIns="91440" tIns="45720" rIns="91440" bIns="45720" anchor="t">
            <a:spAutoFit/>
          </a:bodyPr>
          <a:lstStyle/>
          <a:p>
            <a:pPr algn="ctr"/>
            <a:r>
              <a:rPr lang="en-US" sz="4400" dirty="0">
                <a:latin typeface="Avenir Next LT Pro"/>
              </a:rPr>
              <a:t>How are these pictures like what we found in the schoolyard?</a:t>
            </a:r>
            <a:endParaRPr lang="en-US" dirty="0"/>
          </a:p>
        </p:txBody>
      </p:sp>
      <p:pic>
        <p:nvPicPr>
          <p:cNvPr id="7" name="Picture 6">
            <a:extLst>
              <a:ext uri="{FF2B5EF4-FFF2-40B4-BE49-F238E27FC236}">
                <a16:creationId xmlns:a16="http://schemas.microsoft.com/office/drawing/2014/main" id="{BAA57403-FB57-EC9F-CC71-384C7ED799A6}"/>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604177" y="218139"/>
            <a:ext cx="3493912" cy="4537719"/>
          </a:xfrm>
          <a:prstGeom prst="rect">
            <a:avLst/>
          </a:prstGeom>
          <a:ln>
            <a:solidFill>
              <a:schemeClr val="tx1"/>
            </a:solidFill>
          </a:ln>
        </p:spPr>
      </p:pic>
      <p:pic>
        <p:nvPicPr>
          <p:cNvPr id="12" name="Picture 11" descr="A screenshot of a video game&#10;&#10;AI-generated content may be incorrect.">
            <a:extLst>
              <a:ext uri="{FF2B5EF4-FFF2-40B4-BE49-F238E27FC236}">
                <a16:creationId xmlns:a16="http://schemas.microsoft.com/office/drawing/2014/main" id="{2385069A-D458-B6BD-691B-3128F610810B}"/>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092318" y="217333"/>
            <a:ext cx="3495506" cy="4539781"/>
          </a:xfrm>
          <a:prstGeom prst="rect">
            <a:avLst/>
          </a:prstGeom>
          <a:ln>
            <a:solidFill>
              <a:schemeClr val="tx1"/>
            </a:solidFill>
          </a:ln>
        </p:spPr>
      </p:pic>
    </p:spTree>
    <p:extLst>
      <p:ext uri="{BB962C8B-B14F-4D97-AF65-F5344CB8AC3E}">
        <p14:creationId xmlns:p14="http://schemas.microsoft.com/office/powerpoint/2010/main" val="42796625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3D93E6-2217-7E74-AE3C-238D4FFF6FE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67BDCF4-D8CB-040E-A465-A67121E41A8F}"/>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70AAD2AD-56BC-8D01-D3A1-AEBC353AFC30}"/>
              </a:ext>
            </a:extLst>
          </p:cNvPr>
          <p:cNvSpPr txBox="1"/>
          <p:nvPr/>
        </p:nvSpPr>
        <p:spPr>
          <a:xfrm>
            <a:off x="11594592" y="6366393"/>
            <a:ext cx="512065"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19</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A7063605-A9F7-6AFE-A3D5-65F92A75C9F8}"/>
              </a:ext>
            </a:extLst>
          </p:cNvPr>
          <p:cNvSpPr txBox="1"/>
          <p:nvPr/>
        </p:nvSpPr>
        <p:spPr>
          <a:xfrm>
            <a:off x="597408" y="6366393"/>
            <a:ext cx="786993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6C Earth’s Natural Events: Explore</a:t>
            </a:r>
          </a:p>
        </p:txBody>
      </p:sp>
      <p:sp>
        <p:nvSpPr>
          <p:cNvPr id="6" name="Rectangle: Rounded Corners 5">
            <a:extLst>
              <a:ext uri="{FF2B5EF4-FFF2-40B4-BE49-F238E27FC236}">
                <a16:creationId xmlns:a16="http://schemas.microsoft.com/office/drawing/2014/main" id="{DE8774BE-6C3B-533F-F707-64310BF2368C}"/>
              </a:ext>
            </a:extLst>
          </p:cNvPr>
          <p:cNvSpPr/>
          <p:nvPr/>
        </p:nvSpPr>
        <p:spPr>
          <a:xfrm>
            <a:off x="88894" y="6299161"/>
            <a:ext cx="496825" cy="503796"/>
          </a:xfrm>
          <a:prstGeom prst="roundRect">
            <a:avLst/>
          </a:prstGeom>
          <a:solidFill>
            <a:srgbClr val="B473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836EA27-4733-D55F-D400-23C7F902851E}"/>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6C</a:t>
            </a:r>
            <a:endParaRPr lang="en-US" sz="2000" dirty="0"/>
          </a:p>
        </p:txBody>
      </p:sp>
      <p:sp>
        <p:nvSpPr>
          <p:cNvPr id="10" name="TextBox 9">
            <a:extLst>
              <a:ext uri="{FF2B5EF4-FFF2-40B4-BE49-F238E27FC236}">
                <a16:creationId xmlns:a16="http://schemas.microsoft.com/office/drawing/2014/main" id="{CE1AC2BC-520C-ED75-B234-8E59FCC99DDA}"/>
              </a:ext>
            </a:extLst>
          </p:cNvPr>
          <p:cNvSpPr txBox="1"/>
          <p:nvPr/>
        </p:nvSpPr>
        <p:spPr>
          <a:xfrm>
            <a:off x="176107" y="4911283"/>
            <a:ext cx="11931527" cy="1323439"/>
          </a:xfrm>
          <a:prstGeom prst="rect">
            <a:avLst/>
          </a:prstGeom>
          <a:noFill/>
        </p:spPr>
        <p:txBody>
          <a:bodyPr wrap="square" lIns="91440" tIns="45720" rIns="91440" bIns="45720" anchor="t">
            <a:spAutoFit/>
          </a:bodyPr>
          <a:lstStyle/>
          <a:p>
            <a:pPr algn="ctr"/>
            <a:r>
              <a:rPr lang="en-US" sz="4000" dirty="0">
                <a:latin typeface="Avenir Next LT Pro"/>
              </a:rPr>
              <a:t>What is happening to the soil in the photos and on our schoolyard? What is moving the soil? </a:t>
            </a:r>
          </a:p>
        </p:txBody>
      </p:sp>
      <p:pic>
        <p:nvPicPr>
          <p:cNvPr id="7" name="Picture 6">
            <a:extLst>
              <a:ext uri="{FF2B5EF4-FFF2-40B4-BE49-F238E27FC236}">
                <a16:creationId xmlns:a16="http://schemas.microsoft.com/office/drawing/2014/main" id="{17473347-F373-9128-DC20-66D3F6A94629}"/>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604177" y="218139"/>
            <a:ext cx="3493912" cy="4537719"/>
          </a:xfrm>
          <a:prstGeom prst="rect">
            <a:avLst/>
          </a:prstGeom>
          <a:ln>
            <a:solidFill>
              <a:schemeClr val="tx1"/>
            </a:solidFill>
          </a:ln>
        </p:spPr>
      </p:pic>
      <p:pic>
        <p:nvPicPr>
          <p:cNvPr id="12" name="Picture 11" descr="A screenshot of a video game&#10;&#10;AI-generated content may be incorrect.">
            <a:extLst>
              <a:ext uri="{FF2B5EF4-FFF2-40B4-BE49-F238E27FC236}">
                <a16:creationId xmlns:a16="http://schemas.microsoft.com/office/drawing/2014/main" id="{CD89420F-4F95-0289-EA17-53BAD31539E5}"/>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092318" y="217333"/>
            <a:ext cx="3495506" cy="4539781"/>
          </a:xfrm>
          <a:prstGeom prst="rect">
            <a:avLst/>
          </a:prstGeom>
          <a:ln>
            <a:solidFill>
              <a:schemeClr val="tx1"/>
            </a:solidFill>
          </a:ln>
        </p:spPr>
      </p:pic>
    </p:spTree>
    <p:extLst>
      <p:ext uri="{BB962C8B-B14F-4D97-AF65-F5344CB8AC3E}">
        <p14:creationId xmlns:p14="http://schemas.microsoft.com/office/powerpoint/2010/main" val="4188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B0AE4C-87FD-CB17-D74A-FD9E3DE8017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8C2E8E6-FF41-B0C7-488C-174D1ACAC467}"/>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DB0D46D3-9774-89A5-1346-DCD85E521507}"/>
              </a:ext>
            </a:extLst>
          </p:cNvPr>
          <p:cNvSpPr txBox="1"/>
          <p:nvPr/>
        </p:nvSpPr>
        <p:spPr>
          <a:xfrm>
            <a:off x="11795759" y="6366393"/>
            <a:ext cx="310897"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2</a:t>
            </a:r>
          </a:p>
        </p:txBody>
      </p:sp>
      <p:sp>
        <p:nvSpPr>
          <p:cNvPr id="5" name="TextBox 4">
            <a:extLst>
              <a:ext uri="{FF2B5EF4-FFF2-40B4-BE49-F238E27FC236}">
                <a16:creationId xmlns:a16="http://schemas.microsoft.com/office/drawing/2014/main" id="{A7363DBD-E57E-934D-EB04-951D3BE2F205}"/>
              </a:ext>
            </a:extLst>
          </p:cNvPr>
          <p:cNvSpPr txBox="1"/>
          <p:nvPr/>
        </p:nvSpPr>
        <p:spPr>
          <a:xfrm>
            <a:off x="597408" y="6366393"/>
            <a:ext cx="786993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6C Earth’s Natural Events: Engage</a:t>
            </a:r>
          </a:p>
        </p:txBody>
      </p:sp>
      <p:sp>
        <p:nvSpPr>
          <p:cNvPr id="6" name="Rectangle: Rounded Corners 5">
            <a:extLst>
              <a:ext uri="{FF2B5EF4-FFF2-40B4-BE49-F238E27FC236}">
                <a16:creationId xmlns:a16="http://schemas.microsoft.com/office/drawing/2014/main" id="{8AE0893D-906D-2781-D496-4E751876BD9B}"/>
              </a:ext>
            </a:extLst>
          </p:cNvPr>
          <p:cNvSpPr/>
          <p:nvPr/>
        </p:nvSpPr>
        <p:spPr>
          <a:xfrm>
            <a:off x="88894" y="6299161"/>
            <a:ext cx="496825" cy="503796"/>
          </a:xfrm>
          <a:prstGeom prst="roundRect">
            <a:avLst/>
          </a:prstGeom>
          <a:solidFill>
            <a:srgbClr val="B473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3C2FF67-C985-C20E-7B08-7A190862CFB2}"/>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6C</a:t>
            </a:r>
            <a:endParaRPr lang="en-US" sz="2000" dirty="0"/>
          </a:p>
        </p:txBody>
      </p:sp>
      <p:grpSp>
        <p:nvGrpSpPr>
          <p:cNvPr id="7" name="Group 6">
            <a:extLst>
              <a:ext uri="{FF2B5EF4-FFF2-40B4-BE49-F238E27FC236}">
                <a16:creationId xmlns:a16="http://schemas.microsoft.com/office/drawing/2014/main" id="{9B4E32EA-9968-4D3C-F66E-93AE4B9550A4}"/>
              </a:ext>
            </a:extLst>
          </p:cNvPr>
          <p:cNvGrpSpPr/>
          <p:nvPr/>
        </p:nvGrpSpPr>
        <p:grpSpPr>
          <a:xfrm>
            <a:off x="5052411" y="1694226"/>
            <a:ext cx="6829863" cy="2952907"/>
            <a:chOff x="445194" y="1711109"/>
            <a:chExt cx="6802548" cy="2952907"/>
          </a:xfrm>
        </p:grpSpPr>
        <p:sp>
          <p:nvSpPr>
            <p:cNvPr id="8" name="TextBox 7">
              <a:extLst>
                <a:ext uri="{FF2B5EF4-FFF2-40B4-BE49-F238E27FC236}">
                  <a16:creationId xmlns:a16="http://schemas.microsoft.com/office/drawing/2014/main" id="{D187607C-7B94-58F2-2811-7493BE042FAF}"/>
                </a:ext>
              </a:extLst>
            </p:cNvPr>
            <p:cNvSpPr txBox="1"/>
            <p:nvPr/>
          </p:nvSpPr>
          <p:spPr>
            <a:xfrm>
              <a:off x="519320" y="1711109"/>
              <a:ext cx="6658742" cy="830997"/>
            </a:xfrm>
            <a:prstGeom prst="rect">
              <a:avLst/>
            </a:prstGeom>
            <a:noFill/>
          </p:spPr>
          <p:txBody>
            <a:bodyPr wrap="square">
              <a:spAutoFit/>
            </a:bodyPr>
            <a:lstStyle/>
            <a:p>
              <a:pPr algn="ctr"/>
              <a:r>
                <a:rPr lang="en-US" sz="4800" dirty="0">
                  <a:latin typeface="Bitter SemiBold" pitchFamily="2" charset="0"/>
                </a:rPr>
                <a:t>Guiding Question: </a:t>
              </a:r>
            </a:p>
          </p:txBody>
        </p:sp>
        <p:sp>
          <p:nvSpPr>
            <p:cNvPr id="10" name="TextBox 9">
              <a:extLst>
                <a:ext uri="{FF2B5EF4-FFF2-40B4-BE49-F238E27FC236}">
                  <a16:creationId xmlns:a16="http://schemas.microsoft.com/office/drawing/2014/main" id="{11099DEC-5FF7-A236-3C2A-956A46D7CFB3}"/>
                </a:ext>
              </a:extLst>
            </p:cNvPr>
            <p:cNvSpPr txBox="1"/>
            <p:nvPr/>
          </p:nvSpPr>
          <p:spPr>
            <a:xfrm>
              <a:off x="445194" y="3094356"/>
              <a:ext cx="6802548" cy="1569660"/>
            </a:xfrm>
            <a:prstGeom prst="rect">
              <a:avLst/>
            </a:prstGeom>
            <a:noFill/>
          </p:spPr>
          <p:txBody>
            <a:bodyPr wrap="square">
              <a:spAutoFit/>
            </a:bodyPr>
            <a:lstStyle/>
            <a:p>
              <a:pPr algn="ctr"/>
              <a:r>
                <a:rPr lang="en-US" sz="4800" dirty="0">
                  <a:latin typeface="Avenir Next LT Pro" panose="020B0504020202020204" pitchFamily="34" charset="0"/>
                </a:rPr>
                <a:t>How is the Earth changing?</a:t>
              </a:r>
            </a:p>
          </p:txBody>
        </p:sp>
      </p:grpSp>
      <p:pic>
        <p:nvPicPr>
          <p:cNvPr id="12" name="Picture 11" descr="A picture containing diagram&#10;&#10;AI-generated content may be incorrect.">
            <a:extLst>
              <a:ext uri="{FF2B5EF4-FFF2-40B4-BE49-F238E27FC236}">
                <a16:creationId xmlns:a16="http://schemas.microsoft.com/office/drawing/2014/main" id="{E1D1748C-75FC-76D8-CC05-35C67B6ACAEB}"/>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5344" y="106886"/>
            <a:ext cx="4640975" cy="6005967"/>
          </a:xfrm>
          <a:prstGeom prst="rect">
            <a:avLst/>
          </a:prstGeom>
          <a:ln>
            <a:solidFill>
              <a:schemeClr val="tx1"/>
            </a:solidFill>
          </a:ln>
        </p:spPr>
      </p:pic>
    </p:spTree>
    <p:extLst>
      <p:ext uri="{BB962C8B-B14F-4D97-AF65-F5344CB8AC3E}">
        <p14:creationId xmlns:p14="http://schemas.microsoft.com/office/powerpoint/2010/main" val="19533979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FBF78D-79FE-075B-4F01-AF87C17EAC9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534184D-3EA9-97EF-F84E-691D25F9AE50}"/>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6B563718-E941-8F22-F5F9-AADA5FCCAD2A}"/>
              </a:ext>
            </a:extLst>
          </p:cNvPr>
          <p:cNvSpPr txBox="1"/>
          <p:nvPr/>
        </p:nvSpPr>
        <p:spPr>
          <a:xfrm>
            <a:off x="11594592" y="6366393"/>
            <a:ext cx="51206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20</a:t>
            </a:r>
          </a:p>
        </p:txBody>
      </p:sp>
      <p:sp>
        <p:nvSpPr>
          <p:cNvPr id="5" name="TextBox 4">
            <a:extLst>
              <a:ext uri="{FF2B5EF4-FFF2-40B4-BE49-F238E27FC236}">
                <a16:creationId xmlns:a16="http://schemas.microsoft.com/office/drawing/2014/main" id="{6DFA1EFC-8717-7914-097A-68427FF9D5F5}"/>
              </a:ext>
            </a:extLst>
          </p:cNvPr>
          <p:cNvSpPr txBox="1"/>
          <p:nvPr/>
        </p:nvSpPr>
        <p:spPr>
          <a:xfrm>
            <a:off x="597408" y="6366393"/>
            <a:ext cx="786993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6C Earth’s Natural Events: Explain</a:t>
            </a:r>
          </a:p>
        </p:txBody>
      </p:sp>
      <p:sp>
        <p:nvSpPr>
          <p:cNvPr id="6" name="Rectangle: Rounded Corners 5">
            <a:extLst>
              <a:ext uri="{FF2B5EF4-FFF2-40B4-BE49-F238E27FC236}">
                <a16:creationId xmlns:a16="http://schemas.microsoft.com/office/drawing/2014/main" id="{1C8EA9D6-8845-81BA-1F59-CEC2D1DE0971}"/>
              </a:ext>
            </a:extLst>
          </p:cNvPr>
          <p:cNvSpPr/>
          <p:nvPr/>
        </p:nvSpPr>
        <p:spPr>
          <a:xfrm>
            <a:off x="88894" y="6299161"/>
            <a:ext cx="496825" cy="503796"/>
          </a:xfrm>
          <a:prstGeom prst="roundRect">
            <a:avLst/>
          </a:prstGeom>
          <a:solidFill>
            <a:srgbClr val="B473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5E6E768-1955-75E4-83F7-BEC4A79ED2F9}"/>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6C</a:t>
            </a:r>
            <a:endParaRPr lang="en-US" sz="2000" dirty="0"/>
          </a:p>
        </p:txBody>
      </p:sp>
      <p:sp>
        <p:nvSpPr>
          <p:cNvPr id="10" name="TextBox 9">
            <a:extLst>
              <a:ext uri="{FF2B5EF4-FFF2-40B4-BE49-F238E27FC236}">
                <a16:creationId xmlns:a16="http://schemas.microsoft.com/office/drawing/2014/main" id="{44A04703-2792-AD3D-42C5-259EC4B0044C}"/>
              </a:ext>
            </a:extLst>
          </p:cNvPr>
          <p:cNvSpPr txBox="1"/>
          <p:nvPr/>
        </p:nvSpPr>
        <p:spPr>
          <a:xfrm>
            <a:off x="676391" y="1199407"/>
            <a:ext cx="10839218" cy="3785652"/>
          </a:xfrm>
          <a:prstGeom prst="rect">
            <a:avLst/>
          </a:prstGeom>
          <a:noFill/>
        </p:spPr>
        <p:txBody>
          <a:bodyPr wrap="square">
            <a:spAutoFit/>
          </a:bodyPr>
          <a:lstStyle/>
          <a:p>
            <a:pPr algn="ctr"/>
            <a:r>
              <a:rPr lang="en-US" sz="4800" dirty="0">
                <a:latin typeface="Avenir Next LT Pro" panose="020B0504020202020204" pitchFamily="34" charset="0"/>
              </a:rPr>
              <a:t>Water, wind, and ice can cause changes to the land.</a:t>
            </a:r>
          </a:p>
          <a:p>
            <a:pPr algn="ctr"/>
            <a:endParaRPr lang="en-US" sz="4800" dirty="0">
              <a:latin typeface="Avenir Next LT Pro" panose="020B0504020202020204" pitchFamily="34" charset="0"/>
            </a:endParaRPr>
          </a:p>
          <a:p>
            <a:pPr algn="ctr"/>
            <a:r>
              <a:rPr lang="en-US" sz="4800" dirty="0">
                <a:latin typeface="Avenir Next LT Pro" panose="020B0504020202020204" pitchFamily="34" charset="0"/>
              </a:rPr>
              <a:t>It can occur quickly or slowly depending on the event.</a:t>
            </a:r>
          </a:p>
        </p:txBody>
      </p:sp>
    </p:spTree>
    <p:extLst>
      <p:ext uri="{BB962C8B-B14F-4D97-AF65-F5344CB8AC3E}">
        <p14:creationId xmlns:p14="http://schemas.microsoft.com/office/powerpoint/2010/main" val="10017505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BFB4F1-CFE3-EA6A-CD2F-93A156849BD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9F91577-B298-93C3-CDDD-96B85F71F55A}"/>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56A4986F-8622-A171-4AAB-409706DD9FA3}"/>
              </a:ext>
            </a:extLst>
          </p:cNvPr>
          <p:cNvSpPr txBox="1"/>
          <p:nvPr/>
        </p:nvSpPr>
        <p:spPr>
          <a:xfrm>
            <a:off x="11594592" y="6366393"/>
            <a:ext cx="51206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21</a:t>
            </a:r>
          </a:p>
        </p:txBody>
      </p:sp>
      <p:sp>
        <p:nvSpPr>
          <p:cNvPr id="5" name="TextBox 4">
            <a:extLst>
              <a:ext uri="{FF2B5EF4-FFF2-40B4-BE49-F238E27FC236}">
                <a16:creationId xmlns:a16="http://schemas.microsoft.com/office/drawing/2014/main" id="{E75C3B96-3DE4-5994-4C4F-A62D7EB39345}"/>
              </a:ext>
            </a:extLst>
          </p:cNvPr>
          <p:cNvSpPr txBox="1"/>
          <p:nvPr/>
        </p:nvSpPr>
        <p:spPr>
          <a:xfrm>
            <a:off x="597408" y="6366393"/>
            <a:ext cx="786993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6C Earth’s Natural Events: Explain</a:t>
            </a:r>
          </a:p>
        </p:txBody>
      </p:sp>
      <p:sp>
        <p:nvSpPr>
          <p:cNvPr id="6" name="Rectangle: Rounded Corners 5">
            <a:extLst>
              <a:ext uri="{FF2B5EF4-FFF2-40B4-BE49-F238E27FC236}">
                <a16:creationId xmlns:a16="http://schemas.microsoft.com/office/drawing/2014/main" id="{BC25C906-4645-B94B-9672-45CC8001BFD0}"/>
              </a:ext>
            </a:extLst>
          </p:cNvPr>
          <p:cNvSpPr/>
          <p:nvPr/>
        </p:nvSpPr>
        <p:spPr>
          <a:xfrm>
            <a:off x="88894" y="6299161"/>
            <a:ext cx="496825" cy="503796"/>
          </a:xfrm>
          <a:prstGeom prst="roundRect">
            <a:avLst/>
          </a:prstGeom>
          <a:solidFill>
            <a:srgbClr val="B473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47E3518-95CB-A889-DF53-27AF26763857}"/>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6C</a:t>
            </a:r>
            <a:endParaRPr lang="en-US" sz="2000" dirty="0"/>
          </a:p>
        </p:txBody>
      </p:sp>
      <p:grpSp>
        <p:nvGrpSpPr>
          <p:cNvPr id="12" name="Group 11">
            <a:extLst>
              <a:ext uri="{FF2B5EF4-FFF2-40B4-BE49-F238E27FC236}">
                <a16:creationId xmlns:a16="http://schemas.microsoft.com/office/drawing/2014/main" id="{AC9DECEC-DEE0-C83A-02A4-661A443605DA}"/>
              </a:ext>
            </a:extLst>
          </p:cNvPr>
          <p:cNvGrpSpPr/>
          <p:nvPr/>
        </p:nvGrpSpPr>
        <p:grpSpPr>
          <a:xfrm>
            <a:off x="1390473" y="116825"/>
            <a:ext cx="9411054" cy="5990578"/>
            <a:chOff x="691929" y="122275"/>
            <a:chExt cx="9411054" cy="5990578"/>
          </a:xfrm>
        </p:grpSpPr>
        <p:pic>
          <p:nvPicPr>
            <p:cNvPr id="7" name="Picture 6" descr="A picture containing calendar&#10;&#10;AI-generated content may be incorrect.">
              <a:extLst>
                <a:ext uri="{FF2B5EF4-FFF2-40B4-BE49-F238E27FC236}">
                  <a16:creationId xmlns:a16="http://schemas.microsoft.com/office/drawing/2014/main" id="{4C5C15ED-D55A-C4AF-1A37-23372F8FE57C}"/>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91929" y="122275"/>
              <a:ext cx="4629083" cy="5990578"/>
            </a:xfrm>
            <a:prstGeom prst="rect">
              <a:avLst/>
            </a:prstGeom>
            <a:ln>
              <a:solidFill>
                <a:schemeClr val="tx1"/>
              </a:solidFill>
            </a:ln>
          </p:spPr>
        </p:pic>
        <p:pic>
          <p:nvPicPr>
            <p:cNvPr id="11" name="Picture 10" descr="Text&#10;&#10;AI-generated content may be incorrect.">
              <a:extLst>
                <a:ext uri="{FF2B5EF4-FFF2-40B4-BE49-F238E27FC236}">
                  <a16:creationId xmlns:a16="http://schemas.microsoft.com/office/drawing/2014/main" id="{4751E588-435B-D9DF-C9F4-318AE4E61823}"/>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5473900" y="122275"/>
              <a:ext cx="4629083" cy="5990578"/>
            </a:xfrm>
            <a:prstGeom prst="rect">
              <a:avLst/>
            </a:prstGeom>
            <a:ln>
              <a:solidFill>
                <a:schemeClr val="tx1"/>
              </a:solidFill>
            </a:ln>
          </p:spPr>
        </p:pic>
      </p:grpSp>
    </p:spTree>
    <p:extLst>
      <p:ext uri="{BB962C8B-B14F-4D97-AF65-F5344CB8AC3E}">
        <p14:creationId xmlns:p14="http://schemas.microsoft.com/office/powerpoint/2010/main" val="29777355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FEC1BA-AE1F-8959-AA51-14ABB709B47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1E5C873-B015-17EF-4F60-0D652469EE87}"/>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EF192013-C1C2-DE3A-9DC1-5F3BF4CF22C3}"/>
              </a:ext>
            </a:extLst>
          </p:cNvPr>
          <p:cNvSpPr txBox="1"/>
          <p:nvPr/>
        </p:nvSpPr>
        <p:spPr>
          <a:xfrm>
            <a:off x="11594592" y="6366393"/>
            <a:ext cx="51206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22</a:t>
            </a:r>
          </a:p>
        </p:txBody>
      </p:sp>
      <p:sp>
        <p:nvSpPr>
          <p:cNvPr id="5" name="TextBox 4">
            <a:extLst>
              <a:ext uri="{FF2B5EF4-FFF2-40B4-BE49-F238E27FC236}">
                <a16:creationId xmlns:a16="http://schemas.microsoft.com/office/drawing/2014/main" id="{A5E21F2A-C4CB-A16A-C18E-F447A066A532}"/>
              </a:ext>
            </a:extLst>
          </p:cNvPr>
          <p:cNvSpPr txBox="1"/>
          <p:nvPr/>
        </p:nvSpPr>
        <p:spPr>
          <a:xfrm>
            <a:off x="597408" y="6366393"/>
            <a:ext cx="786993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6C Earth’s Natural Events: Explain</a:t>
            </a:r>
          </a:p>
        </p:txBody>
      </p:sp>
      <p:sp>
        <p:nvSpPr>
          <p:cNvPr id="6" name="Rectangle: Rounded Corners 5">
            <a:extLst>
              <a:ext uri="{FF2B5EF4-FFF2-40B4-BE49-F238E27FC236}">
                <a16:creationId xmlns:a16="http://schemas.microsoft.com/office/drawing/2014/main" id="{2176AFB0-E617-5A33-A31B-AE193AD117D3}"/>
              </a:ext>
            </a:extLst>
          </p:cNvPr>
          <p:cNvSpPr/>
          <p:nvPr/>
        </p:nvSpPr>
        <p:spPr>
          <a:xfrm>
            <a:off x="88894" y="6299161"/>
            <a:ext cx="496825" cy="503796"/>
          </a:xfrm>
          <a:prstGeom prst="roundRect">
            <a:avLst/>
          </a:prstGeom>
          <a:solidFill>
            <a:srgbClr val="B473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5808DC2-2206-0F55-1B2B-E5A5FE843BAE}"/>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6C</a:t>
            </a:r>
            <a:endParaRPr lang="en-US" sz="2000" dirty="0"/>
          </a:p>
        </p:txBody>
      </p:sp>
      <p:sp>
        <p:nvSpPr>
          <p:cNvPr id="10" name="TextBox 9">
            <a:extLst>
              <a:ext uri="{FF2B5EF4-FFF2-40B4-BE49-F238E27FC236}">
                <a16:creationId xmlns:a16="http://schemas.microsoft.com/office/drawing/2014/main" id="{0938A568-5E21-6588-F36E-7D192C7500A5}"/>
              </a:ext>
            </a:extLst>
          </p:cNvPr>
          <p:cNvSpPr txBox="1"/>
          <p:nvPr/>
        </p:nvSpPr>
        <p:spPr>
          <a:xfrm>
            <a:off x="676391" y="2322529"/>
            <a:ext cx="10839218" cy="1569660"/>
          </a:xfrm>
          <a:prstGeom prst="rect">
            <a:avLst/>
          </a:prstGeom>
          <a:noFill/>
        </p:spPr>
        <p:txBody>
          <a:bodyPr wrap="square">
            <a:spAutoFit/>
          </a:bodyPr>
          <a:lstStyle/>
          <a:p>
            <a:pPr algn="ctr"/>
            <a:r>
              <a:rPr lang="en-US" sz="4800" dirty="0">
                <a:latin typeface="Avenir Next LT Pro" panose="020B0504020202020204" pitchFamily="34" charset="0"/>
              </a:rPr>
              <a:t>What types of </a:t>
            </a:r>
            <a:r>
              <a:rPr lang="en-US" sz="4800" b="1" dirty="0">
                <a:latin typeface="Avenir Next LT Pro" panose="020B0504020202020204" pitchFamily="34" charset="0"/>
              </a:rPr>
              <a:t>weathering</a:t>
            </a:r>
            <a:r>
              <a:rPr lang="en-US" sz="4800" dirty="0">
                <a:latin typeface="Avenir Next LT Pro" panose="020B0504020202020204" pitchFamily="34" charset="0"/>
              </a:rPr>
              <a:t> and </a:t>
            </a:r>
            <a:r>
              <a:rPr lang="en-US" sz="4800" b="1" dirty="0">
                <a:latin typeface="Avenir Next LT Pro" panose="020B0504020202020204" pitchFamily="34" charset="0"/>
              </a:rPr>
              <a:t>erosion</a:t>
            </a:r>
            <a:r>
              <a:rPr lang="en-US" sz="4800" dirty="0">
                <a:latin typeface="Avenir Next LT Pro" panose="020B0504020202020204" pitchFamily="34" charset="0"/>
              </a:rPr>
              <a:t> do we see?</a:t>
            </a:r>
          </a:p>
        </p:txBody>
      </p:sp>
    </p:spTree>
    <p:extLst>
      <p:ext uri="{BB962C8B-B14F-4D97-AF65-F5344CB8AC3E}">
        <p14:creationId xmlns:p14="http://schemas.microsoft.com/office/powerpoint/2010/main" val="12883574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107F78-C52D-305A-327E-70AB2A3AA0C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CA640BC-405D-5820-7ADE-16837909893E}"/>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568F5C44-C857-8362-DBD3-69090CCD5B2C}"/>
              </a:ext>
            </a:extLst>
          </p:cNvPr>
          <p:cNvSpPr txBox="1"/>
          <p:nvPr/>
        </p:nvSpPr>
        <p:spPr>
          <a:xfrm>
            <a:off x="11594592" y="6366393"/>
            <a:ext cx="51206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23</a:t>
            </a:r>
          </a:p>
        </p:txBody>
      </p:sp>
      <p:sp>
        <p:nvSpPr>
          <p:cNvPr id="5" name="TextBox 4">
            <a:extLst>
              <a:ext uri="{FF2B5EF4-FFF2-40B4-BE49-F238E27FC236}">
                <a16:creationId xmlns:a16="http://schemas.microsoft.com/office/drawing/2014/main" id="{33B44C0F-3E5B-AAD1-1A65-C67360665A0D}"/>
              </a:ext>
            </a:extLst>
          </p:cNvPr>
          <p:cNvSpPr txBox="1"/>
          <p:nvPr/>
        </p:nvSpPr>
        <p:spPr>
          <a:xfrm>
            <a:off x="597408" y="6366393"/>
            <a:ext cx="786993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6C Earth’s Natural Events: Explain</a:t>
            </a:r>
          </a:p>
        </p:txBody>
      </p:sp>
      <p:sp>
        <p:nvSpPr>
          <p:cNvPr id="6" name="Rectangle: Rounded Corners 5">
            <a:extLst>
              <a:ext uri="{FF2B5EF4-FFF2-40B4-BE49-F238E27FC236}">
                <a16:creationId xmlns:a16="http://schemas.microsoft.com/office/drawing/2014/main" id="{B3C74F7B-23A4-52AC-5099-A6459DD1F9D6}"/>
              </a:ext>
            </a:extLst>
          </p:cNvPr>
          <p:cNvSpPr/>
          <p:nvPr/>
        </p:nvSpPr>
        <p:spPr>
          <a:xfrm>
            <a:off x="88894" y="6299161"/>
            <a:ext cx="496825" cy="503796"/>
          </a:xfrm>
          <a:prstGeom prst="roundRect">
            <a:avLst/>
          </a:prstGeom>
          <a:solidFill>
            <a:srgbClr val="B473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6257DBC-1A9A-AD2D-6C70-C0243CAE9BDD}"/>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6C</a:t>
            </a:r>
            <a:endParaRPr lang="en-US" sz="2000" dirty="0"/>
          </a:p>
        </p:txBody>
      </p:sp>
      <p:sp>
        <p:nvSpPr>
          <p:cNvPr id="10" name="TextBox 9">
            <a:extLst>
              <a:ext uri="{FF2B5EF4-FFF2-40B4-BE49-F238E27FC236}">
                <a16:creationId xmlns:a16="http://schemas.microsoft.com/office/drawing/2014/main" id="{332B64FE-C416-7D9E-77E9-808F238F8A9D}"/>
              </a:ext>
            </a:extLst>
          </p:cNvPr>
          <p:cNvSpPr txBox="1"/>
          <p:nvPr/>
        </p:nvSpPr>
        <p:spPr>
          <a:xfrm>
            <a:off x="5179412" y="1967034"/>
            <a:ext cx="6575861" cy="2308324"/>
          </a:xfrm>
          <a:prstGeom prst="rect">
            <a:avLst/>
          </a:prstGeom>
          <a:noFill/>
        </p:spPr>
        <p:txBody>
          <a:bodyPr wrap="square">
            <a:spAutoFit/>
          </a:bodyPr>
          <a:lstStyle/>
          <a:p>
            <a:pPr algn="ctr"/>
            <a:r>
              <a:rPr lang="en-US" sz="4800" dirty="0">
                <a:latin typeface="Avenir Next LT Pro" panose="020B0504020202020204" pitchFamily="34" charset="0"/>
              </a:rPr>
              <a:t>What do you think caused what you drew to happen? Why?</a:t>
            </a:r>
          </a:p>
        </p:txBody>
      </p:sp>
      <p:pic>
        <p:nvPicPr>
          <p:cNvPr id="3" name="Picture 2" descr="Text, letter&#10;&#10;AI-generated content may be incorrect.">
            <a:extLst>
              <a:ext uri="{FF2B5EF4-FFF2-40B4-BE49-F238E27FC236}">
                <a16:creationId xmlns:a16="http://schemas.microsoft.com/office/drawing/2014/main" id="{E433B914-7DE2-0A60-B9D8-D5D840A04065}"/>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5344" y="129539"/>
            <a:ext cx="4623470" cy="5983314"/>
          </a:xfrm>
          <a:prstGeom prst="rect">
            <a:avLst/>
          </a:prstGeom>
          <a:ln>
            <a:solidFill>
              <a:schemeClr val="tx1"/>
            </a:solidFill>
          </a:ln>
        </p:spPr>
      </p:pic>
    </p:spTree>
    <p:extLst>
      <p:ext uri="{BB962C8B-B14F-4D97-AF65-F5344CB8AC3E}">
        <p14:creationId xmlns:p14="http://schemas.microsoft.com/office/powerpoint/2010/main" val="2406989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F0EAC9-3652-8648-4F9B-B9619BF952E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01DF2E1-21EE-FA78-95BD-725E0DE9723C}"/>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5098BD20-5F6E-F6C7-0DA4-3C2E64085DF2}"/>
              </a:ext>
            </a:extLst>
          </p:cNvPr>
          <p:cNvSpPr txBox="1"/>
          <p:nvPr/>
        </p:nvSpPr>
        <p:spPr>
          <a:xfrm>
            <a:off x="11594592" y="6366393"/>
            <a:ext cx="51206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24</a:t>
            </a:r>
          </a:p>
        </p:txBody>
      </p:sp>
      <p:sp>
        <p:nvSpPr>
          <p:cNvPr id="5" name="TextBox 4">
            <a:extLst>
              <a:ext uri="{FF2B5EF4-FFF2-40B4-BE49-F238E27FC236}">
                <a16:creationId xmlns:a16="http://schemas.microsoft.com/office/drawing/2014/main" id="{65CB469A-6FAC-1F6E-D108-D0D8A14B7D27}"/>
              </a:ext>
            </a:extLst>
          </p:cNvPr>
          <p:cNvSpPr txBox="1"/>
          <p:nvPr/>
        </p:nvSpPr>
        <p:spPr>
          <a:xfrm>
            <a:off x="597408" y="6366393"/>
            <a:ext cx="786993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6C Earth’s Natural Events: Elaborate</a:t>
            </a:r>
          </a:p>
        </p:txBody>
      </p:sp>
      <p:sp>
        <p:nvSpPr>
          <p:cNvPr id="6" name="Rectangle: Rounded Corners 5">
            <a:extLst>
              <a:ext uri="{FF2B5EF4-FFF2-40B4-BE49-F238E27FC236}">
                <a16:creationId xmlns:a16="http://schemas.microsoft.com/office/drawing/2014/main" id="{008E8CE1-6459-4FD3-66F2-4F2F3C9A1B4A}"/>
              </a:ext>
            </a:extLst>
          </p:cNvPr>
          <p:cNvSpPr/>
          <p:nvPr/>
        </p:nvSpPr>
        <p:spPr>
          <a:xfrm>
            <a:off x="88894" y="6299161"/>
            <a:ext cx="496825" cy="503796"/>
          </a:xfrm>
          <a:prstGeom prst="roundRect">
            <a:avLst/>
          </a:prstGeom>
          <a:solidFill>
            <a:srgbClr val="B473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FD38C72-6A21-6A3F-E11F-F72599350B39}"/>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6C</a:t>
            </a:r>
            <a:endParaRPr lang="en-US" sz="2000" dirty="0"/>
          </a:p>
        </p:txBody>
      </p:sp>
      <p:sp>
        <p:nvSpPr>
          <p:cNvPr id="10" name="TextBox 9">
            <a:extLst>
              <a:ext uri="{FF2B5EF4-FFF2-40B4-BE49-F238E27FC236}">
                <a16:creationId xmlns:a16="http://schemas.microsoft.com/office/drawing/2014/main" id="{AB980CD1-CD2B-29D3-2B80-785BE11F8E6D}"/>
              </a:ext>
            </a:extLst>
          </p:cNvPr>
          <p:cNvSpPr txBox="1"/>
          <p:nvPr/>
        </p:nvSpPr>
        <p:spPr>
          <a:xfrm>
            <a:off x="684784" y="2331135"/>
            <a:ext cx="6575861" cy="1569660"/>
          </a:xfrm>
          <a:prstGeom prst="rect">
            <a:avLst/>
          </a:prstGeom>
          <a:noFill/>
        </p:spPr>
        <p:txBody>
          <a:bodyPr wrap="square">
            <a:spAutoFit/>
          </a:bodyPr>
          <a:lstStyle/>
          <a:p>
            <a:pPr algn="ctr"/>
            <a:r>
              <a:rPr lang="en-US" sz="4800" dirty="0">
                <a:latin typeface="Avenir Next LT Pro" panose="020B0504020202020204" pitchFamily="34" charset="0"/>
              </a:rPr>
              <a:t>What did we study in the last lesson?</a:t>
            </a:r>
          </a:p>
        </p:txBody>
      </p:sp>
      <p:pic>
        <p:nvPicPr>
          <p:cNvPr id="7" name="Picture 2" descr="nssl0232 | Tornado over the plains. This tornado was one of … | Flickr">
            <a:extLst>
              <a:ext uri="{FF2B5EF4-FFF2-40B4-BE49-F238E27FC236}">
                <a16:creationId xmlns:a16="http://schemas.microsoft.com/office/drawing/2014/main" id="{9EA46F6A-EF7E-C2BE-2EC3-EED984666885}"/>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7799942" y="1"/>
            <a:ext cx="4392058" cy="6244216"/>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87704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E01C10-78F0-CFD0-DBBC-A4EB0E713C0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A855985-0772-1666-1C04-00D121F2D17F}"/>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D2CBF36D-0141-D215-13DF-C745D79CC413}"/>
              </a:ext>
            </a:extLst>
          </p:cNvPr>
          <p:cNvSpPr txBox="1"/>
          <p:nvPr/>
        </p:nvSpPr>
        <p:spPr>
          <a:xfrm>
            <a:off x="11594592" y="6366393"/>
            <a:ext cx="51206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25</a:t>
            </a:r>
          </a:p>
        </p:txBody>
      </p:sp>
      <p:sp>
        <p:nvSpPr>
          <p:cNvPr id="5" name="TextBox 4">
            <a:extLst>
              <a:ext uri="{FF2B5EF4-FFF2-40B4-BE49-F238E27FC236}">
                <a16:creationId xmlns:a16="http://schemas.microsoft.com/office/drawing/2014/main" id="{EEEDC098-FB41-4A1F-83DA-EB97B3965ACC}"/>
              </a:ext>
            </a:extLst>
          </p:cNvPr>
          <p:cNvSpPr txBox="1"/>
          <p:nvPr/>
        </p:nvSpPr>
        <p:spPr>
          <a:xfrm>
            <a:off x="597408" y="6366393"/>
            <a:ext cx="786993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6C Earth’s Natural Events: Elaborate</a:t>
            </a:r>
          </a:p>
        </p:txBody>
      </p:sp>
      <p:sp>
        <p:nvSpPr>
          <p:cNvPr id="6" name="Rectangle: Rounded Corners 5">
            <a:extLst>
              <a:ext uri="{FF2B5EF4-FFF2-40B4-BE49-F238E27FC236}">
                <a16:creationId xmlns:a16="http://schemas.microsoft.com/office/drawing/2014/main" id="{049F11E4-0D2E-0A59-E8A5-8A90073ED71A}"/>
              </a:ext>
            </a:extLst>
          </p:cNvPr>
          <p:cNvSpPr/>
          <p:nvPr/>
        </p:nvSpPr>
        <p:spPr>
          <a:xfrm>
            <a:off x="88894" y="6299161"/>
            <a:ext cx="496825" cy="503796"/>
          </a:xfrm>
          <a:prstGeom prst="roundRect">
            <a:avLst/>
          </a:prstGeom>
          <a:solidFill>
            <a:srgbClr val="B473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64A0F53-A4CF-50F0-E83A-9CF76B5DD2C5}"/>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6C</a:t>
            </a:r>
            <a:endParaRPr lang="en-US" sz="2000" dirty="0"/>
          </a:p>
        </p:txBody>
      </p:sp>
      <p:sp>
        <p:nvSpPr>
          <p:cNvPr id="10" name="TextBox 9">
            <a:extLst>
              <a:ext uri="{FF2B5EF4-FFF2-40B4-BE49-F238E27FC236}">
                <a16:creationId xmlns:a16="http://schemas.microsoft.com/office/drawing/2014/main" id="{8A2ECFB7-45DD-FFFB-F73C-AE1F16BFF35E}"/>
              </a:ext>
            </a:extLst>
          </p:cNvPr>
          <p:cNvSpPr txBox="1"/>
          <p:nvPr/>
        </p:nvSpPr>
        <p:spPr>
          <a:xfrm>
            <a:off x="7548986" y="1857170"/>
            <a:ext cx="4184029" cy="1569660"/>
          </a:xfrm>
          <a:prstGeom prst="rect">
            <a:avLst/>
          </a:prstGeom>
          <a:noFill/>
        </p:spPr>
        <p:txBody>
          <a:bodyPr wrap="square">
            <a:spAutoFit/>
          </a:bodyPr>
          <a:lstStyle/>
          <a:p>
            <a:pPr algn="ctr"/>
            <a:r>
              <a:rPr lang="en-US" sz="4800" dirty="0">
                <a:latin typeface="Avenir Next LT Pro" panose="020B0504020202020204" pitchFamily="34" charset="0"/>
              </a:rPr>
              <a:t>And this lesson?</a:t>
            </a:r>
          </a:p>
        </p:txBody>
      </p:sp>
      <p:pic>
        <p:nvPicPr>
          <p:cNvPr id="7" name="Picture 6">
            <a:extLst>
              <a:ext uri="{FF2B5EF4-FFF2-40B4-BE49-F238E27FC236}">
                <a16:creationId xmlns:a16="http://schemas.microsoft.com/office/drawing/2014/main" id="{3B3138FA-6899-D68B-DBC8-5CCBCA15D6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609" y="579968"/>
            <a:ext cx="7685616" cy="5179482"/>
          </a:xfrm>
          <a:prstGeom prst="rect">
            <a:avLst/>
          </a:prstGeom>
          <a:ln>
            <a:noFill/>
          </a:ln>
          <a:effectLst>
            <a:softEdge rad="112500"/>
          </a:effectLst>
        </p:spPr>
      </p:pic>
    </p:spTree>
    <p:extLst>
      <p:ext uri="{BB962C8B-B14F-4D97-AF65-F5344CB8AC3E}">
        <p14:creationId xmlns:p14="http://schemas.microsoft.com/office/powerpoint/2010/main" val="41040312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8453FF-B926-CDCF-C1E1-B1F7BC7E03E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1DC0EAA-F5EC-762D-04D4-37D7F3EDE7E5}"/>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9A0AD714-A0EA-2BD9-0F71-5B17D3B96ED7}"/>
              </a:ext>
            </a:extLst>
          </p:cNvPr>
          <p:cNvSpPr txBox="1"/>
          <p:nvPr/>
        </p:nvSpPr>
        <p:spPr>
          <a:xfrm>
            <a:off x="11594592" y="6366393"/>
            <a:ext cx="51206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26</a:t>
            </a:r>
          </a:p>
        </p:txBody>
      </p:sp>
      <p:sp>
        <p:nvSpPr>
          <p:cNvPr id="5" name="TextBox 4">
            <a:extLst>
              <a:ext uri="{FF2B5EF4-FFF2-40B4-BE49-F238E27FC236}">
                <a16:creationId xmlns:a16="http://schemas.microsoft.com/office/drawing/2014/main" id="{14A6D848-5EE4-DE56-02E7-5B6CD0173888}"/>
              </a:ext>
            </a:extLst>
          </p:cNvPr>
          <p:cNvSpPr txBox="1"/>
          <p:nvPr/>
        </p:nvSpPr>
        <p:spPr>
          <a:xfrm>
            <a:off x="597408" y="6366393"/>
            <a:ext cx="786993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6C Earth’s Natural Events: Elaborate</a:t>
            </a:r>
          </a:p>
        </p:txBody>
      </p:sp>
      <p:sp>
        <p:nvSpPr>
          <p:cNvPr id="6" name="Rectangle: Rounded Corners 5">
            <a:extLst>
              <a:ext uri="{FF2B5EF4-FFF2-40B4-BE49-F238E27FC236}">
                <a16:creationId xmlns:a16="http://schemas.microsoft.com/office/drawing/2014/main" id="{3EEE3513-070F-34DA-E46B-86223E450389}"/>
              </a:ext>
            </a:extLst>
          </p:cNvPr>
          <p:cNvSpPr/>
          <p:nvPr/>
        </p:nvSpPr>
        <p:spPr>
          <a:xfrm>
            <a:off x="88894" y="6299161"/>
            <a:ext cx="496825" cy="503796"/>
          </a:xfrm>
          <a:prstGeom prst="roundRect">
            <a:avLst/>
          </a:prstGeom>
          <a:solidFill>
            <a:srgbClr val="B473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59BD06F-2CFB-61BD-8E98-86A79B9FA799}"/>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6C</a:t>
            </a:r>
            <a:endParaRPr lang="en-US" sz="2000" dirty="0"/>
          </a:p>
        </p:txBody>
      </p:sp>
      <p:sp>
        <p:nvSpPr>
          <p:cNvPr id="10" name="TextBox 9">
            <a:extLst>
              <a:ext uri="{FF2B5EF4-FFF2-40B4-BE49-F238E27FC236}">
                <a16:creationId xmlns:a16="http://schemas.microsoft.com/office/drawing/2014/main" id="{79FFE714-0375-3669-5F3A-E940B9EF4CE7}"/>
              </a:ext>
            </a:extLst>
          </p:cNvPr>
          <p:cNvSpPr txBox="1"/>
          <p:nvPr/>
        </p:nvSpPr>
        <p:spPr>
          <a:xfrm>
            <a:off x="0" y="2210377"/>
            <a:ext cx="6575861" cy="1569660"/>
          </a:xfrm>
          <a:prstGeom prst="rect">
            <a:avLst/>
          </a:prstGeom>
          <a:noFill/>
        </p:spPr>
        <p:txBody>
          <a:bodyPr wrap="square">
            <a:spAutoFit/>
          </a:bodyPr>
          <a:lstStyle/>
          <a:p>
            <a:pPr algn="ctr"/>
            <a:r>
              <a:rPr lang="en-US" sz="4800" dirty="0">
                <a:latin typeface="Avenir Next LT Pro" panose="020B0504020202020204" pitchFamily="34" charset="0"/>
              </a:rPr>
              <a:t>Which one can happen quickly?</a:t>
            </a:r>
          </a:p>
        </p:txBody>
      </p:sp>
      <p:pic>
        <p:nvPicPr>
          <p:cNvPr id="7" name="Picture 6" descr="A top view of a volcano erupting">
            <a:extLst>
              <a:ext uri="{FF2B5EF4-FFF2-40B4-BE49-F238E27FC236}">
                <a16:creationId xmlns:a16="http://schemas.microsoft.com/office/drawing/2014/main" id="{123B1801-0EF1-4D3F-87EA-7EBAFF99B9BC}"/>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a:xfrm>
            <a:off x="6756400" y="7352"/>
            <a:ext cx="5435600" cy="6224576"/>
          </a:xfrm>
          <a:prstGeom prst="rect">
            <a:avLst/>
          </a:prstGeom>
          <a:effectLst>
            <a:softEdge rad="635000"/>
          </a:effectLst>
        </p:spPr>
      </p:pic>
    </p:spTree>
    <p:extLst>
      <p:ext uri="{BB962C8B-B14F-4D97-AF65-F5344CB8AC3E}">
        <p14:creationId xmlns:p14="http://schemas.microsoft.com/office/powerpoint/2010/main" val="29736242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5DF37C-928F-E9DC-078D-A812849C817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BE5F3B8-25FE-5AD2-A04E-78D2F386948F}"/>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B8B28000-A745-9048-F914-4B112E0F562A}"/>
              </a:ext>
            </a:extLst>
          </p:cNvPr>
          <p:cNvSpPr txBox="1"/>
          <p:nvPr/>
        </p:nvSpPr>
        <p:spPr>
          <a:xfrm>
            <a:off x="11594592" y="6366393"/>
            <a:ext cx="51206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27</a:t>
            </a:r>
          </a:p>
        </p:txBody>
      </p:sp>
      <p:sp>
        <p:nvSpPr>
          <p:cNvPr id="5" name="TextBox 4">
            <a:extLst>
              <a:ext uri="{FF2B5EF4-FFF2-40B4-BE49-F238E27FC236}">
                <a16:creationId xmlns:a16="http://schemas.microsoft.com/office/drawing/2014/main" id="{FDFECA07-6089-0503-18E0-DF144D591A74}"/>
              </a:ext>
            </a:extLst>
          </p:cNvPr>
          <p:cNvSpPr txBox="1"/>
          <p:nvPr/>
        </p:nvSpPr>
        <p:spPr>
          <a:xfrm>
            <a:off x="597408" y="6366393"/>
            <a:ext cx="786993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6C Earth’s Natural Events: Elaborate</a:t>
            </a:r>
          </a:p>
        </p:txBody>
      </p:sp>
      <p:sp>
        <p:nvSpPr>
          <p:cNvPr id="6" name="Rectangle: Rounded Corners 5">
            <a:extLst>
              <a:ext uri="{FF2B5EF4-FFF2-40B4-BE49-F238E27FC236}">
                <a16:creationId xmlns:a16="http://schemas.microsoft.com/office/drawing/2014/main" id="{A8D48F2E-FB53-80E2-1E96-C26E87E2D6BF}"/>
              </a:ext>
            </a:extLst>
          </p:cNvPr>
          <p:cNvSpPr/>
          <p:nvPr/>
        </p:nvSpPr>
        <p:spPr>
          <a:xfrm>
            <a:off x="88894" y="6299161"/>
            <a:ext cx="496825" cy="503796"/>
          </a:xfrm>
          <a:prstGeom prst="roundRect">
            <a:avLst/>
          </a:prstGeom>
          <a:solidFill>
            <a:srgbClr val="B473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67179F3-60F9-49BD-F533-EC0B8684844F}"/>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6C</a:t>
            </a:r>
            <a:endParaRPr lang="en-US" sz="2000" dirty="0"/>
          </a:p>
        </p:txBody>
      </p:sp>
      <p:sp>
        <p:nvSpPr>
          <p:cNvPr id="10" name="TextBox 9">
            <a:extLst>
              <a:ext uri="{FF2B5EF4-FFF2-40B4-BE49-F238E27FC236}">
                <a16:creationId xmlns:a16="http://schemas.microsoft.com/office/drawing/2014/main" id="{1EE295FC-5AD5-9961-F3E4-6E3217B7FBE0}"/>
              </a:ext>
            </a:extLst>
          </p:cNvPr>
          <p:cNvSpPr txBox="1"/>
          <p:nvPr/>
        </p:nvSpPr>
        <p:spPr>
          <a:xfrm>
            <a:off x="4861313" y="2323438"/>
            <a:ext cx="6575861" cy="1569660"/>
          </a:xfrm>
          <a:prstGeom prst="rect">
            <a:avLst/>
          </a:prstGeom>
          <a:noFill/>
        </p:spPr>
        <p:txBody>
          <a:bodyPr wrap="square" lIns="91440" tIns="45720" rIns="91440" bIns="45720" anchor="t">
            <a:spAutoFit/>
          </a:bodyPr>
          <a:lstStyle/>
          <a:p>
            <a:pPr algn="ctr"/>
            <a:r>
              <a:rPr lang="en-US" sz="4800" dirty="0">
                <a:latin typeface="Avenir Next LT Pro"/>
              </a:rPr>
              <a:t>Which one can happen slowly?</a:t>
            </a:r>
          </a:p>
        </p:txBody>
      </p:sp>
      <p:pic>
        <p:nvPicPr>
          <p:cNvPr id="4098" name="Picture 2">
            <a:extLst>
              <a:ext uri="{FF2B5EF4-FFF2-40B4-BE49-F238E27FC236}">
                <a16:creationId xmlns:a16="http://schemas.microsoft.com/office/drawing/2014/main" id="{42F5063F-DE05-27F4-B0FB-102D3706FF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4144359" cy="6216539"/>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38976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910621-6576-0538-558B-57B81AF2F39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FBAAB8D-42E3-296B-D110-39C9B64EFF39}"/>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2DFDB08F-7548-F4F1-281C-FB06AD4A6604}"/>
              </a:ext>
            </a:extLst>
          </p:cNvPr>
          <p:cNvSpPr txBox="1"/>
          <p:nvPr/>
        </p:nvSpPr>
        <p:spPr>
          <a:xfrm>
            <a:off x="11594592" y="6366393"/>
            <a:ext cx="512065"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28</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2367F78E-4C4D-F619-DF8C-64D8B67F8F9F}"/>
              </a:ext>
            </a:extLst>
          </p:cNvPr>
          <p:cNvSpPr txBox="1"/>
          <p:nvPr/>
        </p:nvSpPr>
        <p:spPr>
          <a:xfrm>
            <a:off x="597408" y="6366393"/>
            <a:ext cx="786993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6C Earth’s Natural Events: Elaborate</a:t>
            </a:r>
          </a:p>
        </p:txBody>
      </p:sp>
      <p:sp>
        <p:nvSpPr>
          <p:cNvPr id="6" name="Rectangle: Rounded Corners 5">
            <a:extLst>
              <a:ext uri="{FF2B5EF4-FFF2-40B4-BE49-F238E27FC236}">
                <a16:creationId xmlns:a16="http://schemas.microsoft.com/office/drawing/2014/main" id="{150B2254-3B8B-C04A-8ACE-791632E9DD58}"/>
              </a:ext>
            </a:extLst>
          </p:cNvPr>
          <p:cNvSpPr/>
          <p:nvPr/>
        </p:nvSpPr>
        <p:spPr>
          <a:xfrm>
            <a:off x="88894" y="6299161"/>
            <a:ext cx="496825" cy="503796"/>
          </a:xfrm>
          <a:prstGeom prst="roundRect">
            <a:avLst/>
          </a:prstGeom>
          <a:solidFill>
            <a:srgbClr val="B473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2608DA5-81FA-7373-B95B-FC5F33333784}"/>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6C</a:t>
            </a:r>
            <a:endParaRPr lang="en-US" sz="2000" dirty="0"/>
          </a:p>
        </p:txBody>
      </p:sp>
      <p:sp>
        <p:nvSpPr>
          <p:cNvPr id="10" name="TextBox 9">
            <a:extLst>
              <a:ext uri="{FF2B5EF4-FFF2-40B4-BE49-F238E27FC236}">
                <a16:creationId xmlns:a16="http://schemas.microsoft.com/office/drawing/2014/main" id="{04DB1451-6D9A-BC25-5676-AF5B33DC863B}"/>
              </a:ext>
            </a:extLst>
          </p:cNvPr>
          <p:cNvSpPr txBox="1"/>
          <p:nvPr/>
        </p:nvSpPr>
        <p:spPr>
          <a:xfrm>
            <a:off x="-122054" y="1957480"/>
            <a:ext cx="7803014" cy="2308324"/>
          </a:xfrm>
          <a:prstGeom prst="rect">
            <a:avLst/>
          </a:prstGeom>
          <a:noFill/>
        </p:spPr>
        <p:txBody>
          <a:bodyPr wrap="square">
            <a:spAutoFit/>
          </a:bodyPr>
          <a:lstStyle/>
          <a:p>
            <a:pPr algn="ctr"/>
            <a:r>
              <a:rPr lang="en-US" sz="4800" dirty="0">
                <a:latin typeface="Avenir Next LT Pro" panose="020B0504020202020204" pitchFamily="34" charset="0"/>
              </a:rPr>
              <a:t>Can erosion happen quickly as well as slowly? What is an example?</a:t>
            </a:r>
          </a:p>
        </p:txBody>
      </p:sp>
      <p:pic>
        <p:nvPicPr>
          <p:cNvPr id="7" name="Picture 6" descr="A picture containing sky, water, outdoor, shore&#10;&#10;AI-generated content may be incorrect.">
            <a:extLst>
              <a:ext uri="{FF2B5EF4-FFF2-40B4-BE49-F238E27FC236}">
                <a16:creationId xmlns:a16="http://schemas.microsoft.com/office/drawing/2014/main" id="{282CDE6C-C374-1881-58AC-0874A5CA494C}"/>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a:xfrm>
            <a:off x="7680960" y="1"/>
            <a:ext cx="4511040" cy="6223282"/>
          </a:xfrm>
          <a:prstGeom prst="rect">
            <a:avLst/>
          </a:prstGeom>
          <a:effectLst>
            <a:softEdge rad="635000"/>
          </a:effectLst>
        </p:spPr>
      </p:pic>
    </p:spTree>
    <p:extLst>
      <p:ext uri="{BB962C8B-B14F-4D97-AF65-F5344CB8AC3E}">
        <p14:creationId xmlns:p14="http://schemas.microsoft.com/office/powerpoint/2010/main" val="18643608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B9A683-CBEA-656B-6B26-5B6EE8A13D2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A9474BE-332D-AD3E-2736-681A1D8B6AE3}"/>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F618C19D-2172-9293-54F2-C05FFE8DD2C2}"/>
              </a:ext>
            </a:extLst>
          </p:cNvPr>
          <p:cNvSpPr txBox="1"/>
          <p:nvPr/>
        </p:nvSpPr>
        <p:spPr>
          <a:xfrm>
            <a:off x="11594592" y="6366393"/>
            <a:ext cx="512065"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29</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BE54460E-E14E-CFBC-6467-B903E2FF6E2E}"/>
              </a:ext>
            </a:extLst>
          </p:cNvPr>
          <p:cNvSpPr txBox="1"/>
          <p:nvPr/>
        </p:nvSpPr>
        <p:spPr>
          <a:xfrm>
            <a:off x="597408" y="6366393"/>
            <a:ext cx="786993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6C Earth’s Natural Events: Elaborate</a:t>
            </a:r>
          </a:p>
        </p:txBody>
      </p:sp>
      <p:sp>
        <p:nvSpPr>
          <p:cNvPr id="6" name="Rectangle: Rounded Corners 5">
            <a:extLst>
              <a:ext uri="{FF2B5EF4-FFF2-40B4-BE49-F238E27FC236}">
                <a16:creationId xmlns:a16="http://schemas.microsoft.com/office/drawing/2014/main" id="{AF868820-ECB0-F1D4-F1B7-4DD407065FD2}"/>
              </a:ext>
            </a:extLst>
          </p:cNvPr>
          <p:cNvSpPr/>
          <p:nvPr/>
        </p:nvSpPr>
        <p:spPr>
          <a:xfrm>
            <a:off x="88894" y="6299161"/>
            <a:ext cx="496825" cy="503796"/>
          </a:xfrm>
          <a:prstGeom prst="roundRect">
            <a:avLst/>
          </a:prstGeom>
          <a:solidFill>
            <a:srgbClr val="B473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2C89D08-67D9-A874-3083-62603477A9E9}"/>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6C</a:t>
            </a:r>
            <a:endParaRPr lang="en-US" sz="2000" dirty="0"/>
          </a:p>
        </p:txBody>
      </p:sp>
      <p:sp>
        <p:nvSpPr>
          <p:cNvPr id="10" name="TextBox 9">
            <a:extLst>
              <a:ext uri="{FF2B5EF4-FFF2-40B4-BE49-F238E27FC236}">
                <a16:creationId xmlns:a16="http://schemas.microsoft.com/office/drawing/2014/main" id="{80B79353-9404-7CD3-1D1B-AB7AC953C580}"/>
              </a:ext>
            </a:extLst>
          </p:cNvPr>
          <p:cNvSpPr txBox="1"/>
          <p:nvPr/>
        </p:nvSpPr>
        <p:spPr>
          <a:xfrm>
            <a:off x="675640" y="2267371"/>
            <a:ext cx="10840720" cy="1569660"/>
          </a:xfrm>
          <a:prstGeom prst="rect">
            <a:avLst/>
          </a:prstGeom>
          <a:noFill/>
        </p:spPr>
        <p:txBody>
          <a:bodyPr wrap="square">
            <a:spAutoFit/>
          </a:bodyPr>
          <a:lstStyle/>
          <a:p>
            <a:pPr algn="ctr"/>
            <a:r>
              <a:rPr lang="en-US" sz="4800" dirty="0">
                <a:latin typeface="Avenir Next LT Pro" panose="020B0504020202020204" pitchFamily="34" charset="0"/>
              </a:rPr>
              <a:t>Let’s see if we can make a time scale comparing different natural events.</a:t>
            </a:r>
          </a:p>
        </p:txBody>
      </p:sp>
    </p:spTree>
    <p:extLst>
      <p:ext uri="{BB962C8B-B14F-4D97-AF65-F5344CB8AC3E}">
        <p14:creationId xmlns:p14="http://schemas.microsoft.com/office/powerpoint/2010/main" val="1114147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1628A-3CAA-EBB2-60D8-8F16293368C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CD83C8E-0E7D-C3BA-8A7A-6392B0D70E02}"/>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F60DEE22-357C-2D9C-05E0-3736B92EDB29}"/>
              </a:ext>
            </a:extLst>
          </p:cNvPr>
          <p:cNvSpPr txBox="1"/>
          <p:nvPr/>
        </p:nvSpPr>
        <p:spPr>
          <a:xfrm>
            <a:off x="11795759" y="6366393"/>
            <a:ext cx="310897"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3</a:t>
            </a:r>
          </a:p>
        </p:txBody>
      </p:sp>
      <p:sp>
        <p:nvSpPr>
          <p:cNvPr id="5" name="TextBox 4">
            <a:extLst>
              <a:ext uri="{FF2B5EF4-FFF2-40B4-BE49-F238E27FC236}">
                <a16:creationId xmlns:a16="http://schemas.microsoft.com/office/drawing/2014/main" id="{E5B42CDC-CB8B-F678-8DF5-38C9833535CA}"/>
              </a:ext>
            </a:extLst>
          </p:cNvPr>
          <p:cNvSpPr txBox="1"/>
          <p:nvPr/>
        </p:nvSpPr>
        <p:spPr>
          <a:xfrm>
            <a:off x="597408" y="6366393"/>
            <a:ext cx="786993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6C Earth’s Natural Events: Engage</a:t>
            </a:r>
          </a:p>
        </p:txBody>
      </p:sp>
      <p:sp>
        <p:nvSpPr>
          <p:cNvPr id="6" name="Rectangle: Rounded Corners 5">
            <a:extLst>
              <a:ext uri="{FF2B5EF4-FFF2-40B4-BE49-F238E27FC236}">
                <a16:creationId xmlns:a16="http://schemas.microsoft.com/office/drawing/2014/main" id="{D6C61E29-17B5-3902-7503-396034811504}"/>
              </a:ext>
            </a:extLst>
          </p:cNvPr>
          <p:cNvSpPr/>
          <p:nvPr/>
        </p:nvSpPr>
        <p:spPr>
          <a:xfrm>
            <a:off x="88894" y="6299161"/>
            <a:ext cx="496825" cy="503796"/>
          </a:xfrm>
          <a:prstGeom prst="roundRect">
            <a:avLst/>
          </a:prstGeom>
          <a:solidFill>
            <a:srgbClr val="B473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B912239-EAC1-03C2-0FA9-8E3E9417CF04}"/>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6C</a:t>
            </a:r>
            <a:endParaRPr lang="en-US" sz="2000" dirty="0"/>
          </a:p>
        </p:txBody>
      </p:sp>
      <p:sp>
        <p:nvSpPr>
          <p:cNvPr id="10" name="TextBox 9">
            <a:extLst>
              <a:ext uri="{FF2B5EF4-FFF2-40B4-BE49-F238E27FC236}">
                <a16:creationId xmlns:a16="http://schemas.microsoft.com/office/drawing/2014/main" id="{3F110CE3-54E8-2FA7-F289-9BD7D9C24A67}"/>
              </a:ext>
            </a:extLst>
          </p:cNvPr>
          <p:cNvSpPr txBox="1"/>
          <p:nvPr/>
        </p:nvSpPr>
        <p:spPr>
          <a:xfrm>
            <a:off x="760461" y="1908438"/>
            <a:ext cx="6829863" cy="2308324"/>
          </a:xfrm>
          <a:prstGeom prst="rect">
            <a:avLst/>
          </a:prstGeom>
          <a:noFill/>
        </p:spPr>
        <p:txBody>
          <a:bodyPr wrap="square">
            <a:spAutoFit/>
          </a:bodyPr>
          <a:lstStyle/>
          <a:p>
            <a:pPr algn="ctr"/>
            <a:r>
              <a:rPr lang="en-US" sz="4800" dirty="0">
                <a:latin typeface="Avenir Next LT Pro" panose="020B0504020202020204" pitchFamily="34" charset="0"/>
              </a:rPr>
              <a:t>How do rivers, canyons, or even little ditches or cracks in rocks form?</a:t>
            </a:r>
          </a:p>
        </p:txBody>
      </p:sp>
      <p:pic>
        <p:nvPicPr>
          <p:cNvPr id="1026" name="Picture 2" descr="Black&amp;#32;River&amp;#32;in&amp;#32;spring&amp;#95;3">
            <a:extLst>
              <a:ext uri="{FF2B5EF4-FFF2-40B4-BE49-F238E27FC236}">
                <a16:creationId xmlns:a16="http://schemas.microsoft.com/office/drawing/2014/main" id="{BE2477AB-88CA-C621-6BBC-B6FC18815A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6608" y="0"/>
            <a:ext cx="4175392" cy="623192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8217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E6C32E-7E87-B1B0-8DF2-DC41D6FBDF6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1E03E3F-29BE-F799-D3D9-18432CF0BAD1}"/>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ECACD426-D7A8-563B-9BCC-C2071E86F594}"/>
              </a:ext>
            </a:extLst>
          </p:cNvPr>
          <p:cNvSpPr txBox="1"/>
          <p:nvPr/>
        </p:nvSpPr>
        <p:spPr>
          <a:xfrm>
            <a:off x="11594592" y="6366393"/>
            <a:ext cx="512065"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30</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3AC6DEE4-53EF-082B-566D-79FCD24F5967}"/>
              </a:ext>
            </a:extLst>
          </p:cNvPr>
          <p:cNvSpPr txBox="1"/>
          <p:nvPr/>
        </p:nvSpPr>
        <p:spPr>
          <a:xfrm>
            <a:off x="597408" y="6366393"/>
            <a:ext cx="786993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6C Earth’s Natural Events: Elaborate</a:t>
            </a:r>
          </a:p>
        </p:txBody>
      </p:sp>
      <p:sp>
        <p:nvSpPr>
          <p:cNvPr id="6" name="Rectangle: Rounded Corners 5">
            <a:extLst>
              <a:ext uri="{FF2B5EF4-FFF2-40B4-BE49-F238E27FC236}">
                <a16:creationId xmlns:a16="http://schemas.microsoft.com/office/drawing/2014/main" id="{B85CCC20-018D-66C1-22D3-7AAAAC3B96AF}"/>
              </a:ext>
            </a:extLst>
          </p:cNvPr>
          <p:cNvSpPr/>
          <p:nvPr/>
        </p:nvSpPr>
        <p:spPr>
          <a:xfrm>
            <a:off x="88894" y="6299161"/>
            <a:ext cx="496825" cy="503796"/>
          </a:xfrm>
          <a:prstGeom prst="roundRect">
            <a:avLst/>
          </a:prstGeom>
          <a:solidFill>
            <a:srgbClr val="B473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0B570B0-6D1D-5532-7C9F-CFFA1B490F78}"/>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6C</a:t>
            </a:r>
            <a:endParaRPr lang="en-US" sz="2000" dirty="0"/>
          </a:p>
        </p:txBody>
      </p:sp>
      <p:sp>
        <p:nvSpPr>
          <p:cNvPr id="10" name="TextBox 9">
            <a:extLst>
              <a:ext uri="{FF2B5EF4-FFF2-40B4-BE49-F238E27FC236}">
                <a16:creationId xmlns:a16="http://schemas.microsoft.com/office/drawing/2014/main" id="{D75D9368-2B77-709E-B90B-3F4248B2F33C}"/>
              </a:ext>
            </a:extLst>
          </p:cNvPr>
          <p:cNvSpPr txBox="1"/>
          <p:nvPr/>
        </p:nvSpPr>
        <p:spPr>
          <a:xfrm>
            <a:off x="337306" y="863240"/>
            <a:ext cx="6630816" cy="4524315"/>
          </a:xfrm>
          <a:prstGeom prst="rect">
            <a:avLst/>
          </a:prstGeom>
          <a:noFill/>
        </p:spPr>
        <p:txBody>
          <a:bodyPr wrap="square">
            <a:spAutoFit/>
          </a:bodyPr>
          <a:lstStyle/>
          <a:p>
            <a:pPr algn="ctr"/>
            <a:r>
              <a:rPr lang="en-US" sz="4800" dirty="0">
                <a:latin typeface="Avenir Next LT Pro" panose="020B0504020202020204" pitchFamily="34" charset="0"/>
              </a:rPr>
              <a:t>Choose 5 different natural events and order them from “slowly” to “quickly” in terms of the time it takes them to happen.</a:t>
            </a:r>
          </a:p>
        </p:txBody>
      </p:sp>
      <p:pic>
        <p:nvPicPr>
          <p:cNvPr id="7" name="Picture 6" descr="Table&#10;&#10;AI-generated content may be incorrect.">
            <a:extLst>
              <a:ext uri="{FF2B5EF4-FFF2-40B4-BE49-F238E27FC236}">
                <a16:creationId xmlns:a16="http://schemas.microsoft.com/office/drawing/2014/main" id="{38AC3467-6033-C538-B0A5-5E0E20A116E3}"/>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422203" y="122275"/>
            <a:ext cx="4641191" cy="6006247"/>
          </a:xfrm>
          <a:prstGeom prst="rect">
            <a:avLst/>
          </a:prstGeom>
          <a:ln>
            <a:solidFill>
              <a:schemeClr val="tx1"/>
            </a:solidFill>
          </a:ln>
        </p:spPr>
      </p:pic>
    </p:spTree>
    <p:extLst>
      <p:ext uri="{BB962C8B-B14F-4D97-AF65-F5344CB8AC3E}">
        <p14:creationId xmlns:p14="http://schemas.microsoft.com/office/powerpoint/2010/main" val="1982511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810BD5-D253-06CA-C9AD-D74BAFED2FD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9C5829E-FD75-F46E-03CB-EE745D2FE363}"/>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2A4387F5-2B7F-4400-12F1-52D36C6C7604}"/>
              </a:ext>
            </a:extLst>
          </p:cNvPr>
          <p:cNvSpPr txBox="1"/>
          <p:nvPr/>
        </p:nvSpPr>
        <p:spPr>
          <a:xfrm>
            <a:off x="11594592" y="6366393"/>
            <a:ext cx="512065"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31</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A7E26D19-8580-DABB-E3A4-C2853068AF9E}"/>
              </a:ext>
            </a:extLst>
          </p:cNvPr>
          <p:cNvSpPr txBox="1"/>
          <p:nvPr/>
        </p:nvSpPr>
        <p:spPr>
          <a:xfrm>
            <a:off x="597408" y="6366393"/>
            <a:ext cx="786993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6C Earth’s Natural Events: Elaborate</a:t>
            </a:r>
          </a:p>
        </p:txBody>
      </p:sp>
      <p:sp>
        <p:nvSpPr>
          <p:cNvPr id="6" name="Rectangle: Rounded Corners 5">
            <a:extLst>
              <a:ext uri="{FF2B5EF4-FFF2-40B4-BE49-F238E27FC236}">
                <a16:creationId xmlns:a16="http://schemas.microsoft.com/office/drawing/2014/main" id="{70995F8F-427B-C81B-625D-D1F8BBDC2336}"/>
              </a:ext>
            </a:extLst>
          </p:cNvPr>
          <p:cNvSpPr/>
          <p:nvPr/>
        </p:nvSpPr>
        <p:spPr>
          <a:xfrm>
            <a:off x="88894" y="6299161"/>
            <a:ext cx="496825" cy="503796"/>
          </a:xfrm>
          <a:prstGeom prst="roundRect">
            <a:avLst/>
          </a:prstGeom>
          <a:solidFill>
            <a:srgbClr val="B473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A7CD66-EEB9-2F9A-1D96-DE07E61DBB61}"/>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6C</a:t>
            </a:r>
            <a:endParaRPr lang="en-US" sz="2000" dirty="0"/>
          </a:p>
        </p:txBody>
      </p:sp>
      <p:sp>
        <p:nvSpPr>
          <p:cNvPr id="10" name="TextBox 9">
            <a:extLst>
              <a:ext uri="{FF2B5EF4-FFF2-40B4-BE49-F238E27FC236}">
                <a16:creationId xmlns:a16="http://schemas.microsoft.com/office/drawing/2014/main" id="{89FF39AF-B5B2-DBD2-2F44-CAF36A085342}"/>
              </a:ext>
            </a:extLst>
          </p:cNvPr>
          <p:cNvSpPr txBox="1"/>
          <p:nvPr/>
        </p:nvSpPr>
        <p:spPr>
          <a:xfrm>
            <a:off x="337306" y="1971236"/>
            <a:ext cx="6630816" cy="2308324"/>
          </a:xfrm>
          <a:prstGeom prst="rect">
            <a:avLst/>
          </a:prstGeom>
          <a:noFill/>
        </p:spPr>
        <p:txBody>
          <a:bodyPr wrap="square">
            <a:spAutoFit/>
          </a:bodyPr>
          <a:lstStyle/>
          <a:p>
            <a:pPr algn="ctr"/>
            <a:r>
              <a:rPr lang="en-US" sz="4800" dirty="0">
                <a:latin typeface="Avenir Next LT Pro" panose="020B0504020202020204" pitchFamily="34" charset="0"/>
              </a:rPr>
              <a:t>How do you know where to place certain natural events?</a:t>
            </a:r>
          </a:p>
        </p:txBody>
      </p:sp>
      <p:pic>
        <p:nvPicPr>
          <p:cNvPr id="7" name="Picture 6" descr="Table&#10;&#10;AI-generated content may be incorrect.">
            <a:extLst>
              <a:ext uri="{FF2B5EF4-FFF2-40B4-BE49-F238E27FC236}">
                <a16:creationId xmlns:a16="http://schemas.microsoft.com/office/drawing/2014/main" id="{C55345BC-64D8-AE81-5497-C9A3A8E8A582}"/>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422203" y="122275"/>
            <a:ext cx="4641191" cy="6006247"/>
          </a:xfrm>
          <a:prstGeom prst="rect">
            <a:avLst/>
          </a:prstGeom>
          <a:ln>
            <a:solidFill>
              <a:schemeClr val="tx1"/>
            </a:solidFill>
          </a:ln>
        </p:spPr>
      </p:pic>
    </p:spTree>
    <p:extLst>
      <p:ext uri="{BB962C8B-B14F-4D97-AF65-F5344CB8AC3E}">
        <p14:creationId xmlns:p14="http://schemas.microsoft.com/office/powerpoint/2010/main" val="21813526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224E7D-996C-BAE0-23E6-2AB393E423A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3F4CB16-1FB1-4F8B-5DFA-298B05D9BCDC}"/>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473E3A7F-6605-924D-057F-FEEF17871885}"/>
              </a:ext>
            </a:extLst>
          </p:cNvPr>
          <p:cNvSpPr txBox="1"/>
          <p:nvPr/>
        </p:nvSpPr>
        <p:spPr>
          <a:xfrm>
            <a:off x="11594592" y="6366393"/>
            <a:ext cx="512065"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32</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EE8D6579-BB55-C8EA-5A4C-325FA4B64094}"/>
              </a:ext>
            </a:extLst>
          </p:cNvPr>
          <p:cNvSpPr txBox="1"/>
          <p:nvPr/>
        </p:nvSpPr>
        <p:spPr>
          <a:xfrm>
            <a:off x="597408" y="6366393"/>
            <a:ext cx="786993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6C Earth’s Natural Events: Evaluate</a:t>
            </a:r>
          </a:p>
        </p:txBody>
      </p:sp>
      <p:sp>
        <p:nvSpPr>
          <p:cNvPr id="6" name="Rectangle: Rounded Corners 5">
            <a:extLst>
              <a:ext uri="{FF2B5EF4-FFF2-40B4-BE49-F238E27FC236}">
                <a16:creationId xmlns:a16="http://schemas.microsoft.com/office/drawing/2014/main" id="{519C5984-DC05-E05C-5EEA-21E9B8753005}"/>
              </a:ext>
            </a:extLst>
          </p:cNvPr>
          <p:cNvSpPr/>
          <p:nvPr/>
        </p:nvSpPr>
        <p:spPr>
          <a:xfrm>
            <a:off x="88894" y="6299161"/>
            <a:ext cx="496825" cy="503796"/>
          </a:xfrm>
          <a:prstGeom prst="roundRect">
            <a:avLst/>
          </a:prstGeom>
          <a:solidFill>
            <a:srgbClr val="B473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9D7E9CE-8B5A-008B-9FED-522036D62E68}"/>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6C</a:t>
            </a:r>
            <a:endParaRPr lang="en-US" sz="2000" dirty="0"/>
          </a:p>
        </p:txBody>
      </p:sp>
      <p:pic>
        <p:nvPicPr>
          <p:cNvPr id="8" name="Picture 7" descr="Text, letter&#10;&#10;AI-generated content may be incorrect.">
            <a:extLst>
              <a:ext uri="{FF2B5EF4-FFF2-40B4-BE49-F238E27FC236}">
                <a16:creationId xmlns:a16="http://schemas.microsoft.com/office/drawing/2014/main" id="{BF7D525E-6E22-294A-C918-4C709EF8D7D2}"/>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689731" y="119176"/>
            <a:ext cx="4640975" cy="6005967"/>
          </a:xfrm>
          <a:prstGeom prst="rect">
            <a:avLst/>
          </a:prstGeom>
          <a:ln>
            <a:solidFill>
              <a:schemeClr val="tx1"/>
            </a:solidFill>
          </a:ln>
        </p:spPr>
      </p:pic>
      <p:pic>
        <p:nvPicPr>
          <p:cNvPr id="11" name="Picture 10" descr="A picture containing text, silhouette&#10;&#10;AI-generated content may be incorrect.">
            <a:extLst>
              <a:ext uri="{FF2B5EF4-FFF2-40B4-BE49-F238E27FC236}">
                <a16:creationId xmlns:a16="http://schemas.microsoft.com/office/drawing/2014/main" id="{C051C5FC-AC3A-55BC-69C4-855F79AA7E39}"/>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1224973" y="62600"/>
            <a:ext cx="967027" cy="1356836"/>
          </a:xfrm>
          <a:prstGeom prst="rect">
            <a:avLst/>
          </a:prstGeom>
        </p:spPr>
      </p:pic>
      <p:pic>
        <p:nvPicPr>
          <p:cNvPr id="7" name="Picture 6" descr="A picture containing diagram&#10;&#10;AI-generated content may be incorrect.">
            <a:extLst>
              <a:ext uri="{FF2B5EF4-FFF2-40B4-BE49-F238E27FC236}">
                <a16:creationId xmlns:a16="http://schemas.microsoft.com/office/drawing/2014/main" id="{FC13D2B1-9956-2BDF-7B35-126459B93566}"/>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896506" y="119176"/>
            <a:ext cx="4640975" cy="6005967"/>
          </a:xfrm>
          <a:prstGeom prst="rect">
            <a:avLst/>
          </a:prstGeom>
          <a:ln>
            <a:solidFill>
              <a:schemeClr val="tx1"/>
            </a:solidFill>
          </a:ln>
        </p:spPr>
      </p:pic>
    </p:spTree>
    <p:extLst>
      <p:ext uri="{BB962C8B-B14F-4D97-AF65-F5344CB8AC3E}">
        <p14:creationId xmlns:p14="http://schemas.microsoft.com/office/powerpoint/2010/main" val="24347607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BD5630-9792-D082-5088-8C22812ECB9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DA4FB3E-EFDE-5E4B-E397-CA919D8C4DC7}"/>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49A85290-1B29-66B2-B6CE-1506831F33FF}"/>
              </a:ext>
            </a:extLst>
          </p:cNvPr>
          <p:cNvSpPr txBox="1"/>
          <p:nvPr/>
        </p:nvSpPr>
        <p:spPr>
          <a:xfrm>
            <a:off x="11594592" y="6366393"/>
            <a:ext cx="512065"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33</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EC58CDF9-2DE8-C6F0-E84D-9C15D08C8806}"/>
              </a:ext>
            </a:extLst>
          </p:cNvPr>
          <p:cNvSpPr txBox="1"/>
          <p:nvPr/>
        </p:nvSpPr>
        <p:spPr>
          <a:xfrm>
            <a:off x="597408" y="6366393"/>
            <a:ext cx="786993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6C Earth’s Natural Events: Evaluate</a:t>
            </a:r>
          </a:p>
        </p:txBody>
      </p:sp>
      <p:sp>
        <p:nvSpPr>
          <p:cNvPr id="6" name="Rectangle: Rounded Corners 5">
            <a:extLst>
              <a:ext uri="{FF2B5EF4-FFF2-40B4-BE49-F238E27FC236}">
                <a16:creationId xmlns:a16="http://schemas.microsoft.com/office/drawing/2014/main" id="{E3CFD6FA-093C-04E2-9FD6-A80A87663006}"/>
              </a:ext>
            </a:extLst>
          </p:cNvPr>
          <p:cNvSpPr/>
          <p:nvPr/>
        </p:nvSpPr>
        <p:spPr>
          <a:xfrm>
            <a:off x="88894" y="6299161"/>
            <a:ext cx="496825" cy="503796"/>
          </a:xfrm>
          <a:prstGeom prst="roundRect">
            <a:avLst/>
          </a:prstGeom>
          <a:solidFill>
            <a:srgbClr val="B473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15F87AA-2FFF-98F2-10E4-B5852357E5DB}"/>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6C</a:t>
            </a:r>
            <a:endParaRPr lang="en-US" sz="2000" dirty="0"/>
          </a:p>
        </p:txBody>
      </p:sp>
      <p:pic>
        <p:nvPicPr>
          <p:cNvPr id="8" name="Picture 7" descr="Text, letter&#10;&#10;AI-generated content may be incorrect.">
            <a:extLst>
              <a:ext uri="{FF2B5EF4-FFF2-40B4-BE49-F238E27FC236}">
                <a16:creationId xmlns:a16="http://schemas.microsoft.com/office/drawing/2014/main" id="{1703C3BF-EC20-1A72-83D4-B5F1BF097209}"/>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689731" y="119176"/>
            <a:ext cx="4640975" cy="6005967"/>
          </a:xfrm>
          <a:prstGeom prst="rect">
            <a:avLst/>
          </a:prstGeom>
          <a:ln>
            <a:solidFill>
              <a:schemeClr val="tx1"/>
            </a:solidFill>
          </a:ln>
        </p:spPr>
      </p:pic>
      <p:pic>
        <p:nvPicPr>
          <p:cNvPr id="11" name="Picture 10" descr="A picture containing text, silhouette&#10;&#10;AI-generated content may be incorrect.">
            <a:extLst>
              <a:ext uri="{FF2B5EF4-FFF2-40B4-BE49-F238E27FC236}">
                <a16:creationId xmlns:a16="http://schemas.microsoft.com/office/drawing/2014/main" id="{CF460C28-4CB6-BF12-99A9-7DB8538398AE}"/>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1224973" y="62600"/>
            <a:ext cx="967027" cy="1356836"/>
          </a:xfrm>
          <a:prstGeom prst="rect">
            <a:avLst/>
          </a:prstGeom>
        </p:spPr>
      </p:pic>
      <p:pic>
        <p:nvPicPr>
          <p:cNvPr id="7" name="Picture 6" descr="A picture containing diagram&#10;&#10;AI-generated content may be incorrect.">
            <a:extLst>
              <a:ext uri="{FF2B5EF4-FFF2-40B4-BE49-F238E27FC236}">
                <a16:creationId xmlns:a16="http://schemas.microsoft.com/office/drawing/2014/main" id="{7BD04C00-775A-A05B-C40F-0F2C68BB8391}"/>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896506" y="119176"/>
            <a:ext cx="4640975" cy="6005967"/>
          </a:xfrm>
          <a:prstGeom prst="rect">
            <a:avLst/>
          </a:prstGeom>
          <a:ln>
            <a:solidFill>
              <a:schemeClr val="tx1"/>
            </a:solidFill>
          </a:ln>
        </p:spPr>
      </p:pic>
      <p:pic>
        <p:nvPicPr>
          <p:cNvPr id="10" name="Picture 9">
            <a:extLst>
              <a:ext uri="{FF2B5EF4-FFF2-40B4-BE49-F238E27FC236}">
                <a16:creationId xmlns:a16="http://schemas.microsoft.com/office/drawing/2014/main" id="{E01FCE68-E0AF-CF23-3BB1-876D2263771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40207" y="1067414"/>
            <a:ext cx="3633328" cy="446140"/>
          </a:xfrm>
          <a:prstGeom prst="rect">
            <a:avLst/>
          </a:prstGeom>
        </p:spPr>
      </p:pic>
    </p:spTree>
    <p:extLst>
      <p:ext uri="{BB962C8B-B14F-4D97-AF65-F5344CB8AC3E}">
        <p14:creationId xmlns:p14="http://schemas.microsoft.com/office/powerpoint/2010/main" val="2952419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6AC19-1F3E-CDB4-F858-5302CC16B5C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763053E-F575-85DD-6CF8-D73A25274A37}"/>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937BC5A8-E993-E839-62A0-2D79AF4467E9}"/>
              </a:ext>
            </a:extLst>
          </p:cNvPr>
          <p:cNvSpPr txBox="1"/>
          <p:nvPr/>
        </p:nvSpPr>
        <p:spPr>
          <a:xfrm>
            <a:off x="11795759" y="6366393"/>
            <a:ext cx="310897"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4</a:t>
            </a:r>
          </a:p>
        </p:txBody>
      </p:sp>
      <p:sp>
        <p:nvSpPr>
          <p:cNvPr id="5" name="TextBox 4">
            <a:extLst>
              <a:ext uri="{FF2B5EF4-FFF2-40B4-BE49-F238E27FC236}">
                <a16:creationId xmlns:a16="http://schemas.microsoft.com/office/drawing/2014/main" id="{BCDB7711-2E27-92C2-2110-A3ED99383495}"/>
              </a:ext>
            </a:extLst>
          </p:cNvPr>
          <p:cNvSpPr txBox="1"/>
          <p:nvPr/>
        </p:nvSpPr>
        <p:spPr>
          <a:xfrm>
            <a:off x="597408" y="6366393"/>
            <a:ext cx="786993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6C Earth’s Natural Events: Engage</a:t>
            </a:r>
          </a:p>
        </p:txBody>
      </p:sp>
      <p:sp>
        <p:nvSpPr>
          <p:cNvPr id="6" name="Rectangle: Rounded Corners 5">
            <a:extLst>
              <a:ext uri="{FF2B5EF4-FFF2-40B4-BE49-F238E27FC236}">
                <a16:creationId xmlns:a16="http://schemas.microsoft.com/office/drawing/2014/main" id="{C079ED4D-9A68-ADBC-63AF-79540565274F}"/>
              </a:ext>
            </a:extLst>
          </p:cNvPr>
          <p:cNvSpPr/>
          <p:nvPr/>
        </p:nvSpPr>
        <p:spPr>
          <a:xfrm>
            <a:off x="88894" y="6299161"/>
            <a:ext cx="496825" cy="503796"/>
          </a:xfrm>
          <a:prstGeom prst="roundRect">
            <a:avLst/>
          </a:prstGeom>
          <a:solidFill>
            <a:srgbClr val="B473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B5ABD64-16BF-239A-1AB2-A53B7203E08D}"/>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6C</a:t>
            </a:r>
            <a:endParaRPr lang="en-US" sz="2000" dirty="0"/>
          </a:p>
        </p:txBody>
      </p:sp>
      <p:sp>
        <p:nvSpPr>
          <p:cNvPr id="10" name="TextBox 9">
            <a:extLst>
              <a:ext uri="{FF2B5EF4-FFF2-40B4-BE49-F238E27FC236}">
                <a16:creationId xmlns:a16="http://schemas.microsoft.com/office/drawing/2014/main" id="{CAD9BB04-69CF-2920-FCBC-71EA3D939B74}"/>
              </a:ext>
            </a:extLst>
          </p:cNvPr>
          <p:cNvSpPr txBox="1"/>
          <p:nvPr/>
        </p:nvSpPr>
        <p:spPr>
          <a:xfrm>
            <a:off x="4273370" y="1223138"/>
            <a:ext cx="7533794" cy="3785652"/>
          </a:xfrm>
          <a:prstGeom prst="rect">
            <a:avLst/>
          </a:prstGeom>
          <a:noFill/>
        </p:spPr>
        <p:txBody>
          <a:bodyPr wrap="square">
            <a:spAutoFit/>
          </a:bodyPr>
          <a:lstStyle/>
          <a:p>
            <a:pPr algn="ctr"/>
            <a:r>
              <a:rPr lang="en-US" sz="4800" dirty="0">
                <a:latin typeface="Avenir Next LT Pro" panose="020B0504020202020204" pitchFamily="34" charset="0"/>
              </a:rPr>
              <a:t>What helps to shape mountains and hills?</a:t>
            </a:r>
          </a:p>
          <a:p>
            <a:pPr algn="ctr"/>
            <a:endParaRPr lang="en-US" sz="4800" dirty="0">
              <a:latin typeface="Avenir Next LT Pro" panose="020B0504020202020204" pitchFamily="34" charset="0"/>
            </a:endParaRPr>
          </a:p>
          <a:p>
            <a:pPr algn="ctr"/>
            <a:r>
              <a:rPr lang="en-US" sz="4800" dirty="0">
                <a:latin typeface="Avenir Next LT Pro" panose="020B0504020202020204" pitchFamily="34" charset="0"/>
              </a:rPr>
              <a:t>Does this happen</a:t>
            </a:r>
            <a:r>
              <a:rPr lang="en-US" sz="4800" b="1" dirty="0">
                <a:latin typeface="Avenir Next LT Pro" panose="020B0504020202020204" pitchFamily="34" charset="0"/>
              </a:rPr>
              <a:t> quickly </a:t>
            </a:r>
            <a:r>
              <a:rPr lang="en-US" sz="4800" dirty="0">
                <a:latin typeface="Avenir Next LT Pro" panose="020B0504020202020204" pitchFamily="34" charset="0"/>
              </a:rPr>
              <a:t>or</a:t>
            </a:r>
            <a:r>
              <a:rPr lang="en-US" sz="4800" b="1" dirty="0">
                <a:latin typeface="Avenir Next LT Pro" panose="020B0504020202020204" pitchFamily="34" charset="0"/>
              </a:rPr>
              <a:t> slowly</a:t>
            </a:r>
            <a:r>
              <a:rPr lang="en-US" sz="4800" dirty="0">
                <a:latin typeface="Avenir Next LT Pro" panose="020B0504020202020204" pitchFamily="34" charset="0"/>
              </a:rPr>
              <a:t>?</a:t>
            </a:r>
          </a:p>
        </p:txBody>
      </p:sp>
      <p:pic>
        <p:nvPicPr>
          <p:cNvPr id="2050" name="Picture 2" descr="081810&amp;#32;mudlick&amp;#32;mountain-22">
            <a:extLst>
              <a:ext uri="{FF2B5EF4-FFF2-40B4-BE49-F238E27FC236}">
                <a16:creationId xmlns:a16="http://schemas.microsoft.com/office/drawing/2014/main" id="{FA66CA76-12A7-AEB5-FED5-85B5F86631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4151734" cy="623192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3410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A34C40-5441-BC99-EEDE-6DECEE4C85B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240B1E8-C0AD-9653-EB35-E31E64D37967}"/>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D123FCBD-A530-6C80-30E2-0C2559426187}"/>
              </a:ext>
            </a:extLst>
          </p:cNvPr>
          <p:cNvSpPr txBox="1"/>
          <p:nvPr/>
        </p:nvSpPr>
        <p:spPr>
          <a:xfrm>
            <a:off x="11795759" y="6366393"/>
            <a:ext cx="310897"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5</a:t>
            </a:r>
          </a:p>
        </p:txBody>
      </p:sp>
      <p:sp>
        <p:nvSpPr>
          <p:cNvPr id="5" name="TextBox 4">
            <a:extLst>
              <a:ext uri="{FF2B5EF4-FFF2-40B4-BE49-F238E27FC236}">
                <a16:creationId xmlns:a16="http://schemas.microsoft.com/office/drawing/2014/main" id="{32FC2579-426E-FA86-0805-946D3781013F}"/>
              </a:ext>
            </a:extLst>
          </p:cNvPr>
          <p:cNvSpPr txBox="1"/>
          <p:nvPr/>
        </p:nvSpPr>
        <p:spPr>
          <a:xfrm>
            <a:off x="597408" y="6366393"/>
            <a:ext cx="786993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6C Earth’s Natural Events: Engage</a:t>
            </a:r>
          </a:p>
        </p:txBody>
      </p:sp>
      <p:sp>
        <p:nvSpPr>
          <p:cNvPr id="6" name="Rectangle: Rounded Corners 5">
            <a:extLst>
              <a:ext uri="{FF2B5EF4-FFF2-40B4-BE49-F238E27FC236}">
                <a16:creationId xmlns:a16="http://schemas.microsoft.com/office/drawing/2014/main" id="{A366E12E-E6B3-13BA-E66B-2DF4C39571B2}"/>
              </a:ext>
            </a:extLst>
          </p:cNvPr>
          <p:cNvSpPr/>
          <p:nvPr/>
        </p:nvSpPr>
        <p:spPr>
          <a:xfrm>
            <a:off x="88894" y="6299161"/>
            <a:ext cx="496825" cy="503796"/>
          </a:xfrm>
          <a:prstGeom prst="roundRect">
            <a:avLst/>
          </a:prstGeom>
          <a:solidFill>
            <a:srgbClr val="B473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2F9CAC8-A7F1-4C0C-3698-FB84E3858F69}"/>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6C</a:t>
            </a:r>
            <a:endParaRPr lang="en-US" sz="2000" dirty="0"/>
          </a:p>
        </p:txBody>
      </p:sp>
      <p:grpSp>
        <p:nvGrpSpPr>
          <p:cNvPr id="13" name="Group 12">
            <a:extLst>
              <a:ext uri="{FF2B5EF4-FFF2-40B4-BE49-F238E27FC236}">
                <a16:creationId xmlns:a16="http://schemas.microsoft.com/office/drawing/2014/main" id="{ED6C7E95-A39D-086F-6EF1-35A77C6CDA9E}"/>
              </a:ext>
            </a:extLst>
          </p:cNvPr>
          <p:cNvGrpSpPr/>
          <p:nvPr/>
        </p:nvGrpSpPr>
        <p:grpSpPr>
          <a:xfrm>
            <a:off x="209550" y="1578744"/>
            <a:ext cx="11772900" cy="3164226"/>
            <a:chOff x="209550" y="1185017"/>
            <a:chExt cx="11772900" cy="3164226"/>
          </a:xfrm>
        </p:grpSpPr>
        <p:sp>
          <p:nvSpPr>
            <p:cNvPr id="10" name="TextBox 9">
              <a:extLst>
                <a:ext uri="{FF2B5EF4-FFF2-40B4-BE49-F238E27FC236}">
                  <a16:creationId xmlns:a16="http://schemas.microsoft.com/office/drawing/2014/main" id="{1518A549-2877-F5E6-B560-73EED284FB9D}"/>
                </a:ext>
              </a:extLst>
            </p:cNvPr>
            <p:cNvSpPr txBox="1"/>
            <p:nvPr/>
          </p:nvSpPr>
          <p:spPr>
            <a:xfrm>
              <a:off x="209550" y="1185017"/>
              <a:ext cx="11772900" cy="2308324"/>
            </a:xfrm>
            <a:prstGeom prst="rect">
              <a:avLst/>
            </a:prstGeom>
            <a:noFill/>
          </p:spPr>
          <p:txBody>
            <a:bodyPr wrap="square">
              <a:spAutoFit/>
            </a:bodyPr>
            <a:lstStyle/>
            <a:p>
              <a:pPr algn="ctr"/>
              <a:r>
                <a:rPr lang="en-US" sz="4800" b="1" dirty="0">
                  <a:latin typeface="Avenir Next LT Pro" panose="020B0504020202020204" pitchFamily="34" charset="0"/>
                </a:rPr>
                <a:t>Watch</a:t>
              </a:r>
              <a:r>
                <a:rPr lang="en-US" sz="4800" dirty="0">
                  <a:latin typeface="Avenir Next LT Pro" panose="020B0504020202020204" pitchFamily="34" charset="0"/>
                </a:rPr>
                <a:t> the </a:t>
              </a:r>
              <a:r>
                <a:rPr lang="en-US" sz="4800" i="1" dirty="0">
                  <a:latin typeface="Avenir Next LT Pro" panose="020B0504020202020204" pitchFamily="34" charset="0"/>
                </a:rPr>
                <a:t>Nature’s Calling: Castor River, Mill Stream Gardens, and Hughes Mountain </a:t>
              </a:r>
              <a:r>
                <a:rPr lang="en-US" sz="4800" dirty="0">
                  <a:latin typeface="Avenir Next LT Pro" panose="020B0504020202020204" pitchFamily="34" charset="0"/>
                </a:rPr>
                <a:t>video.</a:t>
              </a:r>
            </a:p>
          </p:txBody>
        </p:sp>
        <p:grpSp>
          <p:nvGrpSpPr>
            <p:cNvPr id="12" name="Group 11">
              <a:extLst>
                <a:ext uri="{FF2B5EF4-FFF2-40B4-BE49-F238E27FC236}">
                  <a16:creationId xmlns:a16="http://schemas.microsoft.com/office/drawing/2014/main" id="{CB21E131-30A1-DF55-58D6-B20796428FB9}"/>
                </a:ext>
              </a:extLst>
            </p:cNvPr>
            <p:cNvGrpSpPr/>
            <p:nvPr/>
          </p:nvGrpSpPr>
          <p:grpSpPr>
            <a:xfrm>
              <a:off x="3572566" y="3887578"/>
              <a:ext cx="4894777" cy="461665"/>
              <a:chOff x="1485241" y="3897590"/>
              <a:chExt cx="4894777" cy="461665"/>
            </a:xfrm>
          </p:grpSpPr>
          <p:sp>
            <p:nvSpPr>
              <p:cNvPr id="7" name="TextBox 6">
                <a:extLst>
                  <a:ext uri="{FF2B5EF4-FFF2-40B4-BE49-F238E27FC236}">
                    <a16:creationId xmlns:a16="http://schemas.microsoft.com/office/drawing/2014/main" id="{7DD5779F-6EDB-7C9E-48EA-C1B26D52DE1A}"/>
                  </a:ext>
                </a:extLst>
              </p:cNvPr>
              <p:cNvSpPr txBox="1"/>
              <p:nvPr/>
            </p:nvSpPr>
            <p:spPr>
              <a:xfrm>
                <a:off x="2340552" y="3897590"/>
                <a:ext cx="4039466" cy="461665"/>
              </a:xfrm>
              <a:prstGeom prst="rect">
                <a:avLst/>
              </a:prstGeom>
              <a:noFill/>
            </p:spPr>
            <p:txBody>
              <a:bodyPr wrap="square">
                <a:spAutoFit/>
              </a:bodyPr>
              <a:lstStyle/>
              <a:p>
                <a:r>
                  <a:rPr lang="en-US" sz="2400" dirty="0">
                    <a:hlinkClick r:id="rId3"/>
                  </a:rPr>
                  <a:t>https://youtu.be/FiXYjIkL3VU</a:t>
                </a:r>
                <a:r>
                  <a:rPr lang="en-US" sz="2400" dirty="0"/>
                  <a:t> </a:t>
                </a:r>
              </a:p>
            </p:txBody>
          </p:sp>
          <p:sp>
            <p:nvSpPr>
              <p:cNvPr id="11" name="TextBox 10">
                <a:extLst>
                  <a:ext uri="{FF2B5EF4-FFF2-40B4-BE49-F238E27FC236}">
                    <a16:creationId xmlns:a16="http://schemas.microsoft.com/office/drawing/2014/main" id="{8884502A-9A89-9565-2B27-9C185C4E0285}"/>
                  </a:ext>
                </a:extLst>
              </p:cNvPr>
              <p:cNvSpPr txBox="1"/>
              <p:nvPr/>
            </p:nvSpPr>
            <p:spPr>
              <a:xfrm>
                <a:off x="1485241" y="3897590"/>
                <a:ext cx="967014" cy="461665"/>
              </a:xfrm>
              <a:prstGeom prst="rect">
                <a:avLst/>
              </a:prstGeom>
              <a:noFill/>
            </p:spPr>
            <p:txBody>
              <a:bodyPr wrap="square">
                <a:spAutoFit/>
              </a:bodyPr>
              <a:lstStyle/>
              <a:p>
                <a:r>
                  <a:rPr lang="en-US" sz="2400" b="1" dirty="0">
                    <a:latin typeface="Avenir Next LT Pro" panose="020B0504020202020204" pitchFamily="34" charset="0"/>
                  </a:rPr>
                  <a:t>Link:</a:t>
                </a:r>
                <a:endParaRPr lang="en-US" sz="2400" dirty="0"/>
              </a:p>
            </p:txBody>
          </p:sp>
        </p:grpSp>
      </p:grpSp>
    </p:spTree>
    <p:extLst>
      <p:ext uri="{BB962C8B-B14F-4D97-AF65-F5344CB8AC3E}">
        <p14:creationId xmlns:p14="http://schemas.microsoft.com/office/powerpoint/2010/main" val="1832974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E6F8D-D6E1-6FCA-A12D-C6B697DC8B6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AC2D151-D11F-2E12-C948-6A27FE995D3F}"/>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E995876B-F61F-0E01-4F3D-135095D80CE7}"/>
              </a:ext>
            </a:extLst>
          </p:cNvPr>
          <p:cNvSpPr txBox="1"/>
          <p:nvPr/>
        </p:nvSpPr>
        <p:spPr>
          <a:xfrm>
            <a:off x="11795759" y="6366393"/>
            <a:ext cx="310897"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6</a:t>
            </a:r>
          </a:p>
        </p:txBody>
      </p:sp>
      <p:sp>
        <p:nvSpPr>
          <p:cNvPr id="5" name="TextBox 4">
            <a:extLst>
              <a:ext uri="{FF2B5EF4-FFF2-40B4-BE49-F238E27FC236}">
                <a16:creationId xmlns:a16="http://schemas.microsoft.com/office/drawing/2014/main" id="{C9E8D05B-4440-DFC7-938E-C5D7D6929092}"/>
              </a:ext>
            </a:extLst>
          </p:cNvPr>
          <p:cNvSpPr txBox="1"/>
          <p:nvPr/>
        </p:nvSpPr>
        <p:spPr>
          <a:xfrm>
            <a:off x="597408" y="6366393"/>
            <a:ext cx="786993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6C Earth’s Natural Events: Engage</a:t>
            </a:r>
          </a:p>
        </p:txBody>
      </p:sp>
      <p:sp>
        <p:nvSpPr>
          <p:cNvPr id="6" name="Rectangle: Rounded Corners 5">
            <a:extLst>
              <a:ext uri="{FF2B5EF4-FFF2-40B4-BE49-F238E27FC236}">
                <a16:creationId xmlns:a16="http://schemas.microsoft.com/office/drawing/2014/main" id="{4779A6C9-81F9-CC3E-0D8D-08BB86F32B1D}"/>
              </a:ext>
            </a:extLst>
          </p:cNvPr>
          <p:cNvSpPr/>
          <p:nvPr/>
        </p:nvSpPr>
        <p:spPr>
          <a:xfrm>
            <a:off x="88894" y="6299161"/>
            <a:ext cx="496825" cy="503796"/>
          </a:xfrm>
          <a:prstGeom prst="roundRect">
            <a:avLst/>
          </a:prstGeom>
          <a:solidFill>
            <a:srgbClr val="B473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EDF39F0-016B-69E3-6DFF-7DF9B6931E34}"/>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6C</a:t>
            </a:r>
            <a:endParaRPr lang="en-US" sz="2000" dirty="0"/>
          </a:p>
        </p:txBody>
      </p:sp>
      <p:sp>
        <p:nvSpPr>
          <p:cNvPr id="10" name="TextBox 9">
            <a:extLst>
              <a:ext uri="{FF2B5EF4-FFF2-40B4-BE49-F238E27FC236}">
                <a16:creationId xmlns:a16="http://schemas.microsoft.com/office/drawing/2014/main" id="{6A8B3848-C0FA-D22B-DF02-A786BB189137}"/>
              </a:ext>
            </a:extLst>
          </p:cNvPr>
          <p:cNvSpPr txBox="1"/>
          <p:nvPr/>
        </p:nvSpPr>
        <p:spPr>
          <a:xfrm>
            <a:off x="1342133" y="1258945"/>
            <a:ext cx="9507734" cy="3785652"/>
          </a:xfrm>
          <a:prstGeom prst="rect">
            <a:avLst/>
          </a:prstGeom>
          <a:noFill/>
        </p:spPr>
        <p:txBody>
          <a:bodyPr wrap="square" lIns="91440" tIns="45720" rIns="91440" bIns="45720" anchor="t">
            <a:spAutoFit/>
          </a:bodyPr>
          <a:lstStyle/>
          <a:p>
            <a:pPr algn="ctr"/>
            <a:r>
              <a:rPr lang="en-US" sz="4800" dirty="0">
                <a:latin typeface="Avenir Next LT Pro" panose="020B0504020202020204" pitchFamily="34" charset="0"/>
              </a:rPr>
              <a:t>How is water changing the Earth in the video?</a:t>
            </a:r>
          </a:p>
          <a:p>
            <a:pPr algn="ctr"/>
            <a:endParaRPr lang="en-US" sz="4800" dirty="0">
              <a:latin typeface="Avenir Next LT Pro" panose="020B0504020202020204" pitchFamily="34" charset="0"/>
            </a:endParaRPr>
          </a:p>
          <a:p>
            <a:pPr algn="ctr"/>
            <a:r>
              <a:rPr lang="en-US" sz="4800" dirty="0">
                <a:latin typeface="Avenir Next LT Pro"/>
              </a:rPr>
              <a:t>Were the changes in the video </a:t>
            </a:r>
            <a:r>
              <a:rPr lang="en-US" sz="4800" b="1" dirty="0">
                <a:latin typeface="Avenir Next LT Pro"/>
              </a:rPr>
              <a:t>fast </a:t>
            </a:r>
            <a:r>
              <a:rPr lang="en-US" sz="4800" dirty="0">
                <a:latin typeface="Avenir Next LT Pro"/>
              </a:rPr>
              <a:t>or </a:t>
            </a:r>
            <a:r>
              <a:rPr lang="en-US" sz="4800" b="1" dirty="0">
                <a:latin typeface="Avenir Next LT Pro"/>
              </a:rPr>
              <a:t>slow</a:t>
            </a:r>
            <a:r>
              <a:rPr lang="en-US" sz="4800" dirty="0">
                <a:latin typeface="Avenir Next LT Pro"/>
              </a:rPr>
              <a:t>?</a:t>
            </a:r>
          </a:p>
        </p:txBody>
      </p:sp>
    </p:spTree>
    <p:extLst>
      <p:ext uri="{BB962C8B-B14F-4D97-AF65-F5344CB8AC3E}">
        <p14:creationId xmlns:p14="http://schemas.microsoft.com/office/powerpoint/2010/main" val="1313223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7FB0F1-8237-8E1E-916C-6054180245F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152DBCC-EF79-499C-CA00-381ED12EA394}"/>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05680644-7F0A-46A7-489B-59E2B3CDC66F}"/>
              </a:ext>
            </a:extLst>
          </p:cNvPr>
          <p:cNvSpPr txBox="1"/>
          <p:nvPr/>
        </p:nvSpPr>
        <p:spPr>
          <a:xfrm>
            <a:off x="11795759" y="6366393"/>
            <a:ext cx="310897"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7</a:t>
            </a:r>
          </a:p>
        </p:txBody>
      </p:sp>
      <p:sp>
        <p:nvSpPr>
          <p:cNvPr id="5" name="TextBox 4">
            <a:extLst>
              <a:ext uri="{FF2B5EF4-FFF2-40B4-BE49-F238E27FC236}">
                <a16:creationId xmlns:a16="http://schemas.microsoft.com/office/drawing/2014/main" id="{4795AC4F-0D96-90C0-FA0C-E5C77C6193EF}"/>
              </a:ext>
            </a:extLst>
          </p:cNvPr>
          <p:cNvSpPr txBox="1"/>
          <p:nvPr/>
        </p:nvSpPr>
        <p:spPr>
          <a:xfrm>
            <a:off x="597408" y="6366393"/>
            <a:ext cx="786993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6C Earth’s Natural Events: Explore</a:t>
            </a:r>
          </a:p>
        </p:txBody>
      </p:sp>
      <p:sp>
        <p:nvSpPr>
          <p:cNvPr id="6" name="Rectangle: Rounded Corners 5">
            <a:extLst>
              <a:ext uri="{FF2B5EF4-FFF2-40B4-BE49-F238E27FC236}">
                <a16:creationId xmlns:a16="http://schemas.microsoft.com/office/drawing/2014/main" id="{B00917F7-3426-722C-E977-F208C0DD3A95}"/>
              </a:ext>
            </a:extLst>
          </p:cNvPr>
          <p:cNvSpPr/>
          <p:nvPr/>
        </p:nvSpPr>
        <p:spPr>
          <a:xfrm>
            <a:off x="88894" y="6299161"/>
            <a:ext cx="496825" cy="503796"/>
          </a:xfrm>
          <a:prstGeom prst="roundRect">
            <a:avLst/>
          </a:prstGeom>
          <a:solidFill>
            <a:srgbClr val="B473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4E50DEF-BD9F-D4A5-DB90-7674F8272CA0}"/>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6C</a:t>
            </a:r>
            <a:endParaRPr lang="en-US" sz="2000" dirty="0"/>
          </a:p>
        </p:txBody>
      </p:sp>
      <p:sp>
        <p:nvSpPr>
          <p:cNvPr id="10" name="TextBox 9">
            <a:extLst>
              <a:ext uri="{FF2B5EF4-FFF2-40B4-BE49-F238E27FC236}">
                <a16:creationId xmlns:a16="http://schemas.microsoft.com/office/drawing/2014/main" id="{C96506E8-31F4-A207-22B9-3EC73DAA3364}"/>
              </a:ext>
            </a:extLst>
          </p:cNvPr>
          <p:cNvSpPr txBox="1"/>
          <p:nvPr/>
        </p:nvSpPr>
        <p:spPr>
          <a:xfrm>
            <a:off x="5052411" y="478379"/>
            <a:ext cx="6829863" cy="5262979"/>
          </a:xfrm>
          <a:prstGeom prst="rect">
            <a:avLst/>
          </a:prstGeom>
          <a:noFill/>
        </p:spPr>
        <p:txBody>
          <a:bodyPr wrap="square" lIns="91440" tIns="45720" rIns="91440" bIns="45720" anchor="t">
            <a:spAutoFit/>
          </a:bodyPr>
          <a:lstStyle/>
          <a:p>
            <a:pPr algn="ctr"/>
            <a:r>
              <a:rPr lang="en-US" sz="4800" dirty="0">
                <a:latin typeface="Avenir Next LT Pro"/>
              </a:rPr>
              <a:t>Let’s go on a walk outside around the school! </a:t>
            </a:r>
            <a:endParaRPr lang="en-US" dirty="0">
              <a:latin typeface="Aptos"/>
            </a:endParaRPr>
          </a:p>
          <a:p>
            <a:pPr algn="ctr"/>
            <a:endParaRPr lang="en-US" sz="4800" dirty="0">
              <a:latin typeface="Avenir Next LT Pro"/>
            </a:endParaRPr>
          </a:p>
          <a:p>
            <a:pPr algn="ctr"/>
            <a:r>
              <a:rPr lang="en-US" sz="4800" dirty="0">
                <a:latin typeface="Avenir Next LT Pro"/>
              </a:rPr>
              <a:t>While on the walk, refer to the photos of erosion.</a:t>
            </a:r>
          </a:p>
        </p:txBody>
      </p:sp>
      <p:pic>
        <p:nvPicPr>
          <p:cNvPr id="3" name="Picture 2" descr="A picture containing diagram&#10;&#10;AI-generated content may be incorrect.">
            <a:extLst>
              <a:ext uri="{FF2B5EF4-FFF2-40B4-BE49-F238E27FC236}">
                <a16:creationId xmlns:a16="http://schemas.microsoft.com/office/drawing/2014/main" id="{C5741E32-0C47-BD48-5F24-871B1C360380}"/>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5344" y="106886"/>
            <a:ext cx="4640975" cy="6005967"/>
          </a:xfrm>
          <a:prstGeom prst="rect">
            <a:avLst/>
          </a:prstGeom>
          <a:ln>
            <a:solidFill>
              <a:schemeClr val="tx1"/>
            </a:solidFill>
          </a:ln>
        </p:spPr>
      </p:pic>
    </p:spTree>
    <p:extLst>
      <p:ext uri="{BB962C8B-B14F-4D97-AF65-F5344CB8AC3E}">
        <p14:creationId xmlns:p14="http://schemas.microsoft.com/office/powerpoint/2010/main" val="2298774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595454-871F-ED5B-2537-35EB370C675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4F17C98-C57E-7E1E-97B6-8F16A54354D0}"/>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95FDB180-66AB-E4F9-6A20-CA123456B178}"/>
              </a:ext>
            </a:extLst>
          </p:cNvPr>
          <p:cNvSpPr txBox="1"/>
          <p:nvPr/>
        </p:nvSpPr>
        <p:spPr>
          <a:xfrm>
            <a:off x="11795759" y="6366393"/>
            <a:ext cx="310897"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8</a:t>
            </a:r>
          </a:p>
        </p:txBody>
      </p:sp>
      <p:sp>
        <p:nvSpPr>
          <p:cNvPr id="5" name="TextBox 4">
            <a:extLst>
              <a:ext uri="{FF2B5EF4-FFF2-40B4-BE49-F238E27FC236}">
                <a16:creationId xmlns:a16="http://schemas.microsoft.com/office/drawing/2014/main" id="{8FBB928A-257E-F6E6-3012-CD73D1D68561}"/>
              </a:ext>
            </a:extLst>
          </p:cNvPr>
          <p:cNvSpPr txBox="1"/>
          <p:nvPr/>
        </p:nvSpPr>
        <p:spPr>
          <a:xfrm>
            <a:off x="597408" y="6366393"/>
            <a:ext cx="786993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6C Earth’s Natural Events: Explore</a:t>
            </a:r>
          </a:p>
        </p:txBody>
      </p:sp>
      <p:sp>
        <p:nvSpPr>
          <p:cNvPr id="6" name="Rectangle: Rounded Corners 5">
            <a:extLst>
              <a:ext uri="{FF2B5EF4-FFF2-40B4-BE49-F238E27FC236}">
                <a16:creationId xmlns:a16="http://schemas.microsoft.com/office/drawing/2014/main" id="{AEB41AB8-9ED8-E844-4D1F-88ACF0C5DD9B}"/>
              </a:ext>
            </a:extLst>
          </p:cNvPr>
          <p:cNvSpPr/>
          <p:nvPr/>
        </p:nvSpPr>
        <p:spPr>
          <a:xfrm>
            <a:off x="88894" y="6299161"/>
            <a:ext cx="496825" cy="503796"/>
          </a:xfrm>
          <a:prstGeom prst="roundRect">
            <a:avLst/>
          </a:prstGeom>
          <a:solidFill>
            <a:srgbClr val="B473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80E3884-48C0-72E6-CEC8-8B9A7D7C445F}"/>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6C</a:t>
            </a:r>
            <a:endParaRPr lang="en-US" sz="2000" dirty="0"/>
          </a:p>
        </p:txBody>
      </p:sp>
      <p:sp>
        <p:nvSpPr>
          <p:cNvPr id="10" name="TextBox 9">
            <a:extLst>
              <a:ext uri="{FF2B5EF4-FFF2-40B4-BE49-F238E27FC236}">
                <a16:creationId xmlns:a16="http://schemas.microsoft.com/office/drawing/2014/main" id="{7AD87B0A-3338-AF4D-BB64-B0FC5D1C4C75}"/>
              </a:ext>
            </a:extLst>
          </p:cNvPr>
          <p:cNvSpPr txBox="1"/>
          <p:nvPr/>
        </p:nvSpPr>
        <p:spPr>
          <a:xfrm>
            <a:off x="897813" y="467988"/>
            <a:ext cx="10396374" cy="5262979"/>
          </a:xfrm>
          <a:prstGeom prst="rect">
            <a:avLst/>
          </a:prstGeom>
          <a:noFill/>
        </p:spPr>
        <p:txBody>
          <a:bodyPr wrap="square">
            <a:spAutoFit/>
          </a:bodyPr>
          <a:lstStyle/>
          <a:p>
            <a:pPr algn="ctr"/>
            <a:r>
              <a:rPr lang="en-US" sz="4800" dirty="0">
                <a:latin typeface="Avenir Next LT Pro" panose="020B0504020202020204" pitchFamily="34" charset="0"/>
              </a:rPr>
              <a:t>Do you see anything like this around your school?</a:t>
            </a:r>
          </a:p>
          <a:p>
            <a:pPr algn="ctr"/>
            <a:endParaRPr lang="en-US" sz="4800" dirty="0">
              <a:latin typeface="Avenir Next LT Pro" panose="020B0504020202020204" pitchFamily="34" charset="0"/>
            </a:endParaRPr>
          </a:p>
          <a:p>
            <a:pPr algn="ctr"/>
            <a:r>
              <a:rPr lang="en-US" sz="4800" dirty="0">
                <a:latin typeface="Avenir Next LT Pro" panose="020B0504020202020204" pitchFamily="34" charset="0"/>
              </a:rPr>
              <a:t>What could be causing this?</a:t>
            </a:r>
          </a:p>
          <a:p>
            <a:pPr algn="ctr"/>
            <a:endParaRPr lang="en-US" sz="4800" dirty="0">
              <a:latin typeface="Avenir Next LT Pro" panose="020B0504020202020204" pitchFamily="34" charset="0"/>
            </a:endParaRPr>
          </a:p>
          <a:p>
            <a:pPr algn="ctr"/>
            <a:r>
              <a:rPr lang="en-US" sz="4800" dirty="0">
                <a:latin typeface="Avenir Next LT Pro" panose="020B0504020202020204" pitchFamily="34" charset="0"/>
              </a:rPr>
              <a:t>Do you think this change happened quickly or slowly?</a:t>
            </a:r>
          </a:p>
        </p:txBody>
      </p:sp>
    </p:spTree>
    <p:extLst>
      <p:ext uri="{BB962C8B-B14F-4D97-AF65-F5344CB8AC3E}">
        <p14:creationId xmlns:p14="http://schemas.microsoft.com/office/powerpoint/2010/main" val="2570264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61D339-F66B-8631-5744-1C77AF7569E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7A8B10B-67E6-CEAD-4E9A-8D0E263972D2}"/>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772B4C16-B4E3-8D04-23EA-3BC6C15BBA4E}"/>
              </a:ext>
            </a:extLst>
          </p:cNvPr>
          <p:cNvSpPr txBox="1"/>
          <p:nvPr/>
        </p:nvSpPr>
        <p:spPr>
          <a:xfrm>
            <a:off x="11795759" y="6366393"/>
            <a:ext cx="310897"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9</a:t>
            </a:r>
          </a:p>
        </p:txBody>
      </p:sp>
      <p:sp>
        <p:nvSpPr>
          <p:cNvPr id="5" name="TextBox 4">
            <a:extLst>
              <a:ext uri="{FF2B5EF4-FFF2-40B4-BE49-F238E27FC236}">
                <a16:creationId xmlns:a16="http://schemas.microsoft.com/office/drawing/2014/main" id="{CDC97066-4E78-F6D8-DCE9-7C661F3A7442}"/>
              </a:ext>
            </a:extLst>
          </p:cNvPr>
          <p:cNvSpPr txBox="1"/>
          <p:nvPr/>
        </p:nvSpPr>
        <p:spPr>
          <a:xfrm>
            <a:off x="597408" y="6366393"/>
            <a:ext cx="786993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6C Earth’s Natural Events: Explore</a:t>
            </a:r>
          </a:p>
        </p:txBody>
      </p:sp>
      <p:sp>
        <p:nvSpPr>
          <p:cNvPr id="6" name="Rectangle: Rounded Corners 5">
            <a:extLst>
              <a:ext uri="{FF2B5EF4-FFF2-40B4-BE49-F238E27FC236}">
                <a16:creationId xmlns:a16="http://schemas.microsoft.com/office/drawing/2014/main" id="{7372C044-EE9C-17E5-75F3-89C8736210F5}"/>
              </a:ext>
            </a:extLst>
          </p:cNvPr>
          <p:cNvSpPr/>
          <p:nvPr/>
        </p:nvSpPr>
        <p:spPr>
          <a:xfrm>
            <a:off x="88894" y="6299161"/>
            <a:ext cx="496825" cy="503796"/>
          </a:xfrm>
          <a:prstGeom prst="roundRect">
            <a:avLst/>
          </a:prstGeom>
          <a:solidFill>
            <a:srgbClr val="B473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540B378-ACC3-3AA9-7DDF-54E4195523BE}"/>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6C</a:t>
            </a:r>
            <a:endParaRPr lang="en-US" sz="2000" dirty="0"/>
          </a:p>
        </p:txBody>
      </p:sp>
      <p:sp>
        <p:nvSpPr>
          <p:cNvPr id="10" name="TextBox 9">
            <a:extLst>
              <a:ext uri="{FF2B5EF4-FFF2-40B4-BE49-F238E27FC236}">
                <a16:creationId xmlns:a16="http://schemas.microsoft.com/office/drawing/2014/main" id="{5D0BF017-7157-4E2A-B9F1-FDFB28685B38}"/>
              </a:ext>
            </a:extLst>
          </p:cNvPr>
          <p:cNvSpPr txBox="1"/>
          <p:nvPr/>
        </p:nvSpPr>
        <p:spPr>
          <a:xfrm>
            <a:off x="1387117" y="2265616"/>
            <a:ext cx="4508923" cy="1569660"/>
          </a:xfrm>
          <a:prstGeom prst="rect">
            <a:avLst/>
          </a:prstGeom>
          <a:noFill/>
        </p:spPr>
        <p:txBody>
          <a:bodyPr wrap="square">
            <a:spAutoFit/>
          </a:bodyPr>
          <a:lstStyle/>
          <a:p>
            <a:pPr algn="ctr"/>
            <a:r>
              <a:rPr lang="en-US" sz="4800" b="1" dirty="0">
                <a:latin typeface="Avenir Next LT Pro" panose="020B0504020202020204" pitchFamily="34" charset="0"/>
              </a:rPr>
              <a:t>Draw</a:t>
            </a:r>
            <a:r>
              <a:rPr lang="en-US" sz="4800" dirty="0">
                <a:latin typeface="Avenir Next LT Pro" panose="020B0504020202020204" pitchFamily="34" charset="0"/>
              </a:rPr>
              <a:t> what you see outside!</a:t>
            </a:r>
          </a:p>
        </p:txBody>
      </p:sp>
      <p:pic>
        <p:nvPicPr>
          <p:cNvPr id="7" name="Picture 6" descr="Text, letter&#10;&#10;AI-generated content may be incorrect.">
            <a:extLst>
              <a:ext uri="{FF2B5EF4-FFF2-40B4-BE49-F238E27FC236}">
                <a16:creationId xmlns:a16="http://schemas.microsoft.com/office/drawing/2014/main" id="{F73626A5-D5E9-85EF-95F0-7E5157C293C6}"/>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429500" y="122275"/>
            <a:ext cx="4623470" cy="5983314"/>
          </a:xfrm>
          <a:prstGeom prst="rect">
            <a:avLst/>
          </a:prstGeom>
          <a:ln>
            <a:solidFill>
              <a:schemeClr val="tx1"/>
            </a:solidFill>
          </a:ln>
        </p:spPr>
      </p:pic>
      <p:pic>
        <p:nvPicPr>
          <p:cNvPr id="8" name="Picture 7" descr="A picture containing text, silhouette&#10;&#10;AI-generated content may be incorrect.">
            <a:extLst>
              <a:ext uri="{FF2B5EF4-FFF2-40B4-BE49-F238E27FC236}">
                <a16:creationId xmlns:a16="http://schemas.microsoft.com/office/drawing/2014/main" id="{AF175466-A68E-A7EC-04C0-4794A3BA9BD2}"/>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85344" y="55043"/>
            <a:ext cx="950409" cy="1293930"/>
          </a:xfrm>
          <a:prstGeom prst="rect">
            <a:avLst/>
          </a:prstGeom>
        </p:spPr>
      </p:pic>
    </p:spTree>
    <p:extLst>
      <p:ext uri="{BB962C8B-B14F-4D97-AF65-F5344CB8AC3E}">
        <p14:creationId xmlns:p14="http://schemas.microsoft.com/office/powerpoint/2010/main" val="14237947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77</TotalTime>
  <Words>1982</Words>
  <Application>Microsoft Office PowerPoint</Application>
  <PresentationFormat>Widescreen</PresentationFormat>
  <Paragraphs>239</Paragraphs>
  <Slides>33</Slides>
  <Notes>32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Aptos</vt:lpstr>
      <vt:lpstr>Aptos Display</vt:lpstr>
      <vt:lpstr>Aptos Light</vt:lpstr>
      <vt:lpstr>Arial</vt:lpstr>
      <vt:lpstr>Avenir Next LT Pro</vt:lpstr>
      <vt:lpstr>Bitter</vt:lpstr>
      <vt:lpstr>Bitter SemiBold</vt:lpstr>
      <vt:lpstr>Montserrat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Lydia Princ</dc:creator>
  <cp:lastModifiedBy>Wendy Parrett</cp:lastModifiedBy>
  <cp:revision>127</cp:revision>
  <dcterms:created xsi:type="dcterms:W3CDTF">2025-08-05T13:21:15Z</dcterms:created>
  <dcterms:modified xsi:type="dcterms:W3CDTF">2025-08-29T20:08:42Z</dcterms:modified>
</cp:coreProperties>
</file>