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302" r:id="rId3"/>
    <p:sldId id="303" r:id="rId4"/>
    <p:sldId id="304" r:id="rId5"/>
    <p:sldId id="30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2A1688-51F1-E532-2A61-B82D4510E6CB}" v="1" dt="2025-08-07T16:26:54.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097" autoAdjust="0"/>
  </p:normalViewPr>
  <p:slideViewPr>
    <p:cSldViewPr snapToGrid="0">
      <p:cViewPr varScale="1">
        <p:scale>
          <a:sx n="67" d="100"/>
          <a:sy n="67" d="100"/>
        </p:scale>
        <p:origin x="129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47ABF-32E0-4F16-A261-77F5CB37AE8A}" type="datetimeFigureOut">
              <a:rPr lang="en-US" smtClean="0"/>
              <a:t>8/13/2025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D6CB60-0EC1-4E17-8F12-659DFF8C874E}" type="slidenum">
              <a:rPr lang="en-US" smtClean="0"/>
              <a:t>‹#›</a:t>
            </a:fld>
            <a:endParaRPr lang="en-US"/>
          </a:p>
        </p:txBody>
      </p:sp>
    </p:spTree>
    <p:extLst>
      <p:ext uri="{BB962C8B-B14F-4D97-AF65-F5344CB8AC3E}">
        <p14:creationId xmlns:p14="http://schemas.microsoft.com/office/powerpoint/2010/main" val="2535639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056C1-283D-2472-0A61-89828913E6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948A1D-37AA-CF0D-ED44-DB03EC8AE8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407A5-47E4-1901-3E16-B7A23D04D7FB}"/>
              </a:ext>
            </a:extLst>
          </p:cNvPr>
          <p:cNvSpPr>
            <a:spLocks noGrp="1"/>
          </p:cNvSpPr>
          <p:nvPr>
            <p:ph type="body" idx="1"/>
          </p:nvPr>
        </p:nvSpPr>
        <p:spPr/>
        <p:txBody>
          <a:bodyPr/>
          <a:lstStyle/>
          <a:p>
            <a:r>
              <a:rPr lang="en-US" dirty="0"/>
              <a:t>Have students turn to the </a:t>
            </a:r>
            <a:r>
              <a:rPr lang="en-US" b="1" dirty="0"/>
              <a:t>Unit 5 Exploring the Phenomenon Talk About It </a:t>
            </a:r>
            <a:r>
              <a:rPr lang="en-US" dirty="0"/>
              <a:t>section on pages 62–63. </a:t>
            </a:r>
          </a:p>
        </p:txBody>
      </p:sp>
      <p:sp>
        <p:nvSpPr>
          <p:cNvPr id="4" name="Slide Number Placeholder 3">
            <a:extLst>
              <a:ext uri="{FF2B5EF4-FFF2-40B4-BE49-F238E27FC236}">
                <a16:creationId xmlns:a16="http://schemas.microsoft.com/office/drawing/2014/main" id="{FDAD4F46-5CFD-73E9-667D-C41766C2A14B}"/>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73846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24739-D545-5720-DB60-7C341F4737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C691AE-673E-95F7-D206-11AC9D760A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A7F3D1-7A49-10BE-7700-91F0BED2C9B9}"/>
              </a:ext>
            </a:extLst>
          </p:cNvPr>
          <p:cNvSpPr>
            <a:spLocks noGrp="1"/>
          </p:cNvSpPr>
          <p:nvPr>
            <p:ph type="body" idx="1"/>
          </p:nvPr>
        </p:nvSpPr>
        <p:spPr/>
        <p:txBody>
          <a:bodyPr/>
          <a:lstStyle/>
          <a:p>
            <a:r>
              <a:rPr lang="en-US" dirty="0"/>
              <a:t>Using the pictures at the beginning of the unit, have students turn and talk to a classmate and describe the weather by cloud types, the amount of precipitation, and their best guess at the temperature. Have them discuss behaviors of both plants and animals in both pictures and why they may behave that way.</a:t>
            </a:r>
          </a:p>
        </p:txBody>
      </p:sp>
      <p:sp>
        <p:nvSpPr>
          <p:cNvPr id="4" name="Slide Number Placeholder 3">
            <a:extLst>
              <a:ext uri="{FF2B5EF4-FFF2-40B4-BE49-F238E27FC236}">
                <a16:creationId xmlns:a16="http://schemas.microsoft.com/office/drawing/2014/main" id="{21D858F3-5523-BF5A-7E31-5701A9B1CE3F}"/>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82436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B7AEE-2940-0967-E7C4-D9935AB33B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797D2E-1EA9-4C76-DAA7-0A5120662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2A5E12-B322-2A09-2E55-C46799A28153}"/>
              </a:ext>
            </a:extLst>
          </p:cNvPr>
          <p:cNvSpPr>
            <a:spLocks noGrp="1"/>
          </p:cNvSpPr>
          <p:nvPr>
            <p:ph type="body" idx="1"/>
          </p:nvPr>
        </p:nvSpPr>
        <p:spPr/>
        <p:txBody>
          <a:bodyPr/>
          <a:lstStyle/>
          <a:p>
            <a:r>
              <a:rPr lang="en-US" b="1" dirty="0"/>
              <a:t>Rubric:</a:t>
            </a:r>
          </a:p>
          <a:p>
            <a:pPr marL="171450" indent="-171450">
              <a:buFont typeface="Arial" panose="020B0604020202020204" pitchFamily="34" charset="0"/>
              <a:buChar char="•"/>
            </a:pPr>
            <a:r>
              <a:rPr lang="en-US" dirty="0"/>
              <a:t>3 (Meets) – Student explains weather through cloud types, precipitation, temperature in both photos. Student describes and explains a plant or animal behavior in each photo. Student offers what they would wear in each photo and why.</a:t>
            </a:r>
          </a:p>
          <a:p>
            <a:pPr marL="171450" indent="-171450">
              <a:buFont typeface="Arial" panose="020B0604020202020204" pitchFamily="34" charset="0"/>
              <a:buChar char="•"/>
            </a:pPr>
            <a:r>
              <a:rPr lang="en-US" dirty="0"/>
              <a:t>2 (Partially meets) – Student explains some weather through cloud types, precipitation, temperature in both photos. Student somewhat describes or explains plant or animal behavior in each photo. Student does not offer what they would wear in each photo and why.</a:t>
            </a:r>
          </a:p>
          <a:p>
            <a:pPr marL="171450" indent="-171450">
              <a:buFont typeface="Arial" panose="020B0604020202020204" pitchFamily="34" charset="0"/>
              <a:buChar char="•"/>
            </a:pPr>
            <a:r>
              <a:rPr lang="en-US" dirty="0"/>
              <a:t>1 (Doesn’t meet) – Student does not offer weather types, animal or plant behavior or what they would wear and why from each photo.</a:t>
            </a:r>
          </a:p>
        </p:txBody>
      </p:sp>
      <p:sp>
        <p:nvSpPr>
          <p:cNvPr id="4" name="Slide Number Placeholder 3">
            <a:extLst>
              <a:ext uri="{FF2B5EF4-FFF2-40B4-BE49-F238E27FC236}">
                <a16:creationId xmlns:a16="http://schemas.microsoft.com/office/drawing/2014/main" id="{366F2317-7D1C-4CA3-493B-FAF5E8E32436}"/>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3142346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0FF34-759C-06D5-BE94-EB5F113BD8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FC61CD-2831-631B-55D7-2251E17C11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E5ABCC-560D-AFC2-B9E8-86F7FF664E5D}"/>
              </a:ext>
            </a:extLst>
          </p:cNvPr>
          <p:cNvSpPr>
            <a:spLocks noGrp="1"/>
          </p:cNvSpPr>
          <p:nvPr>
            <p:ph type="body" idx="1"/>
          </p:nvPr>
        </p:nvSpPr>
        <p:spPr/>
        <p:txBody>
          <a:bodyPr/>
          <a:lstStyle/>
          <a:p>
            <a:r>
              <a:rPr lang="en-US" dirty="0"/>
              <a:t>Students will draw and describe a picture of a winter day with a storm coming in using the </a:t>
            </a:r>
            <a:r>
              <a:rPr lang="en-US" b="1" dirty="0"/>
              <a:t>Putting It All Together What’s Up with the Weather?</a:t>
            </a:r>
            <a:r>
              <a:rPr lang="en-US" dirty="0"/>
              <a:t> On Page 91. Using their previous observations, they will also fill in the approximate temperature in the thermometer graphic. They will also draw an animal and themselves and show what they are doing to survive the weather. Students will fill in the blanks with descriptions.</a:t>
            </a:r>
          </a:p>
          <a:p>
            <a:endParaRPr lang="en-US" dirty="0"/>
          </a:p>
          <a:p>
            <a:r>
              <a:rPr lang="en-US" b="1" dirty="0"/>
              <a:t>Rubric:</a:t>
            </a:r>
          </a:p>
          <a:p>
            <a:pPr marL="171450" indent="-171450">
              <a:buFont typeface="Arial" panose="020B0604020202020204" pitchFamily="34" charset="0"/>
              <a:buChar char="•"/>
            </a:pPr>
            <a:r>
              <a:rPr lang="en-US" dirty="0"/>
              <a:t>3 (Meets) Student drawing shows each of the components: weather (cloud type, temperature, precipitation) and human and animal behavior. All blanks are filled in.</a:t>
            </a:r>
          </a:p>
          <a:p>
            <a:pPr marL="171450" indent="-171450">
              <a:buFont typeface="Arial" panose="020B0604020202020204" pitchFamily="34" charset="0"/>
              <a:buChar char="•"/>
            </a:pPr>
            <a:r>
              <a:rPr lang="en-US" dirty="0"/>
              <a:t>2 (Partially meets) -  Student drawings shows some of the components: weather (cloud type, temperature, precipitation) and human and animal behavior. Some blanks are filled in.</a:t>
            </a:r>
          </a:p>
          <a:p>
            <a:pPr marL="171450" indent="-171450">
              <a:buFont typeface="Arial" panose="020B0604020202020204" pitchFamily="34" charset="0"/>
              <a:buChar char="•"/>
            </a:pPr>
            <a:r>
              <a:rPr lang="en-US" dirty="0"/>
              <a:t>1 (Doesn’t meet) – Student drawing shows very few of the components: weather (cloud type, temperature, precipitation) and human and animal behavior. Little to no blanks are filled in.</a:t>
            </a:r>
          </a:p>
        </p:txBody>
      </p:sp>
      <p:sp>
        <p:nvSpPr>
          <p:cNvPr id="4" name="Slide Number Placeholder 3">
            <a:extLst>
              <a:ext uri="{FF2B5EF4-FFF2-40B4-BE49-F238E27FC236}">
                <a16:creationId xmlns:a16="http://schemas.microsoft.com/office/drawing/2014/main" id="{5E86570D-9D51-B770-2567-BBE61C358572}"/>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3103401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17EEF-3B88-6C75-7AAB-068F61806C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24522F-2545-2620-3BCF-B47DA5B499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79D942-0A1E-8D01-8B48-1F5E45928007}"/>
              </a:ext>
            </a:extLst>
          </p:cNvPr>
          <p:cNvSpPr>
            <a:spLocks noGrp="1"/>
          </p:cNvSpPr>
          <p:nvPr>
            <p:ph type="dt" sz="half" idx="10"/>
          </p:nvPr>
        </p:nvSpPr>
        <p:spPr/>
        <p:txBody>
          <a:bodyPr/>
          <a:lstStyle/>
          <a:p>
            <a:fld id="{4A99B731-6CFE-4B57-BB28-77782FC48030}" type="datetimeFigureOut">
              <a:rPr lang="en-US" smtClean="0"/>
              <a:t>8/13/2025</a:t>
            </a:fld>
            <a:endParaRPr lang="en-US"/>
          </a:p>
        </p:txBody>
      </p:sp>
      <p:sp>
        <p:nvSpPr>
          <p:cNvPr id="5" name="Footer Placeholder 4">
            <a:extLst>
              <a:ext uri="{FF2B5EF4-FFF2-40B4-BE49-F238E27FC236}">
                <a16:creationId xmlns:a16="http://schemas.microsoft.com/office/drawing/2014/main" id="{7A0E4536-14EB-2277-6F5D-37C0774E21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ADE642-1C48-ED00-B088-83B5D687E979}"/>
              </a:ext>
            </a:extLst>
          </p:cNvPr>
          <p:cNvSpPr>
            <a:spLocks noGrp="1"/>
          </p:cNvSpPr>
          <p:nvPr>
            <p:ph type="sldNum" sz="quarter" idx="12"/>
          </p:nvPr>
        </p:nvSpPr>
        <p:spPr/>
        <p:txBody>
          <a:bodyPr/>
          <a:lstStyle/>
          <a:p>
            <a:fld id="{DB8D02B4-AC57-45B3-8E52-0D707B7F8636}" type="slidenum">
              <a:rPr lang="en-US" smtClean="0"/>
              <a:t>‹#›</a:t>
            </a:fld>
            <a:endParaRPr lang="en-US"/>
          </a:p>
        </p:txBody>
      </p:sp>
    </p:spTree>
    <p:extLst>
      <p:ext uri="{BB962C8B-B14F-4D97-AF65-F5344CB8AC3E}">
        <p14:creationId xmlns:p14="http://schemas.microsoft.com/office/powerpoint/2010/main" val="2591521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80E41-7BDB-3B68-DCCB-7E4F4BACDA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5A7F5A-85BD-FDB0-0241-0440F57C9D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A2C410-3113-365B-F838-A48C06EAA824}"/>
              </a:ext>
            </a:extLst>
          </p:cNvPr>
          <p:cNvSpPr>
            <a:spLocks noGrp="1"/>
          </p:cNvSpPr>
          <p:nvPr>
            <p:ph type="dt" sz="half" idx="10"/>
          </p:nvPr>
        </p:nvSpPr>
        <p:spPr/>
        <p:txBody>
          <a:bodyPr/>
          <a:lstStyle/>
          <a:p>
            <a:fld id="{4A99B731-6CFE-4B57-BB28-77782FC48030}" type="datetimeFigureOut">
              <a:rPr lang="en-US" smtClean="0"/>
              <a:t>8/13/2025</a:t>
            </a:fld>
            <a:endParaRPr lang="en-US"/>
          </a:p>
        </p:txBody>
      </p:sp>
      <p:sp>
        <p:nvSpPr>
          <p:cNvPr id="5" name="Footer Placeholder 4">
            <a:extLst>
              <a:ext uri="{FF2B5EF4-FFF2-40B4-BE49-F238E27FC236}">
                <a16:creationId xmlns:a16="http://schemas.microsoft.com/office/drawing/2014/main" id="{FD907788-DF7B-CAD2-321A-CBDD8E8A3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420643-1FA5-B685-218E-C1B0C615A720}"/>
              </a:ext>
            </a:extLst>
          </p:cNvPr>
          <p:cNvSpPr>
            <a:spLocks noGrp="1"/>
          </p:cNvSpPr>
          <p:nvPr>
            <p:ph type="sldNum" sz="quarter" idx="12"/>
          </p:nvPr>
        </p:nvSpPr>
        <p:spPr/>
        <p:txBody>
          <a:bodyPr/>
          <a:lstStyle/>
          <a:p>
            <a:fld id="{DB8D02B4-AC57-45B3-8E52-0D707B7F8636}" type="slidenum">
              <a:rPr lang="en-US" smtClean="0"/>
              <a:t>‹#›</a:t>
            </a:fld>
            <a:endParaRPr lang="en-US"/>
          </a:p>
        </p:txBody>
      </p:sp>
    </p:spTree>
    <p:extLst>
      <p:ext uri="{BB962C8B-B14F-4D97-AF65-F5344CB8AC3E}">
        <p14:creationId xmlns:p14="http://schemas.microsoft.com/office/powerpoint/2010/main" val="496983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8362E6-29ED-6B7F-6B00-E6B8765D5A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ED48D5-4E22-124C-CA63-CF67023878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21BF8-853D-84A1-9168-74115E3D44E3}"/>
              </a:ext>
            </a:extLst>
          </p:cNvPr>
          <p:cNvSpPr>
            <a:spLocks noGrp="1"/>
          </p:cNvSpPr>
          <p:nvPr>
            <p:ph type="dt" sz="half" idx="10"/>
          </p:nvPr>
        </p:nvSpPr>
        <p:spPr/>
        <p:txBody>
          <a:bodyPr/>
          <a:lstStyle/>
          <a:p>
            <a:fld id="{4A99B731-6CFE-4B57-BB28-77782FC48030}" type="datetimeFigureOut">
              <a:rPr lang="en-US" smtClean="0"/>
              <a:t>8/13/2025</a:t>
            </a:fld>
            <a:endParaRPr lang="en-US"/>
          </a:p>
        </p:txBody>
      </p:sp>
      <p:sp>
        <p:nvSpPr>
          <p:cNvPr id="5" name="Footer Placeholder 4">
            <a:extLst>
              <a:ext uri="{FF2B5EF4-FFF2-40B4-BE49-F238E27FC236}">
                <a16:creationId xmlns:a16="http://schemas.microsoft.com/office/drawing/2014/main" id="{57CC64F4-2A22-986A-8B5D-1C9D173AB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D91A7-7EE0-DEEE-E4A2-A7E3FBC21DCF}"/>
              </a:ext>
            </a:extLst>
          </p:cNvPr>
          <p:cNvSpPr>
            <a:spLocks noGrp="1"/>
          </p:cNvSpPr>
          <p:nvPr>
            <p:ph type="sldNum" sz="quarter" idx="12"/>
          </p:nvPr>
        </p:nvSpPr>
        <p:spPr/>
        <p:txBody>
          <a:bodyPr/>
          <a:lstStyle/>
          <a:p>
            <a:fld id="{DB8D02B4-AC57-45B3-8E52-0D707B7F8636}" type="slidenum">
              <a:rPr lang="en-US" smtClean="0"/>
              <a:t>‹#›</a:t>
            </a:fld>
            <a:endParaRPr lang="en-US"/>
          </a:p>
        </p:txBody>
      </p:sp>
    </p:spTree>
    <p:extLst>
      <p:ext uri="{BB962C8B-B14F-4D97-AF65-F5344CB8AC3E}">
        <p14:creationId xmlns:p14="http://schemas.microsoft.com/office/powerpoint/2010/main" val="144279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2F295-6574-D5D3-B9F8-68B236BC68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AF39B0-6337-A394-5B49-8E2D31D57E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962F41-8198-EED7-C190-770B8B88FF11}"/>
              </a:ext>
            </a:extLst>
          </p:cNvPr>
          <p:cNvSpPr>
            <a:spLocks noGrp="1"/>
          </p:cNvSpPr>
          <p:nvPr>
            <p:ph type="dt" sz="half" idx="10"/>
          </p:nvPr>
        </p:nvSpPr>
        <p:spPr/>
        <p:txBody>
          <a:bodyPr/>
          <a:lstStyle/>
          <a:p>
            <a:fld id="{4A99B731-6CFE-4B57-BB28-77782FC48030}" type="datetimeFigureOut">
              <a:rPr lang="en-US" smtClean="0"/>
              <a:t>8/13/2025</a:t>
            </a:fld>
            <a:endParaRPr lang="en-US"/>
          </a:p>
        </p:txBody>
      </p:sp>
      <p:sp>
        <p:nvSpPr>
          <p:cNvPr id="5" name="Footer Placeholder 4">
            <a:extLst>
              <a:ext uri="{FF2B5EF4-FFF2-40B4-BE49-F238E27FC236}">
                <a16:creationId xmlns:a16="http://schemas.microsoft.com/office/drawing/2014/main" id="{3E8AD873-7EFA-CF93-29E9-1A420D089B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0856A5-1AF8-22D3-3ABF-25C674C8BE90}"/>
              </a:ext>
            </a:extLst>
          </p:cNvPr>
          <p:cNvSpPr>
            <a:spLocks noGrp="1"/>
          </p:cNvSpPr>
          <p:nvPr>
            <p:ph type="sldNum" sz="quarter" idx="12"/>
          </p:nvPr>
        </p:nvSpPr>
        <p:spPr/>
        <p:txBody>
          <a:bodyPr/>
          <a:lstStyle/>
          <a:p>
            <a:fld id="{DB8D02B4-AC57-45B3-8E52-0D707B7F8636}" type="slidenum">
              <a:rPr lang="en-US" smtClean="0"/>
              <a:t>‹#›</a:t>
            </a:fld>
            <a:endParaRPr lang="en-US"/>
          </a:p>
        </p:txBody>
      </p:sp>
    </p:spTree>
    <p:extLst>
      <p:ext uri="{BB962C8B-B14F-4D97-AF65-F5344CB8AC3E}">
        <p14:creationId xmlns:p14="http://schemas.microsoft.com/office/powerpoint/2010/main" val="1365174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0BC06-E5AD-13DE-0AE2-2CB65DBBCB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3CCD55-C890-6E0B-E680-3FCF4BA0A5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1BE0E0-AA9B-1E03-BAB3-E6B05C398513}"/>
              </a:ext>
            </a:extLst>
          </p:cNvPr>
          <p:cNvSpPr>
            <a:spLocks noGrp="1"/>
          </p:cNvSpPr>
          <p:nvPr>
            <p:ph type="dt" sz="half" idx="10"/>
          </p:nvPr>
        </p:nvSpPr>
        <p:spPr/>
        <p:txBody>
          <a:bodyPr/>
          <a:lstStyle/>
          <a:p>
            <a:fld id="{4A99B731-6CFE-4B57-BB28-77782FC48030}" type="datetimeFigureOut">
              <a:rPr lang="en-US" smtClean="0"/>
              <a:t>8/13/2025</a:t>
            </a:fld>
            <a:endParaRPr lang="en-US"/>
          </a:p>
        </p:txBody>
      </p:sp>
      <p:sp>
        <p:nvSpPr>
          <p:cNvPr id="5" name="Footer Placeholder 4">
            <a:extLst>
              <a:ext uri="{FF2B5EF4-FFF2-40B4-BE49-F238E27FC236}">
                <a16:creationId xmlns:a16="http://schemas.microsoft.com/office/drawing/2014/main" id="{C1082867-9003-9761-42D5-5C55BCD895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532D00-05EB-FE4E-CC3F-88C2406476B7}"/>
              </a:ext>
            </a:extLst>
          </p:cNvPr>
          <p:cNvSpPr>
            <a:spLocks noGrp="1"/>
          </p:cNvSpPr>
          <p:nvPr>
            <p:ph type="sldNum" sz="quarter" idx="12"/>
          </p:nvPr>
        </p:nvSpPr>
        <p:spPr/>
        <p:txBody>
          <a:bodyPr/>
          <a:lstStyle/>
          <a:p>
            <a:fld id="{DB8D02B4-AC57-45B3-8E52-0D707B7F8636}" type="slidenum">
              <a:rPr lang="en-US" smtClean="0"/>
              <a:t>‹#›</a:t>
            </a:fld>
            <a:endParaRPr lang="en-US"/>
          </a:p>
        </p:txBody>
      </p:sp>
    </p:spTree>
    <p:extLst>
      <p:ext uri="{BB962C8B-B14F-4D97-AF65-F5344CB8AC3E}">
        <p14:creationId xmlns:p14="http://schemas.microsoft.com/office/powerpoint/2010/main" val="401348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421B5-AA9D-FE12-90FB-2A2D1995E1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9036B3-2FCB-DE4C-E378-011314C1C4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8ED8F3-3E0C-0A38-A42F-59DD67286F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CEE9E1-41C1-8C2A-0711-4DB6351CE9F5}"/>
              </a:ext>
            </a:extLst>
          </p:cNvPr>
          <p:cNvSpPr>
            <a:spLocks noGrp="1"/>
          </p:cNvSpPr>
          <p:nvPr>
            <p:ph type="dt" sz="half" idx="10"/>
          </p:nvPr>
        </p:nvSpPr>
        <p:spPr/>
        <p:txBody>
          <a:bodyPr/>
          <a:lstStyle/>
          <a:p>
            <a:fld id="{4A99B731-6CFE-4B57-BB28-77782FC48030}" type="datetimeFigureOut">
              <a:rPr lang="en-US" smtClean="0"/>
              <a:t>8/13/2025</a:t>
            </a:fld>
            <a:endParaRPr lang="en-US"/>
          </a:p>
        </p:txBody>
      </p:sp>
      <p:sp>
        <p:nvSpPr>
          <p:cNvPr id="6" name="Footer Placeholder 5">
            <a:extLst>
              <a:ext uri="{FF2B5EF4-FFF2-40B4-BE49-F238E27FC236}">
                <a16:creationId xmlns:a16="http://schemas.microsoft.com/office/drawing/2014/main" id="{733FF0A1-29EC-0903-AF69-AFA79658F5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5A53C5-BB94-4759-7EDF-3D672CEA08DC}"/>
              </a:ext>
            </a:extLst>
          </p:cNvPr>
          <p:cNvSpPr>
            <a:spLocks noGrp="1"/>
          </p:cNvSpPr>
          <p:nvPr>
            <p:ph type="sldNum" sz="quarter" idx="12"/>
          </p:nvPr>
        </p:nvSpPr>
        <p:spPr/>
        <p:txBody>
          <a:bodyPr/>
          <a:lstStyle/>
          <a:p>
            <a:fld id="{DB8D02B4-AC57-45B3-8E52-0D707B7F8636}" type="slidenum">
              <a:rPr lang="en-US" smtClean="0"/>
              <a:t>‹#›</a:t>
            </a:fld>
            <a:endParaRPr lang="en-US"/>
          </a:p>
        </p:txBody>
      </p:sp>
    </p:spTree>
    <p:extLst>
      <p:ext uri="{BB962C8B-B14F-4D97-AF65-F5344CB8AC3E}">
        <p14:creationId xmlns:p14="http://schemas.microsoft.com/office/powerpoint/2010/main" val="1340400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00EB6-ABC4-2FFE-3712-9F7C965D94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68259B-5251-1B16-5ADF-3537316579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30C40C-DFBC-D855-7C1D-2B40AD94BC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09577E-CEE6-3D41-F66F-1693809C2B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1EDB10-CC3F-9EA0-5550-FC0A728547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896FF5-777C-590B-F90C-06F0367647E1}"/>
              </a:ext>
            </a:extLst>
          </p:cNvPr>
          <p:cNvSpPr>
            <a:spLocks noGrp="1"/>
          </p:cNvSpPr>
          <p:nvPr>
            <p:ph type="dt" sz="half" idx="10"/>
          </p:nvPr>
        </p:nvSpPr>
        <p:spPr/>
        <p:txBody>
          <a:bodyPr/>
          <a:lstStyle/>
          <a:p>
            <a:fld id="{4A99B731-6CFE-4B57-BB28-77782FC48030}" type="datetimeFigureOut">
              <a:rPr lang="en-US" smtClean="0"/>
              <a:t>8/13/2025</a:t>
            </a:fld>
            <a:endParaRPr lang="en-US"/>
          </a:p>
        </p:txBody>
      </p:sp>
      <p:sp>
        <p:nvSpPr>
          <p:cNvPr id="8" name="Footer Placeholder 7">
            <a:extLst>
              <a:ext uri="{FF2B5EF4-FFF2-40B4-BE49-F238E27FC236}">
                <a16:creationId xmlns:a16="http://schemas.microsoft.com/office/drawing/2014/main" id="{880EF0AC-215B-C163-694A-0DAD16F814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FE9A0D-5C9B-CC60-FA6F-F5E2695CD434}"/>
              </a:ext>
            </a:extLst>
          </p:cNvPr>
          <p:cNvSpPr>
            <a:spLocks noGrp="1"/>
          </p:cNvSpPr>
          <p:nvPr>
            <p:ph type="sldNum" sz="quarter" idx="12"/>
          </p:nvPr>
        </p:nvSpPr>
        <p:spPr/>
        <p:txBody>
          <a:bodyPr/>
          <a:lstStyle/>
          <a:p>
            <a:fld id="{DB8D02B4-AC57-45B3-8E52-0D707B7F8636}" type="slidenum">
              <a:rPr lang="en-US" smtClean="0"/>
              <a:t>‹#›</a:t>
            </a:fld>
            <a:endParaRPr lang="en-US"/>
          </a:p>
        </p:txBody>
      </p:sp>
    </p:spTree>
    <p:extLst>
      <p:ext uri="{BB962C8B-B14F-4D97-AF65-F5344CB8AC3E}">
        <p14:creationId xmlns:p14="http://schemas.microsoft.com/office/powerpoint/2010/main" val="136963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96C80-CEF1-BB01-6FA9-E340DBFB05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D53479-2E55-425D-B2B5-D1BF57B1D1A0}"/>
              </a:ext>
            </a:extLst>
          </p:cNvPr>
          <p:cNvSpPr>
            <a:spLocks noGrp="1"/>
          </p:cNvSpPr>
          <p:nvPr>
            <p:ph type="dt" sz="half" idx="10"/>
          </p:nvPr>
        </p:nvSpPr>
        <p:spPr/>
        <p:txBody>
          <a:bodyPr/>
          <a:lstStyle/>
          <a:p>
            <a:fld id="{4A99B731-6CFE-4B57-BB28-77782FC48030}" type="datetimeFigureOut">
              <a:rPr lang="en-US" smtClean="0"/>
              <a:t>8/13/2025</a:t>
            </a:fld>
            <a:endParaRPr lang="en-US"/>
          </a:p>
        </p:txBody>
      </p:sp>
      <p:sp>
        <p:nvSpPr>
          <p:cNvPr id="4" name="Footer Placeholder 3">
            <a:extLst>
              <a:ext uri="{FF2B5EF4-FFF2-40B4-BE49-F238E27FC236}">
                <a16:creationId xmlns:a16="http://schemas.microsoft.com/office/drawing/2014/main" id="{E41742A0-D106-8E0D-B3A5-0AC236B89F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AE34B7-6A35-A32D-B610-44FCAEE02E10}"/>
              </a:ext>
            </a:extLst>
          </p:cNvPr>
          <p:cNvSpPr>
            <a:spLocks noGrp="1"/>
          </p:cNvSpPr>
          <p:nvPr>
            <p:ph type="sldNum" sz="quarter" idx="12"/>
          </p:nvPr>
        </p:nvSpPr>
        <p:spPr/>
        <p:txBody>
          <a:bodyPr/>
          <a:lstStyle/>
          <a:p>
            <a:fld id="{DB8D02B4-AC57-45B3-8E52-0D707B7F8636}" type="slidenum">
              <a:rPr lang="en-US" smtClean="0"/>
              <a:t>‹#›</a:t>
            </a:fld>
            <a:endParaRPr lang="en-US"/>
          </a:p>
        </p:txBody>
      </p:sp>
    </p:spTree>
    <p:extLst>
      <p:ext uri="{BB962C8B-B14F-4D97-AF65-F5344CB8AC3E}">
        <p14:creationId xmlns:p14="http://schemas.microsoft.com/office/powerpoint/2010/main" val="97151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98A59A-2C9B-F8BF-41A8-53CC9248AB79}"/>
              </a:ext>
            </a:extLst>
          </p:cNvPr>
          <p:cNvSpPr>
            <a:spLocks noGrp="1"/>
          </p:cNvSpPr>
          <p:nvPr>
            <p:ph type="dt" sz="half" idx="10"/>
          </p:nvPr>
        </p:nvSpPr>
        <p:spPr/>
        <p:txBody>
          <a:bodyPr/>
          <a:lstStyle/>
          <a:p>
            <a:fld id="{4A99B731-6CFE-4B57-BB28-77782FC48030}" type="datetimeFigureOut">
              <a:rPr lang="en-US" smtClean="0"/>
              <a:t>8/13/2025</a:t>
            </a:fld>
            <a:endParaRPr lang="en-US"/>
          </a:p>
        </p:txBody>
      </p:sp>
      <p:sp>
        <p:nvSpPr>
          <p:cNvPr id="3" name="Footer Placeholder 2">
            <a:extLst>
              <a:ext uri="{FF2B5EF4-FFF2-40B4-BE49-F238E27FC236}">
                <a16:creationId xmlns:a16="http://schemas.microsoft.com/office/drawing/2014/main" id="{25EAB360-54BA-655A-3664-CC0667B20E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E5822E-75B8-DA2F-2E9A-FBC0684D4BF6}"/>
              </a:ext>
            </a:extLst>
          </p:cNvPr>
          <p:cNvSpPr>
            <a:spLocks noGrp="1"/>
          </p:cNvSpPr>
          <p:nvPr>
            <p:ph type="sldNum" sz="quarter" idx="12"/>
          </p:nvPr>
        </p:nvSpPr>
        <p:spPr/>
        <p:txBody>
          <a:bodyPr/>
          <a:lstStyle/>
          <a:p>
            <a:fld id="{DB8D02B4-AC57-45B3-8E52-0D707B7F8636}" type="slidenum">
              <a:rPr lang="en-US" smtClean="0"/>
              <a:t>‹#›</a:t>
            </a:fld>
            <a:endParaRPr lang="en-US"/>
          </a:p>
        </p:txBody>
      </p:sp>
    </p:spTree>
    <p:extLst>
      <p:ext uri="{BB962C8B-B14F-4D97-AF65-F5344CB8AC3E}">
        <p14:creationId xmlns:p14="http://schemas.microsoft.com/office/powerpoint/2010/main" val="3683828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14A51-26C2-2255-DAE6-F9291D9ED7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3D7B1B-5DEC-FC6F-E214-047ADD18A1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E01130-F662-493A-8E26-3B5C3F403E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523993-2CC1-E35C-A4DC-A75A47BD9F80}"/>
              </a:ext>
            </a:extLst>
          </p:cNvPr>
          <p:cNvSpPr>
            <a:spLocks noGrp="1"/>
          </p:cNvSpPr>
          <p:nvPr>
            <p:ph type="dt" sz="half" idx="10"/>
          </p:nvPr>
        </p:nvSpPr>
        <p:spPr/>
        <p:txBody>
          <a:bodyPr/>
          <a:lstStyle/>
          <a:p>
            <a:fld id="{4A99B731-6CFE-4B57-BB28-77782FC48030}" type="datetimeFigureOut">
              <a:rPr lang="en-US" smtClean="0"/>
              <a:t>8/13/2025</a:t>
            </a:fld>
            <a:endParaRPr lang="en-US"/>
          </a:p>
        </p:txBody>
      </p:sp>
      <p:sp>
        <p:nvSpPr>
          <p:cNvPr id="6" name="Footer Placeholder 5">
            <a:extLst>
              <a:ext uri="{FF2B5EF4-FFF2-40B4-BE49-F238E27FC236}">
                <a16:creationId xmlns:a16="http://schemas.microsoft.com/office/drawing/2014/main" id="{63CB4EF6-C240-72C1-556A-CB979A3E01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CA2216-AE64-F8BB-827F-6561B7A2077E}"/>
              </a:ext>
            </a:extLst>
          </p:cNvPr>
          <p:cNvSpPr>
            <a:spLocks noGrp="1"/>
          </p:cNvSpPr>
          <p:nvPr>
            <p:ph type="sldNum" sz="quarter" idx="12"/>
          </p:nvPr>
        </p:nvSpPr>
        <p:spPr/>
        <p:txBody>
          <a:bodyPr/>
          <a:lstStyle/>
          <a:p>
            <a:fld id="{DB8D02B4-AC57-45B3-8E52-0D707B7F8636}" type="slidenum">
              <a:rPr lang="en-US" smtClean="0"/>
              <a:t>‹#›</a:t>
            </a:fld>
            <a:endParaRPr lang="en-US"/>
          </a:p>
        </p:txBody>
      </p:sp>
    </p:spTree>
    <p:extLst>
      <p:ext uri="{BB962C8B-B14F-4D97-AF65-F5344CB8AC3E}">
        <p14:creationId xmlns:p14="http://schemas.microsoft.com/office/powerpoint/2010/main" val="59469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FA51-E745-C6A9-206C-9240AFED8A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E1EC42-A34B-7DC7-1DE6-958CD77197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B08F79-7A11-F798-13C0-E2E1BBCE94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70E8C1-04B6-F40E-EC69-037959BF54A2}"/>
              </a:ext>
            </a:extLst>
          </p:cNvPr>
          <p:cNvSpPr>
            <a:spLocks noGrp="1"/>
          </p:cNvSpPr>
          <p:nvPr>
            <p:ph type="dt" sz="half" idx="10"/>
          </p:nvPr>
        </p:nvSpPr>
        <p:spPr/>
        <p:txBody>
          <a:bodyPr/>
          <a:lstStyle/>
          <a:p>
            <a:fld id="{4A99B731-6CFE-4B57-BB28-77782FC48030}" type="datetimeFigureOut">
              <a:rPr lang="en-US" smtClean="0"/>
              <a:t>8/13/2025</a:t>
            </a:fld>
            <a:endParaRPr lang="en-US"/>
          </a:p>
        </p:txBody>
      </p:sp>
      <p:sp>
        <p:nvSpPr>
          <p:cNvPr id="6" name="Footer Placeholder 5">
            <a:extLst>
              <a:ext uri="{FF2B5EF4-FFF2-40B4-BE49-F238E27FC236}">
                <a16:creationId xmlns:a16="http://schemas.microsoft.com/office/drawing/2014/main" id="{CDEA18B4-BF7F-AD33-900C-64795BCEEE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8A1BA6-94C4-6D91-535C-45734B5ED350}"/>
              </a:ext>
            </a:extLst>
          </p:cNvPr>
          <p:cNvSpPr>
            <a:spLocks noGrp="1"/>
          </p:cNvSpPr>
          <p:nvPr>
            <p:ph type="sldNum" sz="quarter" idx="12"/>
          </p:nvPr>
        </p:nvSpPr>
        <p:spPr/>
        <p:txBody>
          <a:bodyPr/>
          <a:lstStyle/>
          <a:p>
            <a:fld id="{DB8D02B4-AC57-45B3-8E52-0D707B7F8636}" type="slidenum">
              <a:rPr lang="en-US" smtClean="0"/>
              <a:t>‹#›</a:t>
            </a:fld>
            <a:endParaRPr lang="en-US"/>
          </a:p>
        </p:txBody>
      </p:sp>
    </p:spTree>
    <p:extLst>
      <p:ext uri="{BB962C8B-B14F-4D97-AF65-F5344CB8AC3E}">
        <p14:creationId xmlns:p14="http://schemas.microsoft.com/office/powerpoint/2010/main" val="186773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EE410C-1CE8-143B-1F13-9A8E1AE870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EAD96C-A97B-59EC-9C19-05DC954F7E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4F6AF-95B8-8706-5080-057FEF323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99B731-6CFE-4B57-BB28-77782FC48030}" type="datetimeFigureOut">
              <a:rPr lang="en-US" smtClean="0"/>
              <a:t>8/13/2025</a:t>
            </a:fld>
            <a:endParaRPr lang="en-US"/>
          </a:p>
        </p:txBody>
      </p:sp>
      <p:sp>
        <p:nvSpPr>
          <p:cNvPr id="5" name="Footer Placeholder 4">
            <a:extLst>
              <a:ext uri="{FF2B5EF4-FFF2-40B4-BE49-F238E27FC236}">
                <a16:creationId xmlns:a16="http://schemas.microsoft.com/office/drawing/2014/main" id="{00B9F6AC-7DAB-F463-6739-6E612ABB9C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02BABA9-8F68-738F-A298-FEC3523BAC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8D02B4-AC57-45B3-8E52-0D707B7F8636}" type="slidenum">
              <a:rPr lang="en-US" smtClean="0"/>
              <a:t>‹#›</a:t>
            </a:fld>
            <a:endParaRPr lang="en-US"/>
          </a:p>
        </p:txBody>
      </p:sp>
    </p:spTree>
    <p:extLst>
      <p:ext uri="{BB962C8B-B14F-4D97-AF65-F5344CB8AC3E}">
        <p14:creationId xmlns:p14="http://schemas.microsoft.com/office/powerpoint/2010/main" val="4272468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d&amp;#95;Exploring&amp;#95;0201">
            <a:extLst>
              <a:ext uri="{FF2B5EF4-FFF2-40B4-BE49-F238E27FC236}">
                <a16:creationId xmlns:a16="http://schemas.microsoft.com/office/drawing/2014/main" id="{5E1CDC13-F636-2F33-C49C-1B4A5AE815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218"/>
          <a:stretch/>
        </p:blipFill>
        <p:spPr bwMode="auto">
          <a:xfrm flipH="1">
            <a:off x="191" y="0"/>
            <a:ext cx="12216563" cy="6575087"/>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A697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8A5A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10602201" y="3901129"/>
            <a:ext cx="753762" cy="2499732"/>
          </a:xfrm>
          <a:prstGeom prst="snip2Same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0B5F4BA-32CC-A69E-DA12-17F1BD4F5991}"/>
              </a:ext>
            </a:extLst>
          </p:cNvPr>
          <p:cNvSpPr txBox="1"/>
          <p:nvPr/>
        </p:nvSpPr>
        <p:spPr>
          <a:xfrm>
            <a:off x="2811780" y="4889384"/>
            <a:ext cx="9417161" cy="523220"/>
          </a:xfrm>
          <a:prstGeom prst="rect">
            <a:avLst/>
          </a:prstGeom>
          <a:noFill/>
        </p:spPr>
        <p:txBody>
          <a:bodyPr wrap="square">
            <a:spAutoFit/>
          </a:bodyPr>
          <a:lstStyle/>
          <a:p>
            <a:pPr algn="r"/>
            <a:r>
              <a:rPr lang="en-US" sz="2800" b="1" dirty="0">
                <a:latin typeface="Bitter" pitchFamily="2" charset="0"/>
              </a:rPr>
              <a:t>Unit 5 Review</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dirty="0">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dirty="0">
                <a:solidFill>
                  <a:schemeClr val="bg1"/>
                </a:solidFill>
                <a:latin typeface="Montserrat Medium" pitchFamily="2" charset="0"/>
              </a:rPr>
              <a:t>Exploring</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93706-833A-18D8-BAF5-B898ECE672C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EC8D31D-61E9-5D54-0A39-0809DB9C3CC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37EAEA5-9F29-C1D7-1DEA-CAFAFDA82767}"/>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88F18751-0F74-943E-67F5-D0331654A122}"/>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Exploring Missouri – Unit 5 Review</a:t>
            </a:r>
          </a:p>
        </p:txBody>
      </p:sp>
      <p:sp>
        <p:nvSpPr>
          <p:cNvPr id="6" name="Rectangle: Rounded Corners 5">
            <a:extLst>
              <a:ext uri="{FF2B5EF4-FFF2-40B4-BE49-F238E27FC236}">
                <a16:creationId xmlns:a16="http://schemas.microsoft.com/office/drawing/2014/main" id="{01FBEF67-A4DF-0368-039D-39CB4F5B31CF}"/>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B62FAC8-9145-E1CF-9819-DB52140FD010}"/>
              </a:ext>
            </a:extLst>
          </p:cNvPr>
          <p:cNvSpPr txBox="1"/>
          <p:nvPr/>
        </p:nvSpPr>
        <p:spPr>
          <a:xfrm>
            <a:off x="187886" y="6351004"/>
            <a:ext cx="881011" cy="400110"/>
          </a:xfrm>
          <a:prstGeom prst="rect">
            <a:avLst/>
          </a:prstGeom>
          <a:noFill/>
        </p:spPr>
        <p:txBody>
          <a:bodyPr wrap="square">
            <a:spAutoFit/>
          </a:bodyPr>
          <a:lstStyle/>
          <a:p>
            <a:r>
              <a:rPr lang="en-US" sz="2000" dirty="0">
                <a:latin typeface="Bitter SemiBold" pitchFamily="2" charset="0"/>
              </a:rPr>
              <a:t>5</a:t>
            </a:r>
            <a:endParaRPr lang="en-US" sz="2000" dirty="0"/>
          </a:p>
        </p:txBody>
      </p:sp>
      <p:grpSp>
        <p:nvGrpSpPr>
          <p:cNvPr id="15" name="Group 14">
            <a:extLst>
              <a:ext uri="{FF2B5EF4-FFF2-40B4-BE49-F238E27FC236}">
                <a16:creationId xmlns:a16="http://schemas.microsoft.com/office/drawing/2014/main" id="{6499A099-F63F-DF7A-C12C-78264E61F2DA}"/>
              </a:ext>
            </a:extLst>
          </p:cNvPr>
          <p:cNvGrpSpPr/>
          <p:nvPr/>
        </p:nvGrpSpPr>
        <p:grpSpPr>
          <a:xfrm>
            <a:off x="1430482" y="122275"/>
            <a:ext cx="9331035" cy="5975189"/>
            <a:chOff x="1430483" y="122275"/>
            <a:chExt cx="9331035" cy="5975189"/>
          </a:xfrm>
        </p:grpSpPr>
        <p:pic>
          <p:nvPicPr>
            <p:cNvPr id="11" name="Picture 10" descr="A picture containing text, screenshot&#10;&#10;AI-generated content may be incorrect.">
              <a:extLst>
                <a:ext uri="{FF2B5EF4-FFF2-40B4-BE49-F238E27FC236}">
                  <a16:creationId xmlns:a16="http://schemas.microsoft.com/office/drawing/2014/main" id="{C236682A-17CA-D9E0-2C02-DDBA807E9D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483" y="122275"/>
              <a:ext cx="4617193" cy="5975189"/>
            </a:xfrm>
            <a:prstGeom prst="rect">
              <a:avLst/>
            </a:prstGeom>
            <a:ln>
              <a:solidFill>
                <a:schemeClr val="tx1"/>
              </a:solidFill>
            </a:ln>
          </p:spPr>
        </p:pic>
        <p:pic>
          <p:nvPicPr>
            <p:cNvPr id="14" name="Picture 13" descr="A picture containing text, book, screenshot&#10;&#10;AI-generated content may be incorrect.">
              <a:extLst>
                <a:ext uri="{FF2B5EF4-FFF2-40B4-BE49-F238E27FC236}">
                  <a16:creationId xmlns:a16="http://schemas.microsoft.com/office/drawing/2014/main" id="{9DD9AFD9-EB67-F698-4BBA-4A683A22B7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4326" y="122275"/>
              <a:ext cx="4617192" cy="5975189"/>
            </a:xfrm>
            <a:prstGeom prst="rect">
              <a:avLst/>
            </a:prstGeom>
            <a:ln>
              <a:solidFill>
                <a:schemeClr val="tx1"/>
              </a:solidFill>
            </a:ln>
          </p:spPr>
        </p:pic>
      </p:grpSp>
    </p:spTree>
    <p:extLst>
      <p:ext uri="{BB962C8B-B14F-4D97-AF65-F5344CB8AC3E}">
        <p14:creationId xmlns:p14="http://schemas.microsoft.com/office/powerpoint/2010/main" val="2305015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2EE51-0E5C-E890-CE4B-66292723BFB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F4A8F0A-7849-9B74-3CCD-3107E1DAB10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8900EBE-9DE8-1ABD-F4A2-38C80529761E}"/>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4224DD31-4D01-17DB-B7E3-DB9D38304983}"/>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Exploring Missouri – Unit 5 Review</a:t>
            </a:r>
          </a:p>
        </p:txBody>
      </p:sp>
      <p:sp>
        <p:nvSpPr>
          <p:cNvPr id="12" name="TextBox 11">
            <a:extLst>
              <a:ext uri="{FF2B5EF4-FFF2-40B4-BE49-F238E27FC236}">
                <a16:creationId xmlns:a16="http://schemas.microsoft.com/office/drawing/2014/main" id="{4952F6E8-66E4-8178-8D7E-EB734AF8987C}"/>
              </a:ext>
            </a:extLst>
          </p:cNvPr>
          <p:cNvSpPr txBox="1"/>
          <p:nvPr/>
        </p:nvSpPr>
        <p:spPr>
          <a:xfrm>
            <a:off x="1229773" y="1258945"/>
            <a:ext cx="9732454" cy="3785652"/>
          </a:xfrm>
          <a:prstGeom prst="rect">
            <a:avLst/>
          </a:prstGeom>
          <a:noFill/>
        </p:spPr>
        <p:txBody>
          <a:bodyPr wrap="square">
            <a:spAutoFit/>
          </a:bodyPr>
          <a:lstStyle/>
          <a:p>
            <a:pPr algn="ctr"/>
            <a:r>
              <a:rPr lang="en-US" sz="4800" dirty="0">
                <a:latin typeface="Avenir Next LT Pro" panose="020B0504020202020204" pitchFamily="34" charset="0"/>
              </a:rPr>
              <a:t>Turn and talk to a classmate and </a:t>
            </a:r>
            <a:r>
              <a:rPr lang="en-US" sz="4800" b="1" dirty="0">
                <a:latin typeface="Avenir Next LT Pro" panose="020B0504020202020204" pitchFamily="34" charset="0"/>
              </a:rPr>
              <a:t>describe</a:t>
            </a:r>
            <a:r>
              <a:rPr lang="en-US" sz="4800" dirty="0">
                <a:latin typeface="Avenir Next LT Pro" panose="020B0504020202020204" pitchFamily="34" charset="0"/>
              </a:rPr>
              <a:t> the weather by cloud types, the amount of precipitation, and your best guess at the temperature.</a:t>
            </a:r>
          </a:p>
        </p:txBody>
      </p:sp>
      <p:sp>
        <p:nvSpPr>
          <p:cNvPr id="6" name="Rectangle: Rounded Corners 5">
            <a:extLst>
              <a:ext uri="{FF2B5EF4-FFF2-40B4-BE49-F238E27FC236}">
                <a16:creationId xmlns:a16="http://schemas.microsoft.com/office/drawing/2014/main" id="{FC26E5ED-687B-B117-EE3F-C32A0177A70A}"/>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D3224E4-3EAC-C426-BE5A-2C9D3F336DAC}"/>
              </a:ext>
            </a:extLst>
          </p:cNvPr>
          <p:cNvSpPr txBox="1"/>
          <p:nvPr/>
        </p:nvSpPr>
        <p:spPr>
          <a:xfrm>
            <a:off x="187886" y="6351004"/>
            <a:ext cx="881011" cy="400110"/>
          </a:xfrm>
          <a:prstGeom prst="rect">
            <a:avLst/>
          </a:prstGeom>
          <a:noFill/>
        </p:spPr>
        <p:txBody>
          <a:bodyPr wrap="square">
            <a:spAutoFit/>
          </a:bodyPr>
          <a:lstStyle/>
          <a:p>
            <a:r>
              <a:rPr lang="en-US" sz="2000" dirty="0">
                <a:latin typeface="Bitter SemiBold" pitchFamily="2" charset="0"/>
              </a:rPr>
              <a:t>5</a:t>
            </a:r>
            <a:endParaRPr lang="en-US" sz="2000" dirty="0"/>
          </a:p>
        </p:txBody>
      </p:sp>
    </p:spTree>
    <p:extLst>
      <p:ext uri="{BB962C8B-B14F-4D97-AF65-F5344CB8AC3E}">
        <p14:creationId xmlns:p14="http://schemas.microsoft.com/office/powerpoint/2010/main" val="2983156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083B9-92EF-74E1-DBA4-5E445D30D3D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C5F4836-5549-EBFC-1C69-9650799EFE6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579E6C9-3465-7285-6875-E519A4679897}"/>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09724FAB-CBA1-7D0D-EA06-C70A4145AA12}"/>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Exploring Missouri – Unit 5 Review</a:t>
            </a:r>
          </a:p>
        </p:txBody>
      </p:sp>
      <p:sp>
        <p:nvSpPr>
          <p:cNvPr id="12" name="TextBox 11">
            <a:extLst>
              <a:ext uri="{FF2B5EF4-FFF2-40B4-BE49-F238E27FC236}">
                <a16:creationId xmlns:a16="http://schemas.microsoft.com/office/drawing/2014/main" id="{AD601A2E-1C27-6011-679D-E3B505EF4EE3}"/>
              </a:ext>
            </a:extLst>
          </p:cNvPr>
          <p:cNvSpPr txBox="1"/>
          <p:nvPr/>
        </p:nvSpPr>
        <p:spPr>
          <a:xfrm>
            <a:off x="931809" y="2332807"/>
            <a:ext cx="10328381" cy="1569660"/>
          </a:xfrm>
          <a:prstGeom prst="rect">
            <a:avLst/>
          </a:prstGeom>
          <a:noFill/>
        </p:spPr>
        <p:txBody>
          <a:bodyPr wrap="square">
            <a:spAutoFit/>
          </a:bodyPr>
          <a:lstStyle/>
          <a:p>
            <a:pPr algn="ctr"/>
            <a:r>
              <a:rPr lang="en-US" sz="4800" dirty="0">
                <a:latin typeface="Avenir Next LT Pro" panose="020B0504020202020204" pitchFamily="34" charset="0"/>
              </a:rPr>
              <a:t>How would you dress in both photos? Why?</a:t>
            </a:r>
          </a:p>
        </p:txBody>
      </p:sp>
      <p:sp>
        <p:nvSpPr>
          <p:cNvPr id="6" name="Rectangle: Rounded Corners 5">
            <a:extLst>
              <a:ext uri="{FF2B5EF4-FFF2-40B4-BE49-F238E27FC236}">
                <a16:creationId xmlns:a16="http://schemas.microsoft.com/office/drawing/2014/main" id="{37A87268-053C-1598-7598-7C562D887405}"/>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35EBB5E-A48E-589E-532A-CAFF7EAB4657}"/>
              </a:ext>
            </a:extLst>
          </p:cNvPr>
          <p:cNvSpPr txBox="1"/>
          <p:nvPr/>
        </p:nvSpPr>
        <p:spPr>
          <a:xfrm>
            <a:off x="187886" y="6351004"/>
            <a:ext cx="881011" cy="400110"/>
          </a:xfrm>
          <a:prstGeom prst="rect">
            <a:avLst/>
          </a:prstGeom>
          <a:noFill/>
        </p:spPr>
        <p:txBody>
          <a:bodyPr wrap="square">
            <a:spAutoFit/>
          </a:bodyPr>
          <a:lstStyle/>
          <a:p>
            <a:r>
              <a:rPr lang="en-US" sz="2000" dirty="0">
                <a:latin typeface="Bitter SemiBold" pitchFamily="2" charset="0"/>
              </a:rPr>
              <a:t>5</a:t>
            </a:r>
            <a:endParaRPr lang="en-US" sz="2000" dirty="0"/>
          </a:p>
        </p:txBody>
      </p:sp>
    </p:spTree>
    <p:extLst>
      <p:ext uri="{BB962C8B-B14F-4D97-AF65-F5344CB8AC3E}">
        <p14:creationId xmlns:p14="http://schemas.microsoft.com/office/powerpoint/2010/main" val="1050875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A39DC-78CB-BBC9-5B55-39281D6E5B6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F6B0030-9CDE-E422-D3E6-5D6F2CB1C85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BE5F7AC-64CF-BD4C-5D7A-0134AA89D610}"/>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C82AAA06-A0EA-3AB0-F238-C0C206239AFE}"/>
              </a:ext>
            </a:extLst>
          </p:cNvPr>
          <p:cNvSpPr txBox="1"/>
          <p:nvPr/>
        </p:nvSpPr>
        <p:spPr>
          <a:xfrm>
            <a:off x="597409" y="6366393"/>
            <a:ext cx="716263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Exploring Missouri – Unit 5 Review</a:t>
            </a:r>
          </a:p>
        </p:txBody>
      </p:sp>
      <p:sp>
        <p:nvSpPr>
          <p:cNvPr id="12" name="TextBox 11">
            <a:extLst>
              <a:ext uri="{FF2B5EF4-FFF2-40B4-BE49-F238E27FC236}">
                <a16:creationId xmlns:a16="http://schemas.microsoft.com/office/drawing/2014/main" id="{AD9ED0E0-2135-5405-E2B6-437994E3F260}"/>
              </a:ext>
            </a:extLst>
          </p:cNvPr>
          <p:cNvSpPr txBox="1"/>
          <p:nvPr/>
        </p:nvSpPr>
        <p:spPr>
          <a:xfrm>
            <a:off x="5538355" y="2135916"/>
            <a:ext cx="6033563" cy="2308324"/>
          </a:xfrm>
          <a:prstGeom prst="rect">
            <a:avLst/>
          </a:prstGeom>
          <a:noFill/>
        </p:spPr>
        <p:txBody>
          <a:bodyPr wrap="square">
            <a:spAutoFit/>
          </a:bodyPr>
          <a:lstStyle/>
          <a:p>
            <a:pPr algn="ctr"/>
            <a:r>
              <a:rPr lang="en-US" sz="4800" b="1" dirty="0">
                <a:latin typeface="Avenir Next LT Pro" panose="020B0504020202020204" pitchFamily="34" charset="0"/>
              </a:rPr>
              <a:t>Draw</a:t>
            </a:r>
            <a:r>
              <a:rPr lang="en-US" sz="4800" dirty="0">
                <a:latin typeface="Avenir Next LT Pro" panose="020B0504020202020204" pitchFamily="34" charset="0"/>
              </a:rPr>
              <a:t> the weather, yourself, and what an animal is doing. </a:t>
            </a:r>
          </a:p>
        </p:txBody>
      </p:sp>
      <p:sp>
        <p:nvSpPr>
          <p:cNvPr id="6" name="Rectangle: Rounded Corners 5">
            <a:extLst>
              <a:ext uri="{FF2B5EF4-FFF2-40B4-BE49-F238E27FC236}">
                <a16:creationId xmlns:a16="http://schemas.microsoft.com/office/drawing/2014/main" id="{3639FED5-6317-7B2C-35BD-C2EE966F2039}"/>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E57AE70-3332-9B07-35AE-C58A26EAF67A}"/>
              </a:ext>
            </a:extLst>
          </p:cNvPr>
          <p:cNvSpPr txBox="1"/>
          <p:nvPr/>
        </p:nvSpPr>
        <p:spPr>
          <a:xfrm>
            <a:off x="187886" y="6351004"/>
            <a:ext cx="881011" cy="400110"/>
          </a:xfrm>
          <a:prstGeom prst="rect">
            <a:avLst/>
          </a:prstGeom>
          <a:noFill/>
        </p:spPr>
        <p:txBody>
          <a:bodyPr wrap="square">
            <a:spAutoFit/>
          </a:bodyPr>
          <a:lstStyle/>
          <a:p>
            <a:r>
              <a:rPr lang="en-US" sz="2000" dirty="0">
                <a:latin typeface="Bitter SemiBold" pitchFamily="2" charset="0"/>
              </a:rPr>
              <a:t>5</a:t>
            </a:r>
            <a:endParaRPr lang="en-US" sz="2000" dirty="0"/>
          </a:p>
        </p:txBody>
      </p:sp>
      <p:pic>
        <p:nvPicPr>
          <p:cNvPr id="7" name="Picture 6" descr="Text, letter&#10;&#10;AI-generated content may be incorrect.">
            <a:extLst>
              <a:ext uri="{FF2B5EF4-FFF2-40B4-BE49-F238E27FC236}">
                <a16:creationId xmlns:a16="http://schemas.microsoft.com/office/drawing/2014/main" id="{D34A79D1-CCA9-0727-771A-679D9B1D7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 y="74535"/>
            <a:ext cx="4684083" cy="6061754"/>
          </a:xfrm>
          <a:prstGeom prst="rect">
            <a:avLst/>
          </a:prstGeom>
          <a:ln>
            <a:solidFill>
              <a:schemeClr val="tx1"/>
            </a:solidFill>
          </a:ln>
        </p:spPr>
      </p:pic>
    </p:spTree>
    <p:extLst>
      <p:ext uri="{BB962C8B-B14F-4D97-AF65-F5344CB8AC3E}">
        <p14:creationId xmlns:p14="http://schemas.microsoft.com/office/powerpoint/2010/main" val="2430583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TotalTime>
  <Words>476</Words>
  <Application>Microsoft Office PowerPoint</Application>
  <PresentationFormat>Widescreen</PresentationFormat>
  <Paragraphs>34</Paragraphs>
  <Slides>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Aptos</vt:lpstr>
      <vt:lpstr>Aptos Display</vt:lpstr>
      <vt:lpstr>Aptos Light</vt:lpstr>
      <vt:lpstr>Arial</vt:lpstr>
      <vt:lpstr>Avenir Next LT Pro</vt:lpstr>
      <vt:lpstr>Bitter</vt:lpstr>
      <vt:lpstr>Bitter SemiBold</vt:lpstr>
      <vt:lpstr>Montserrat Medium</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4</cp:revision>
  <dcterms:created xsi:type="dcterms:W3CDTF">2025-07-11T20:07:06Z</dcterms:created>
  <dcterms:modified xsi:type="dcterms:W3CDTF">2025-08-14T00:23:21Z</dcterms:modified>
</cp:coreProperties>
</file>