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301" r:id="rId3"/>
    <p:sldId id="302" r:id="rId4"/>
    <p:sldId id="305" r:id="rId5"/>
    <p:sldId id="303" r:id="rId6"/>
    <p:sldId id="304" r:id="rId7"/>
    <p:sldId id="306" r:id="rId8"/>
    <p:sldId id="307" r:id="rId9"/>
    <p:sldId id="308" r:id="rId10"/>
    <p:sldId id="309" r:id="rId11"/>
    <p:sldId id="310" r:id="rId12"/>
    <p:sldId id="311" r:id="rId13"/>
    <p:sldId id="313" r:id="rId14"/>
    <p:sldId id="316" r:id="rId15"/>
    <p:sldId id="314" r:id="rId16"/>
    <p:sldId id="312" r:id="rId17"/>
    <p:sldId id="315" r:id="rId18"/>
    <p:sldId id="317" r:id="rId19"/>
    <p:sldId id="318" r:id="rId20"/>
    <p:sldId id="319" r:id="rId21"/>
    <p:sldId id="320" r:id="rId22"/>
    <p:sldId id="332" r:id="rId23"/>
    <p:sldId id="321" r:id="rId24"/>
    <p:sldId id="322" r:id="rId25"/>
    <p:sldId id="323" r:id="rId26"/>
    <p:sldId id="324" r:id="rId27"/>
    <p:sldId id="325" r:id="rId28"/>
    <p:sldId id="326" r:id="rId29"/>
    <p:sldId id="327" r:id="rId30"/>
    <p:sldId id="328" r:id="rId31"/>
    <p:sldId id="329" r:id="rId32"/>
    <p:sldId id="330" r:id="rId33"/>
    <p:sldId id="33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FC2786-F008-0EB2-D9A8-1F12EEA6CE5B}" name="Wendy Parrett" initials="WP" userId="S::wendy.parrett@mdc.mo.gov::e75cd84c-1935-4997-9548-8fd9dced76a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19990A-EE62-69A0-D830-6DE60713258A}" v="8" dt="2025-08-13T20:44:34.337"/>
    <p1510:client id="{82F3DF32-1EEA-E8B5-3FAB-D4BC80E37913}" v="14" dt="2025-08-13T19:46:00.212"/>
    <p1510:client id="{9A4395E9-AE01-F6FF-019C-AE5F20FA66A8}" v="6" dt="2025-08-13T21:45:49.945"/>
    <p1510:client id="{AD4DA30C-2D55-D995-E0F3-4E70CE14B5DB}" v="26" dt="2025-08-13T20:48:14.9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8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0:03.190"/>
    </inkml:context>
    <inkml:brush xml:id="br0">
      <inkml:brushProperty name="width" value="0.2" units="cm"/>
      <inkml:brushProperty name="height" value="0.2" units="cm"/>
      <inkml:brushProperty name="color" value="#996633"/>
    </inkml:brush>
  </inkml:definitions>
  <inkml:trace contextRef="#ctx0" brushRef="#br0">2271 211 24575,'-1'0'0,"-1"-1"0,1 0 0,-1 1 0,1-1 0,0 0 0,-1 0 0,1 0 0,0 0 0,-1 0 0,1 0 0,0 0 0,0 0 0,0 0 0,0-1 0,0 1 0,0 0 0,0-1 0,0 1 0,1-1 0,-1 1 0,1-1 0,-1 1 0,1-1 0,-1 1 0,1-1 0,0 1 0,0-1 0,0 0 0,0-2 0,-1-50 0,2 48 0,1-1 0,-1 1 0,1-1 0,0 1 0,1 0 0,-1-1 0,1 1 0,0 1 0,1-1 0,0 0 0,-1 1 0,2 0 0,-1 0 0,8-7 0,-8 9 0,0 1 0,0-1 0,1 1 0,0-1 0,-1 1 0,1 1 0,0-1 0,0 1 0,0 0 0,0 0 0,0 0 0,0 1 0,0-1 0,0 1 0,1 1 0,-1-1 0,0 1 0,0 0 0,8 2 0,5 2 0,-1 1 0,1 1 0,-1 1 0,-1 1 0,1 0 0,-2 1 0,1 0 0,-1 1 0,20 21 0,-9-7 0,-1 2 0,-2 0 0,39 61 0,-55-75 0,-1-1 0,0 1 0,5 19 0,-7-19 0,0-1 0,1 0 0,1 0 0,7 13 0,-6-13 0,-1-1 0,-1 1 0,0-1 0,0 1 0,-1 1 0,-1-1 0,0 1 0,0-1 0,0 20 0,-1 16 0,-5 58 0,0-28 0,1 0 0,4 118 0,-1-193 0,-1 0 0,1 0 0,0 1 0,-1-1 0,1 0 0,0 0 0,1-1 0,-1 1 0,1 0 0,-1 0 0,1-1 0,0 1 0,0-1 0,0 1 0,0-1 0,0 0 0,1 0 0,-1 0 0,1 0 0,-1 0 0,1 0 0,0-1 0,-1 1 0,1-1 0,0 0 0,0 0 0,6 2 0,9 0 0,-1 0 0,0-1 0,1-1 0,20-1 0,26 3 0,-49-1 0,-1 0 0,1 1 0,-1 1 0,0 0 0,0 1 0,0 0 0,-1 1 0,0 1 0,0 0 0,-1 1 0,1 0 0,15 14 0,30 26 0,-48-42 0,-1 0 0,1 2 0,-1-1 0,-1 1 0,0 0 0,0 1 0,0-1 0,-1 2 0,-1-1 0,10 17 0,36 86 0,-24-53 0,28 81 0,-47-113 0,-1-1 0,-1 2 0,-1-1 0,-1 1 0,0 34 0,-2-24 0,10 55 0,-8-61 0,0 0 0,0 49 0,-6-76 0,1 0 0,-1-1 0,0 1 0,-1 0 0,1 0 0,-1-1 0,0 1 0,0-1 0,0 1 0,0-1 0,-1 0 0,0 0 0,0 0 0,0 0 0,0 0 0,-1-1 0,1 1 0,-1-1 0,0 0 0,0 0 0,0-1 0,-7 4 0,-10 4 0,-1 0 0,1-2 0,-37 9 0,19-5 0,-48 25 0,70-28 0,-1-1 0,0 0 0,0-2 0,-1 0 0,-27 5 0,-152 30 0,159-31 0,17-3 0,-1 2 0,1 0 0,1 2 0,0 0 0,0 2 0,1 0 0,1 1 0,-20 18 0,18-16 0,16-11 0,1 0 0,-1-1 0,1 2 0,0-1 0,1 0 0,-1 1 0,1-1 0,0 1 0,0 0 0,1 0 0,0 1 0,0-1 0,0 0 0,1 1 0,0-1 0,-1 8 0,1 10 0,0 0 0,2-1 0,3 28 0,-2-39 0,1 1 0,0-1 0,1 1 0,1-1 0,0-1 0,0 1 0,1-1 0,0 1 0,1-2 0,12 16 0,12 10 0,51 47 0,-59-61 0,-16-15 0,1 0 0,-1 1 0,-1 0 0,0 0 0,0 0 0,0 1 0,-1-1 0,0 1 0,-1 1 0,0-1 0,0 1 0,-1-1 0,-1 1 0,1 0 0,-2 0 0,1 0 0,-1 0 0,-1 1 0,-1 13 0,1-15 0,0-1 0,-1 1 0,0 0 0,0 0 0,-1-1 0,0 1 0,-1-1 0,0 1 0,0-1 0,-1 0 0,0-1 0,-1 1 0,1 0 0,-1-1 0,-1 0 0,1 0 0,-1-1 0,0 0 0,-1 0 0,0 0 0,0-1 0,0 0 0,0 0 0,-1 0 0,0-1 0,0-1 0,0 1 0,0-1 0,0 0 0,-1-1 0,-11 2 0,-47 10 0,33-5 0,1-3 0,-1 0 0,-38 0 0,64-6 0,0 0 0,0 0 0,0-1 0,0 0 0,1 0 0,-1-1 0,0 0 0,1 0 0,-1-1 0,1 0 0,0 0 0,-1-1 0,2 0 0,-1 0 0,0-1 0,1 1 0,0-1 0,-9-10 0,9 6 0,0 0 0,0 0 0,1-1 0,1 1 0,-1-1 0,1 0 0,1-1 0,-4-17 0,1-4 0,-2-51 0,8-63 0,-2-18 0,3 162 0,-1-1 0,0 1 0,0-1 0,0 1 0,-1-1 0,1 1 0,-1-1 0,1 1 0,-1-1 0,0 1 0,0 0 0,0 0 0,0-1 0,0 1 0,0 0 0,-1 0 0,1 0 0,-1 0 0,0 0 0,1 1 0,-1-1 0,0 0 0,0 1 0,0-1 0,0 1 0,0 0 0,0-1 0,-1 1 0,1 0 0,0 1 0,-1-1 0,1 0 0,0 1 0,-1-1 0,1 1 0,-1-1 0,1 1 0,-1 0 0,1 0 0,-1 1 0,1-1 0,-1 0 0,-2 2 0,-12 2 0,1 1 0,0 1 0,0 1 0,1 1 0,-18 10 0,14-8 0,-38 17 0,-72 22 0,-50 24 0,35-17 0,198-49 0,25-11 0,-54 2 0,1 0 0,-1 2 0,1 0 0,-1 2 0,0 1 0,49 12 0,-67-12 0,0 0 0,-1 1 0,1 0 0,-1 0 0,0 0 0,0 1 0,0 0 0,0 0 0,-1 1 0,0-1 0,0 1 0,-1 0 0,1 1 0,-1-1 0,3 9 0,-4-11 0,-2 0 0,1 0 0,0 0 0,-1 0 0,0 0 0,0 1 0,0-1 0,0 0 0,-1 1 0,0-1 0,0 1 0,0-1 0,0 0 0,-1 1 0,1-1 0,-1 1 0,0-1 0,-1 0 0,1 0 0,-1 0 0,0 0 0,0 0 0,0 0 0,0 0 0,-1 0 0,-4 5 0,1-3 0,-1-1 0,0 1 0,0-1 0,0 0 0,0-1 0,-1 0 0,0 0 0,1 0 0,-17 4 0,-5-1 0,-47 6 0,50-10 0,1 2 0,-33 9 0,-85 22 0,98-27 0,-70 24 0,96-27 0,-1 0 0,0-2 0,-1 0 0,1-1 0,-22 0 0,-107-5 0,69 0 0,51 2 0,-7 0 0,-1-1 0,-51-9 0,75 8 0,1-2 0,-1 1 0,1-1 0,0-1 0,1 0 0,-1-1 0,1 0 0,0-1 0,1 0 0,-18-16 0,-5-5 0,2-3 0,1 0 0,2-2 0,1-1 0,1-1 0,2-2 0,-31-63 0,16 23 0,25 52 0,-19-50 0,-19-107 0,47 158 0,2-1 0,0 0 0,2-45 0,-1-10 0,2 78 0,0 1 0,0 0 0,0 0 0,0 0 0,0 0 0,-1 0 0,1-1 0,0 1 0,-1 0 0,1 0 0,0 0 0,-1 0 0,0 0 0,1 0 0,-1 0 0,1 0 0,-1 0 0,0 0 0,0 1 0,0-1 0,1 0 0,-1 0 0,0 1 0,0-1 0,0 0 0,0 1 0,0-1 0,0 1 0,0-1 0,0 1 0,-1 0 0,1-1 0,0 1 0,-1 0 0,-5 0 0,1 0 0,0 1 0,0 0 0,-1 0 0,-9 4 0,11-4 0,-1 1 0,1-1 0,-1 0 0,1 0 0,-1 0 0,0-1 0,-9 0 0,7-3 0,0 0 0,0 0 0,-1-1 0,2 0 0,-1-1 0,0 1 0,1-2 0,0 1 0,0-1 0,1 0 0,0 0 0,0-1 0,0 1 0,1-2 0,0 1 0,0 0 0,0-1 0,-4-13 0,-1 1 0,2-2 0,0 1 0,1-1 0,1-1 0,1 1 0,-2-26 0,4 19 0,1-1 0,2 1 0,4-47 0,-3 68 0,0 0 0,1 0 0,0 0 0,0 0 0,1 1 0,0-1 0,0 1 0,1 0 0,0 0 0,0 0 0,1 0 0,-1 1 0,1 0 0,1 0 0,-1 0 0,1 0 0,13-9 0,4 2 0,0 1 0,1 1 0,1 1 0,0 2 0,0 0 0,27-5 0,-45 11 0,0 0 0,0 0 0,0-1 0,0 0 0,0-1 0,-1 1 0,0-1 0,1-1 0,-1 1 0,-1-1 0,1 0 0,-1 0 0,0-1 0,0 0 0,5-7 0,4-9 0,-1-1 0,-1-1 0,9-26 0,-13 28 0,2 1 0,0 0 0,1 1 0,19-27 0,-17 33 0,1 1 0,0 0 0,1 1 0,22-14 0,16-13 0,-39 29 0,1 0 0,0 1 0,26-11 0,25-14 0,49-29 0,-18 13 0,-75 37 0,1 0 0,0 2 0,0 1 0,1 1 0,0 1 0,0 1 0,1 1 0,0 1 0,0 2 0,26-2 0,172 5 0,-101 2 0,-116-3 10,0 2 0,0-1 0,0 1 0,0 0 0,0 0 0,0 0 0,0 1 0,0 0 0,-1 0 0,1 0 0,5 4 0,-1 2-307,0-1 0,0 2 0,-1-1 0,10 12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1:09.358"/>
    </inkml:context>
    <inkml:brush xml:id="br0">
      <inkml:brushProperty name="width" value="0.2" units="cm"/>
      <inkml:brushProperty name="height" value="0.2" units="cm"/>
      <inkml:brushProperty name="color" value="#663300"/>
    </inkml:brush>
  </inkml:definitions>
  <inkml:trace contextRef="#ctx0" brushRef="#br0">1 620 24575,'0'-57'0,"4"-102"0,-2 138 0,1 1 0,1-1 0,1 1 0,1 0 0,14-32 0,-5 18 0,-4 9 0,0 1 0,2 0 0,30-44 0,-37 61 0,-1 1 0,1 0 0,0 0 0,0 1 0,1 0 0,0 0 0,-1 0 0,2 1 0,-1 0 0,0 0 0,1 1 0,0 0 0,0 0 0,0 1 0,0 0 0,0 0 0,12 0 0,-9 1 0,1 1 0,-1 0 0,1 1 0,-1 0 0,1 1 0,-1 0 0,1 1 0,-1 0 0,0 1 0,0 0 0,-1 1 0,1 0 0,-1 1 0,0 0 0,-1 0 0,1 1 0,-1 0 0,-1 1 0,1 0 0,-1 0 0,-1 1 0,1 0 0,-1 0 0,-1 1 0,8 15 0,6 7 0,-2-1 0,-2 2 0,-1 0 0,-1 1 0,17 71 0,-20-61 0,2-1 0,2-1 0,27 57 0,-26-58 0,-2 0 0,-2 1 0,8 50 0,-2-8 0,-8-42 0,2 0 0,23 55 0,-30-82 23,0 0-1,-1 0 0,-1 0 0,0 1 1,1 21-1,-3-17-522,2-1 1,7 30-1</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12.344"/>
    </inkml:context>
    <inkml:brush xml:id="br0">
      <inkml:brushProperty name="width" value="0.05" units="cm"/>
      <inkml:brushProperty name="height" value="0.05" units="cm"/>
      <inkml:brushProperty name="color" value="#66CC00"/>
    </inkml:brush>
  </inkml:definitions>
  <inkml:trace contextRef="#ctx0" brushRef="#br0">0 0 24575,'0'12'0,"0"9"0,0 14 0,0 6 0,0 2 0,0-1 0,0-1 0,0-2 0,0-2 0,0-1 0,0-1 0,0-7-8191</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12.991"/>
    </inkml:context>
    <inkml:brush xml:id="br0">
      <inkml:brushProperty name="width" value="0.05" units="cm"/>
      <inkml:brushProperty name="height" value="0.05" units="cm"/>
      <inkml:brushProperty name="color" value="#66CC00"/>
    </inkml:brush>
  </inkml:definitions>
  <inkml:trace contextRef="#ctx0" brushRef="#br0">72 1 24575,'-6'0'0,"-2"17"0,-6 18 0,1 8 0,1 4 0,3 4 0,4 0 0,2-3 0,1-3 0,2-11-8191</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13.686"/>
    </inkml:context>
    <inkml:brush xml:id="br0">
      <inkml:brushProperty name="width" value="0.05" units="cm"/>
      <inkml:brushProperty name="height" value="0.05" units="cm"/>
      <inkml:brushProperty name="color" value="#66CC00"/>
    </inkml:brush>
  </inkml:definitions>
  <inkml:trace contextRef="#ctx0" brushRef="#br0">0 0 24575,'0'6'0,"0"19"0,0 18 0,0 6 0,0 2 0,0-3 0,0-3 0,0-4 0,0-9-8191</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14.145"/>
    </inkml:context>
    <inkml:brush xml:id="br0">
      <inkml:brushProperty name="width" value="0.05" units="cm"/>
      <inkml:brushProperty name="height" value="0.05" units="cm"/>
      <inkml:brushProperty name="color" value="#66CC00"/>
    </inkml:brush>
  </inkml:definitions>
  <inkml:trace contextRef="#ctx0" brushRef="#br0">182 0 24575,'-5'6'0,"-3"7"0,-5 8 0,-1 6 0,-4 10 0,-4 5 0,1 0 0,5 6 0,-2-6 0,3-4 0,-2-9 0,2-9-8191</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19.037"/>
    </inkml:context>
    <inkml:brush xml:id="br0">
      <inkml:brushProperty name="width" value="0.05" units="cm"/>
      <inkml:brushProperty name="height" value="0.05" units="cm"/>
      <inkml:brushProperty name="color" value="#008C3A"/>
    </inkml:brush>
  </inkml:definitions>
  <inkml:trace contextRef="#ctx0" brushRef="#br0">0 1 24575,'6'0'0,"2"11"0,11 5 0,3 16 0,3 9 0,3 4 0,-3 5 0,-5 0 0,-7-2 0,0-10 0,-1-5 0,-4-9-8191</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19.620"/>
    </inkml:context>
    <inkml:brush xml:id="br0">
      <inkml:brushProperty name="width" value="0.05" units="cm"/>
      <inkml:brushProperty name="height" value="0.05" units="cm"/>
      <inkml:brushProperty name="color" value="#008C3A"/>
    </inkml:brush>
  </inkml:definitions>
  <inkml:trace contextRef="#ctx0" brushRef="#br0">0 1 24575,'0'6'0,"0"19"0,6 11 0,2 6 0,-1 7 0,5 7 0,0 0 0,-2-4 0,-2-5 0,-4-5 0,-1-9-8191</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20.489"/>
    </inkml:context>
    <inkml:brush xml:id="br0">
      <inkml:brushProperty name="width" value="0.05" units="cm"/>
      <inkml:brushProperty name="height" value="0.05" units="cm"/>
      <inkml:brushProperty name="color" value="#008C3A"/>
    </inkml:brush>
  </inkml:definitions>
  <inkml:trace contextRef="#ctx0" brushRef="#br0">0 0 24575,'0'17'0,"0"18"0,0 15 0,0 10 0,0 0 0,0 3 0,6-5 0,2-11-8191</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21.263"/>
    </inkml:context>
    <inkml:brush xml:id="br0">
      <inkml:brushProperty name="width" value="0.05" units="cm"/>
      <inkml:brushProperty name="height" value="0.05" units="cm"/>
      <inkml:brushProperty name="color" value="#008C3A"/>
    </inkml:brush>
  </inkml:definitions>
  <inkml:trace contextRef="#ctx0" brushRef="#br0">1 0 24575,'0'18'0,"0"17"0,6 15 0,1 10 0,1 6 0,3 4 0,1-4 0,-2-13-8191</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21.816"/>
    </inkml:context>
    <inkml:brush xml:id="br0">
      <inkml:brushProperty name="width" value="0.05" units="cm"/>
      <inkml:brushProperty name="height" value="0.05" units="cm"/>
      <inkml:brushProperty name="color" value="#008C3A"/>
    </inkml:brush>
  </inkml:definitions>
  <inkml:trace contextRef="#ctx0" brushRef="#br0">1 1 24575,'6'11'0,"13"17"0,4 14 0,3 6 0,4 1 0,2-3 0,-4-2 0,-1-9 0,-5-11-8191</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22.352"/>
    </inkml:context>
    <inkml:brush xml:id="br0">
      <inkml:brushProperty name="width" value="0.05" units="cm"/>
      <inkml:brushProperty name="height" value="0.05" units="cm"/>
      <inkml:brushProperty name="color" value="#008C3A"/>
    </inkml:brush>
  </inkml:definitions>
  <inkml:trace contextRef="#ctx0" brushRef="#br0">1 1 24575,'0'11'0,"5"17"0,3 20 0,5 13 0,1 3 0,4 2 0,-2-5 0,3-12 0,-2-9 0,-4-11-8191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1:26.627"/>
    </inkml:context>
    <inkml:brush xml:id="br0">
      <inkml:brushProperty name="width" value="0.2" units="cm"/>
      <inkml:brushProperty name="height" value="0.2" units="cm"/>
      <inkml:brushProperty name="color" value="#663300"/>
    </inkml:brush>
  </inkml:definitions>
  <inkml:trace contextRef="#ctx0" brushRef="#br0">6 1778 24575,'-2'-66'0,"0"42"0,1 0 0,1 0 0,1 0 0,1 0 0,7-29 0,-8 49 0,1 0 0,0 0 0,0 0 0,0 0 0,0 0 0,0 0 0,1 1 0,-1-1 0,1 1 0,0-1 0,1 1 0,-1 0 0,0 0 0,1 1 0,-1-1 0,1 1 0,0-1 0,0 1 0,0 0 0,0 1 0,0-1 0,1 1 0,-1 0 0,6-1 0,11-1 0,0 1 0,0 1 0,0 1 0,23 2 0,18 0 0,-23-4 0,0-1 0,0-3 0,0 0 0,-1-3 0,52-18 0,-82 23 0,0 0 0,0 0 0,-1 0 0,1-1 0,-1 0 0,0-1 0,0 1 0,-1-1 0,11-12 0,-4 0 0,-1-1 0,15-28 0,22-33 0,-42 70 0,-2 0 0,1-1 0,-1 0 0,-1 0 0,0 0 0,0 0 0,-1-1 0,0 1 0,-1-1 0,-1 0 0,1-12 0,-1-18 0,-8-73 0,5 99 0,-1 0 0,-1 0 0,0 1 0,-1-1 0,-1 1 0,0 0 0,-14-23 0,-72-95 0,62 93 0,-31-54 0,-64-130 0,97 178 0,-37-47 0,26 39 0,36 49-114,-1 0 1,0 0-1,0 1 0,-1-1 0,1 1 1,-1 0-1,0 0 0,0 1 0,-1 0 1,1 0-1,-10-5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22.927"/>
    </inkml:context>
    <inkml:brush xml:id="br0">
      <inkml:brushProperty name="width" value="0.05" units="cm"/>
      <inkml:brushProperty name="height" value="0.05" units="cm"/>
      <inkml:brushProperty name="color" value="#008C3A"/>
    </inkml:brush>
  </inkml:definitions>
  <inkml:trace contextRef="#ctx0" brushRef="#br0">1 1 24575,'5'17'0,"9"18"0,1 8 0,-2 3 0,-2 0 0,-4-3 0,-3-8-8191</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23.488"/>
    </inkml:context>
    <inkml:brush xml:id="br0">
      <inkml:brushProperty name="width" value="0.05" units="cm"/>
      <inkml:brushProperty name="height" value="0.05" units="cm"/>
      <inkml:brushProperty name="color" value="#008C3A"/>
    </inkml:brush>
  </inkml:definitions>
  <inkml:trace contextRef="#ctx0" brushRef="#br0">1 0 24575,'0'17'0,"5"24"0,3 10 0,-1 9 0,-1-1 0,-2 2 0,-1-4 0,4-12 0,2-13-8191</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24.069"/>
    </inkml:context>
    <inkml:brush xml:id="br0">
      <inkml:brushProperty name="width" value="0.05" units="cm"/>
      <inkml:brushProperty name="height" value="0.05" units="cm"/>
      <inkml:brushProperty name="color" value="#008C3A"/>
    </inkml:brush>
  </inkml:definitions>
  <inkml:trace contextRef="#ctx0" brushRef="#br0">1 0 24575,'0'6'0,"0"13"0,5 10 0,3 11 0,-1 5 0,-1 0 0,-2-1 0,-1-2 0,-2-3 0,0-8-8191</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24.889"/>
    </inkml:context>
    <inkml:brush xml:id="br0">
      <inkml:brushProperty name="width" value="0.05" units="cm"/>
      <inkml:brushProperty name="height" value="0.05" units="cm"/>
      <inkml:brushProperty name="color" value="#008C3A"/>
    </inkml:brush>
  </inkml:definitions>
  <inkml:trace contextRef="#ctx0" brushRef="#br0">0 1 24575,'0'17'0,"0"12"0,0 7 0,0 3 0,0 7 0,0 1 0,0-2 0,0-2 0,0-3 0,0-2 0,0-2 0,0-7-8191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1:13.511"/>
    </inkml:context>
    <inkml:brush xml:id="br0">
      <inkml:brushProperty name="width" value="0.2" units="cm"/>
      <inkml:brushProperty name="height" value="0.2" units="cm"/>
      <inkml:brushProperty name="color" value="#663300"/>
    </inkml:brush>
  </inkml:definitions>
  <inkml:trace contextRef="#ctx0" brushRef="#br0">485 211 24575,'-6'-2'0,"0"0"0,1 0 0,-1-1 0,1 0 0,-1 0 0,1 0 0,0-1 0,-7-5 0,-3-2 0,-19-9 0,0 0 0,-67-25 0,88 39 0,0-1 0,0 0 0,-14-12 0,19 13 0,0 1 0,-1-1 0,1 1 0,-1 1 0,0-1 0,0 2 0,0-1 0,-15-3 0,22 7 0,0 0 0,0 0 0,0 1 0,0-1 0,0 0 0,0 1 0,0-1 0,1 1 0,-1 0 0,0 0 0,0-1 0,1 1 0,-1 0 0,0 0 0,1 1 0,-1-1 0,1 0 0,-1 1 0,1-1 0,0 0 0,0 1 0,-1 0 0,1-1 0,0 1 0,0 0 0,1-1 0,-1 1 0,0 0 0,0 0 0,1 0 0,-1 0 0,1-1 0,0 1 0,-1 4 0,-1 9 0,0 0 0,1 0 0,1 21 0,0-27 0,1 63 0,2 0 0,19 103 0,14 43 0,-31-193 0,0-1 0,-2 0 0,0 1 0,-2 0 0,-1 0 0,0-1 0,-2 1 0,-7 30 0,9-54 0,0 0 0,0 0 0,0 0 0,0-1 0,0 1 0,0 0 0,-1 0 0,1-1 0,0 1 0,-1 0 0,1-1 0,0 1 0,-1 0 0,1-1 0,-1 1 0,1-1 0,-1 1 0,1-1 0,-1 1 0,1-1 0,-1 1 0,0-1 0,1 1 0,-1-1 0,0 0 0,1 1 0,-1-1 0,0 0 0,0 1 0,1-1 0,-2 0 0,1-1 0,-1 1 0,1-1 0,0 0 0,0 1 0,0-1 0,0 0 0,-1 0 0,1 0 0,0 0 0,1 0 0,-1 0 0,0 0 0,0 0 0,0-1 0,0 0 0,-22-50 0,5-75 0,6 36 0,2 1 0,4-1 0,7-127 0,2 67 0,-3 140-341,1 1 0,-1-1-1,5-19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1:16.273"/>
    </inkml:context>
    <inkml:brush xml:id="br0">
      <inkml:brushProperty name="width" value="0.2" units="cm"/>
      <inkml:brushProperty name="height" value="0.2" units="cm"/>
      <inkml:brushProperty name="color" value="#663300"/>
    </inkml:brush>
  </inkml:definitions>
  <inkml:trace contextRef="#ctx0" brushRef="#br0">0 0 24575,'1'14'0,"1"0"0,0-1 0,8 26 0,2 14 0,-7-18 0,18 61 0,-18-82 0,0-1 0,0 1 0,1-1 0,1-1 0,0 1 0,1-1 0,11 14 0,-7-12 0,-1 1 0,-1 1 0,0 0 0,-1 0 0,-1 1 0,8 20 0,29 112 0,-19-54 0,-15-67-1365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1:20.016"/>
    </inkml:context>
    <inkml:brush xml:id="br0">
      <inkml:brushProperty name="width" value="0.2" units="cm"/>
      <inkml:brushProperty name="height" value="0.2" units="cm"/>
      <inkml:brushProperty name="color" value="#663300"/>
    </inkml:brush>
  </inkml:definitions>
  <inkml:trace contextRef="#ctx0" brushRef="#br0">1 611 24575,'2'5'0,"-1"0"0,2 1 0,-1-1 0,0 0 0,1 0 0,0-1 0,0 1 0,1 0 0,-1-1 0,1 0 0,0 0 0,0 0 0,8 6 0,10 11 0,-2 1 0,1-2 0,1 0 0,1-1 0,0-2 0,34 20 0,5-3 0,71 27 0,-117-55 0,0-1 0,0 0 0,1-1 0,0-1 0,-1-1 0,1 0 0,31-1 0,-36-1 0,0-1 0,1-1 0,-1 0 0,0 0 0,0-1 0,0-1 0,0 0 0,-1-1 0,1 0 0,-1 0 0,13-10 0,-6 2 0,-1 0 0,0-2 0,-1 0 0,-1-1 0,21-27 0,-28 31 0,-1 1 0,0-1 0,-1 0 0,-1 0 0,0-1 0,0 0 0,-1 0 0,-1 0 0,0 0 0,1-19 0,0-47 0,-10-149 0,4 212 0,-1 1 0,0-1 0,-2 1 0,1-1 0,-2 1 0,0 1 0,-1-1 0,-1 1 0,-17-26 0,-2 6 0,-1 0 0,-44-40 0,56 57-1365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1:22.512"/>
    </inkml:context>
    <inkml:brush xml:id="br0">
      <inkml:brushProperty name="width" value="0.2" units="cm"/>
      <inkml:brushProperty name="height" value="0.2" units="cm"/>
      <inkml:brushProperty name="color" value="#663300"/>
    </inkml:brush>
  </inkml:definitions>
  <inkml:trace contextRef="#ctx0" brushRef="#br0">193 399 24575,'-22'7'0,"21"-6"0,0 0 0,0-1 0,0 1 0,0-1 0,0 1 0,0-1 0,0 1 0,0-1 0,-1 0 0,1 1 0,0-1 0,0 0 0,0 0 0,0 0 0,-1 0 0,1 0 0,0 0 0,0 0 0,0 0 0,-1-1 0,1 1 0,0 0 0,0-1 0,0 1 0,0-1 0,0 1 0,0-1 0,0 0 0,0 1 0,-1-2 0,-4-3 0,1 0 0,0-1 0,0 1 0,1-1 0,0 0 0,0 0 0,0-1 0,1 1 0,-1-1 0,2 0 0,-3-7 0,-2-7 0,1-1 0,-4-29 0,0 3 0,-21-64 0,13 50 0,17 61 0,1 1 0,0 0 0,0 0 0,0 0 0,0 0 0,-1 0 0,1 0 0,0 0 0,0-1 0,0 1 0,0 0 0,0 0 0,0 0 0,0 0 0,0-1 0,0 1 0,-1 0 0,1 0 0,0 0 0,0 0 0,0-1 0,0 1 0,0 0 0,0 0 0,0 0 0,0-1 0,0 1 0,0 0 0,0 0 0,0 0 0,0 0 0,0-1 0,1 1 0,-1 0 0,0 0 0,0 0 0,0 0 0,0-1 0,0 1 0,0 0 0,0 0 0,0 0 0,1 0 0,-1 0 0,0 0 0,0-1 0,0 1 0,0 0 0,0 0 0,1 0 0,-1 0 0,0 0 0,0 0 0,0 0 0,0 0 0,1 0 0,-1 0 0,0 0 0,12 10 0,12 19 0,-7-4 0,26 49 0,5 7 0,67 89 0,-91-137 0,-16-20 0,1-1 0,0 1 0,1-2 0,0 1 0,1-2 0,0 1 0,14 9 0,-8-7 0,-2 0 0,0 1 0,0 0 0,-1 2 0,11 16 0,24 24 0,-34-38-1365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1:34.546"/>
    </inkml:context>
    <inkml:brush xml:id="br0">
      <inkml:brushProperty name="width" value="0.2" units="cm"/>
      <inkml:brushProperty name="height" value="0.2" units="cm"/>
      <inkml:brushProperty name="color" value="#663300"/>
    </inkml:brush>
  </inkml:definitions>
  <inkml:trace contextRef="#ctx0" brushRef="#br0">2203 2460 24575,'-18'2'0,"0"0"0,-1 1 0,1 1 0,1 1 0,-1 0 0,1 2 0,0 0 0,-17 9 0,15-7 0,0 0 0,0-1 0,-1-1 0,0-1 0,-40 6 0,48-11 0,-4-1 0,0 2 0,0-1 0,0 2 0,0 0 0,1 1 0,-1 1 0,1 0 0,-25 13 0,28-12 0,-1-1 0,1 0 0,-1-1 0,0 0 0,0-1 0,0-1 0,-27 2 0,-102-6 0,65-1 0,60 3 0,-11 1 0,1-1 0,-1-2 0,0 0 0,1-2 0,0-1 0,-1-1 0,-34-13 0,15-1 0,-79-21 0,114 37 0,0 0 0,1-1 0,0 0 0,0-1 0,0 0 0,1-1 0,0 0 0,0 0 0,0-1 0,1-1 0,-14-16 0,-5-11 0,-45-74 0,46 67 0,9 17 0,2-1 0,0-1 0,2-1 0,1 0 0,2 0 0,-12-45 0,10 19 0,7 32 0,1-1 0,-4-43 0,8 53 0,-1 0 0,0 0 0,-1 1 0,0-1 0,-1 1 0,-1 0 0,0 0 0,-1 0 0,-10-17 0,12 24 0,0-1 0,-1 0 0,0 1 0,0 0 0,-1 0 0,0 1 0,1 0 0,-2 0 0,1 0 0,-1 0 0,1 1 0,-1 0 0,-1 1 0,1-1 0,0 1 0,-1 1 0,-12-4 0,-2 3 0,1-1 0,-41-13 0,54 14 0,0-1 0,1 0 0,-1 0 0,1-1 0,0 0 0,1 0 0,-1-1 0,1 1 0,0-2 0,-8-9 0,3-1 0,0-1 0,2 0 0,0 0 0,1-1 0,1-1 0,0 1 0,-6-36 0,-13-38 0,18 63 0,2 0 0,1-1 0,1 0 0,2 0 0,1 1 0,1-2 0,6-40 0,-5 58 0,1-1 0,0 1 0,1 0 0,1 0 0,0 1 0,9-20 0,-9 26 0,-1 1 0,2-1 0,-1 1 0,1 0 0,0 0 0,0 0 0,0 1 0,1 0 0,0 0 0,0 0 0,0 1 0,1-1 0,10-4 0,27-9 0,0 1 0,2 2 0,60-11 0,-82 20 0,-14 3 0,0 0 0,-1 0 0,1-1 0,-1-1 0,0 1 0,0-2 0,-1 1 0,0-1 0,14-12 0,1-5 0,34-45 0,-41 47 0,1 1 0,1 0 0,37-31 0,32-21 0,-64 50 0,2 1 0,0 1 0,2 2 0,42-24 0,-14 16 0,-5 1 0,1 2 0,72-21 0,-104 38 0,10-2 0,1 0 0,0 2 0,0 1 0,38-1 0,-27 3 0,0-2 0,49-11 0,-57 9 0,50-17-1365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1:44.504"/>
    </inkml:context>
    <inkml:brush xml:id="br0">
      <inkml:brushProperty name="width" value="0.2" units="cm"/>
      <inkml:brushProperty name="height" value="0.2" units="cm"/>
      <inkml:brushProperty name="color" value="#89E0FF"/>
    </inkml:brush>
  </inkml:definitions>
  <inkml:trace contextRef="#ctx0" brushRef="#br0">1 1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01.218"/>
    </inkml:context>
    <inkml:brush xml:id="br0">
      <inkml:brushProperty name="width" value="0.2" units="cm"/>
      <inkml:brushProperty name="height" value="0.2" units="cm"/>
      <inkml:brushProperty name="color" value="#FF99FF"/>
    </inkml:brush>
  </inkml:definitions>
  <inkml:trace contextRef="#ctx0" brushRef="#br0">2 0 24575,'-1'67'0,"3"141"0,0-196 0,1-1 0,0 1 0,1-1 0,1 0 0,0 0 0,0 0 0,1-1 0,0 0 0,1 0 0,0 0 0,12 12 0,-6-6 0,0 1 0,15 28 0,1 7 0,-20-38 0,-1 1 0,0 0 0,-1 0 0,-1 1 0,6 18 0,-4-9-1365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03.347"/>
    </inkml:context>
    <inkml:brush xml:id="br0">
      <inkml:brushProperty name="width" value="0.2" units="cm"/>
      <inkml:brushProperty name="height" value="0.2" units="cm"/>
      <inkml:brushProperty name="color" value="#FF99FF"/>
    </inkml:brush>
  </inkml:definitions>
  <inkml:trace contextRef="#ctx0" brushRef="#br0">1 0 24575,'0'6'0,"0"7"0,0 8 0,6 0 0,1 3 0,1 2 0,-3 3 0,6-3 0,-1-1 0,-1 2 0,-2 2 0,3 2 0,0 1 0,-2 1 0,-2 2 0,-2-1 0,-2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0:06.901"/>
    </inkml:context>
    <inkml:brush xml:id="br0">
      <inkml:brushProperty name="width" value="0.2" units="cm"/>
      <inkml:brushProperty name="height" value="0.2" units="cm"/>
      <inkml:brushProperty name="color" value="#996633"/>
    </inkml:brush>
  </inkml:definitions>
  <inkml:trace contextRef="#ctx0" brushRef="#br0">239 1204 24575,'5'0'0,"1"-1"0,-1 1 0,0-2 0,1 1 0,-1 0 0,0-1 0,0 0 0,0 0 0,0-1 0,0 0 0,6-4 0,52-45 0,-7 6 0,-44 37 0,-1 0 0,0-1 0,12-13 0,18-16 0,-32 32 0,-1-1 0,0 0 0,0 0 0,-1-1 0,0 0 0,0 0 0,-1 0 0,0-1 0,-1 0 0,0 0 0,-1-1 0,0 0 0,0 1 0,-1-1 0,2-12 0,5-22 0,-1 0 0,-3-1 0,2-61 0,-8 71 0,-1 0 0,-10-63 0,8 86 0,0 0 0,-1 1 0,-1-1 0,0 1 0,-1 0 0,0 0 0,-1 1 0,0 0 0,0 0 0,-1 0 0,-10-9 0,-3-2 0,0 1 0,-2 1 0,0 1 0,-1 1 0,-1 1 0,-1 1 0,-51-23 0,17 13 0,39 15 0,0 1 0,-1 1 0,-1 1 0,1 1 0,-1 1 0,0 1 0,-1 1 0,-25-1 0,16 5-1365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05.700"/>
    </inkml:context>
    <inkml:brush xml:id="br0">
      <inkml:brushProperty name="width" value="0.2" units="cm"/>
      <inkml:brushProperty name="height" value="0.2" units="cm"/>
      <inkml:brushProperty name="color" value="#FF99FF"/>
    </inkml:brush>
  </inkml:definitions>
  <inkml:trace contextRef="#ctx0" brushRef="#br0">2 0 24575,'0'45'0,"-1"7"0,8 66 0,-5-101 0,2 1 0,0-1 0,0 0 0,2 0 0,0 0 0,1-1 0,14 25 0,-2-3-273,-1 0 0,-2 1 0,-2 1 0,18 82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17.346"/>
    </inkml:context>
    <inkml:brush xml:id="br0">
      <inkml:brushProperty name="width" value="0.05" units="cm"/>
      <inkml:brushProperty name="height" value="0.05" units="cm"/>
      <inkml:brushProperty name="color" value="#66CC00"/>
    </inkml:brush>
  </inkml:definitions>
  <inkml:trace contextRef="#ctx0" brushRef="#br0">1 1 24575,'0'5'0,"0"9"0,0 13 0,0 8 0,0 4 0,0 0 0,0 1 0,6-2 0,1-1 0,1-1 0,-2-6-8191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17.899"/>
    </inkml:context>
    <inkml:brush xml:id="br0">
      <inkml:brushProperty name="width" value="0.05" units="cm"/>
      <inkml:brushProperty name="height" value="0.05" units="cm"/>
      <inkml:brushProperty name="color" value="#66CC00"/>
    </inkml:brush>
  </inkml:definitions>
  <inkml:trace contextRef="#ctx0" brushRef="#br0">0 1 24575,'0'6'0,"6"19"0,2 11 0,-1 12 0,-1 9 0,4 6 0,0 4 0,-1-3 0,-2-6 0,-3-9 0,-1-11-8191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18.421"/>
    </inkml:context>
    <inkml:brush xml:id="br0">
      <inkml:brushProperty name="width" value="0.05" units="cm"/>
      <inkml:brushProperty name="height" value="0.05" units="cm"/>
      <inkml:brushProperty name="color" value="#66CC00"/>
    </inkml:brush>
  </inkml:definitions>
  <inkml:trace contextRef="#ctx0" brushRef="#br0">0 1 24575,'0'5'0,"0"15"0,0 8 0,0 7 0,0 8 0,0 2 0,0 1 0,0-3 0,0-3 0,0-1 0,0-3 0,0-1 0,0-6-8191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18.926"/>
    </inkml:context>
    <inkml:brush xml:id="br0">
      <inkml:brushProperty name="width" value="0.05" units="cm"/>
      <inkml:brushProperty name="height" value="0.05" units="cm"/>
      <inkml:brushProperty name="color" value="#66CC00"/>
    </inkml:brush>
  </inkml:definitions>
  <inkml:trace contextRef="#ctx0" brushRef="#br0">1 1 24575,'0'5'0,"6"15"0,1 8 0,0 7 0,5 8 0,0 2 0,-1 1 0,-4-3 0,-2-3 0,-2-1 0,-2-9-8191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19.447"/>
    </inkml:context>
    <inkml:brush xml:id="br0">
      <inkml:brushProperty name="width" value="0.05" units="cm"/>
      <inkml:brushProperty name="height" value="0.05" units="cm"/>
      <inkml:brushProperty name="color" value="#66CC00"/>
    </inkml:brush>
  </inkml:definitions>
  <inkml:trace contextRef="#ctx0" brushRef="#br0">0 0 24575,'0'6'0,"0"8"0,0 13 0,0 7 0,0 5 0,0 1 0,0-1 0,0 0 0,6-8 0,1-3 0,7 0 0,5-5 0,1 0 0,-4-5-8191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20.047"/>
    </inkml:context>
    <inkml:brush xml:id="br0">
      <inkml:brushProperty name="width" value="0.05" units="cm"/>
      <inkml:brushProperty name="height" value="0.05" units="cm"/>
      <inkml:brushProperty name="color" value="#66CC00"/>
    </inkml:brush>
  </inkml:definitions>
  <inkml:trace contextRef="#ctx0" brushRef="#br0">0 1 24575,'0'5'0,"0"9"0,0 7 0,0 6 0,0 4 0,6 3 0,2 1 0,0 1 0,-2-1 0,-2 1 0,4-7 0,1-2 0,-1-5-8191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20.599"/>
    </inkml:context>
    <inkml:brush xml:id="br0">
      <inkml:brushProperty name="width" value="0.05" units="cm"/>
      <inkml:brushProperty name="height" value="0.05" units="cm"/>
      <inkml:brushProperty name="color" value="#66CC00"/>
    </inkml:brush>
  </inkml:definitions>
  <inkml:trace contextRef="#ctx0" brushRef="#br0">1 1 24575,'5'0'0,"3"11"0,-1 17 0,-1 8 0,-2 10 0,-1 9 0,-2 1 0,0-3 0,5-11 0,1-13-8191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21.149"/>
    </inkml:context>
    <inkml:brush xml:id="br0">
      <inkml:brushProperty name="width" value="0.05" units="cm"/>
      <inkml:brushProperty name="height" value="0.05" units="cm"/>
      <inkml:brushProperty name="color" value="#66CC00"/>
    </inkml:brush>
  </inkml:definitions>
  <inkml:trace contextRef="#ctx0" brushRef="#br0">1 1 24575,'0'17'0,"0"12"0,5 13 0,3 5 0,5 6 0,1 5 0,3 0 0,0-5 0,-4-6 0,-4-5 0,-4-9-8191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21.735"/>
    </inkml:context>
    <inkml:brush xml:id="br0">
      <inkml:brushProperty name="width" value="0.05" units="cm"/>
      <inkml:brushProperty name="height" value="0.05" units="cm"/>
      <inkml:brushProperty name="color" value="#66CC00"/>
    </inkml:brush>
  </inkml:definitions>
  <inkml:trace contextRef="#ctx0" brushRef="#br0">36 1 24575,'0'17'0,"0"12"0,-6 13 0,-1 4 0,-1 1 0,3-2 0,0-3 0,3-2 0,0-3 0,2-1 0,0-1 0,0-1 0,1-6-8191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0:30.979"/>
    </inkml:context>
    <inkml:brush xml:id="br0">
      <inkml:brushProperty name="width" value="0.2" units="cm"/>
      <inkml:brushProperty name="height" value="0.2" units="cm"/>
      <inkml:brushProperty name="color" value="#996633"/>
    </inkml:brush>
  </inkml:definitions>
  <inkml:trace contextRef="#ctx0" brushRef="#br0">2789 1963 24575,'-22'-11'0,"0"-2"0,2 0 0,-1-1 0,2-1 0,0 0 0,0-2 0,2 0 0,0-1 0,-15-22 0,21 22 0,2 0 0,0 0 0,1-1 0,1-1 0,1 1 0,0-1 0,2 0 0,0 0 0,1 0 0,1-1 0,1 1 0,3-39 0,-1 72 0,1 0 0,0 1 0,7 23 0,5 26 0,-8 49 0,-7-84 0,2 1 0,1-1 0,2 0 0,6 27 0,-6-40 0,0 0 0,2 0 0,-1 0 0,2-1 0,12 21 0,-17-32 0,0 0 0,0 0 0,1 0 0,-1 0 0,1 0 0,0-1 0,-1 0 0,1 1 0,0-1 0,0 0 0,1 0 0,-1-1 0,0 1 0,1-1 0,-1 1 0,1-1 0,-1 0 0,1 0 0,0-1 0,-1 1 0,1-1 0,0 0 0,-1 0 0,1 0 0,0 0 0,-1-1 0,1 1 0,0-1 0,5-2 0,-6 1 0,0 1 0,1-1 0,-1 0 0,-1 0 0,1 0 0,0 0 0,0-1 0,-1 1 0,1-1 0,-1 1 0,0-1 0,0 0 0,0 0 0,0 0 0,0 0 0,-1 0 0,1-1 0,-1 1 0,0 0 0,0-1 0,0 1 0,-1-1 0,1 1 0,-1-5 0,2-14 0,0 1 0,-4-41 0,0 40 0,2-9 0,-2-15 0,-7-48 0,7 80 0,-1 0 0,0 0 0,-1 0 0,-1 0 0,0 1 0,-1 0 0,-13-21 0,-7-13 0,21 37 0,0-1 0,-1 1 0,0 0 0,0 0 0,-1 1 0,-1-1 0,1 2 0,-1-1 0,-13-9 0,15 16 0,0 0 0,0 1 0,-1-1 0,1 1 0,-1 1 0,1-1 0,-1 1 0,1 0 0,-1 1 0,1 0 0,-12 2 0,-9 0 0,-574 5 0,345-11 0,223 5 0,0 2 0,0 2 0,-54 15 0,32-7 0,55-13 0,0-1 0,-1 0 0,1 0 0,-1 1 0,1-1 0,-1 0 0,1 0 0,-1 0 0,1 1 0,-1-1 0,1 0 0,-1 0 0,1 0 0,-1 0 0,1 0 0,-1 0 0,1 0 0,-1 0 0,1 0 0,-1 0 0,1-1 0,-1 1 0,1 0 0,0 0 0,-1 0 0,1-1 0,-1 1 0,1 0 0,-1 0 0,1-1 0,0 1 0,-1 0 0,1-1 0,0 1 0,-1 0 0,1-1 0,9-16 0,28-18 0,5 6 0,2 1 0,1 2 0,1 2 0,1 2 0,1 3 0,91-25 0,-4 13 0,180-16 0,-283 37 0,-24 4 0,-21 4 0,-3 2 0,0 2 0,1 0 0,-1 1 0,-15 5 0,-3 1 0,-286 61 0,-1-13 0,-342 14 0,631-69 0,24 0 0,0-1 0,-1 0 0,1-1 0,0 0 0,-1 0 0,1-1 0,-1 0 0,1 0 0,0-1 0,0 0 0,0 0 0,-10-5 0,17 7 0,1-1 0,-1 1 0,1-1 0,-1 1 0,1-1 0,-1 1 0,1-1 0,-1 1 0,1-1 0,0 1 0,-1-1 0,1 0 0,0 1 0,0-1 0,-1 0 0,1 1 0,0-1 0,0 1 0,0-1 0,0 0 0,0 1 0,0-1 0,0 0 0,0 1 0,0-1 0,0 0 0,0 1 0,0-1 0,1 0 0,-1 1 0,0-1 0,0 0 0,1 1 0,-1-1 0,0 1 0,1-1 0,-1 1 0,1-1 0,-1 1 0,2-2 0,22-20 0,-22 21 0,25-18 0,1 1 0,1 1 0,1 2 0,32-13 0,134-38 0,-17 6 0,98-43 0,-245 91 0,-1 1 0,1 1 0,1 2 0,0 1 0,0 2 0,60-2 0,-91 7 0,0 0 0,-1 0 0,1 0 0,-1 0 0,1 0 0,0 0 0,-1 0 0,1 1 0,-1-1 0,1 0 0,-1 1 0,1 0 0,-1-1 0,2 2 0,-2-2 0,-1 1 0,0-1 0,0 0 0,0 1 0,0-1 0,0 1 0,0-1 0,0 0 0,0 1 0,0-1 0,0 1 0,0-1 0,0 0 0,0 1 0,0-1 0,0 1 0,0-1 0,0 0 0,0 1 0,-1-1 0,1 1 0,0-1 0,0 0 0,0 1 0,-1-1 0,1 0 0,0 1 0,0-1 0,-1 0 0,1 0 0,0 1 0,-1-1 0,1 0 0,-45 32 0,33-25 0,-21 15 0,0-1 0,-2-2 0,0-1 0,-1-1 0,-73 21 0,95-35 0,0 1 0,1 1 0,-1 0 0,1 1 0,-17 9 0,28-14 0,0 0 0,0 0 0,0 0 0,1 0 0,-1 1 0,0-1 0,1 0 0,-1 1 0,1-1 0,-1 1 0,1-1 0,0 1 0,-1 0 0,1 0 0,0 0 0,0-1 0,0 1 0,1 0 0,-1 0 0,0 0 0,1 0 0,-1 1 0,1-1 0,0 0 0,0 0 0,-1 0 0,1 0 0,1 0 0,-1 0 0,0 0 0,1 1 0,-1-1 0,1 0 0,-1 0 0,1 0 0,0 0 0,0 0 0,0-1 0,0 1 0,0 0 0,0 0 0,1-1 0,-1 1 0,0 0 0,1-1 0,2 2 0,-4-2 0,0-1 0,1 1 0,-1-1 0,1 1 0,-1-1 0,1 1 0,-1-1 0,1 1 0,-1-1 0,1 0 0,0 1 0,-1-1 0,1 0 0,0 1 0,-1-1 0,1 0 0,0 0 0,-1 0 0,1 0 0,0 0 0,-1 0 0,1 0 0,0 0 0,-1 0 0,1 0 0,0 0 0,-1 0 0,1 0 0,0 0 0,-1-1 0,1 1 0,-1 0 0,1 0 0,0-1 0,17-23 0,1-37 0,17-122 0,-8-2 0,-9 0 0,-4-235 0,-17 396 0,1 24 0,1 0 0,0-1 0,0 1 0,0 0 0,0 0 0,0 0 0,0 0 0,0 0 0,0 0 0,0 0 0,0 0 0,0-1 0,-1 1 0,1 0 0,0 0 0,0 0 0,0 0 0,0 0 0,0 0 0,0 0 0,0 0 0,-1 0 0,1 0 0,0 0 0,0 0 0,0 0 0,0 0 0,0 0 0,0 0 0,-1 0 0,1 0 0,0 0 0,0 0 0,0 0 0,0 0 0,0 0 0,0 0 0,0 0 0,-1 0 0,1 0 0,0 0 0,0 0 0,0 0 0,0 1 0,0-1 0,0 0 0,0 0 0,0 0 0,-1 0 0,1 0 0,0 0 0,0 0 0,0 0 0,0 1 0,0-1 0,0 0 0,0 0 0,0 0 0,0 0 0,0 0 0,0 0 0,0 0 0,0 1 0,0-1 0,0 0 0,-14 39 0,12-32 0,-107 361 0,93-318 0,10-29 0,0-1 0,-2 1 0,0-2 0,-14 25 0,22-44 0,0 0 0,0 0 0,-1 0 0,1 0 0,0 1 0,0-1 0,0 0 0,0 0 0,-1 0 0,1 0 0,0 0 0,0 0 0,-1 0 0,1 0 0,0 0 0,0 0 0,0 0 0,-1 0 0,1 0 0,0 0 0,0 0 0,0 0 0,-1 0 0,1 0 0,0 0 0,0 0 0,-1 0 0,1 0 0,0 0 0,0 0 0,0 0 0,-1 0 0,1 0 0,0-1 0,0 1 0,0 0 0,0 0 0,-1 0 0,1 0 0,0-1 0,0 1 0,0 0 0,0 0 0,0 0 0,0 0 0,0-1 0,-1 1 0,1 0 0,0 0 0,0-1 0,0 1 0,0 0 0,0 0 0,0 0 0,0-1 0,0 1 0,0 0 0,0 0 0,0 0 0,0-1 0,0 1 0,0 0 0,0 0 0,1-1 0,-1 1 0,0 0 0,-3-21 0,2-52 0,3 0 0,13-80 0,-1 11 0,-24 227 0,-31 123 0,-3 6 0,39-192 0,4-55 0,5-554 0,-4 570 0,1 11 0,-1-1 0,0 0 0,0 0 0,0 0 0,-1 0 0,0 0 0,0 1 0,-1-1 0,0 0 0,-4-11 0,5 18 0,1 0 0,0-1 0,-1 1 0,1 0 0,0 0 0,0-1 0,-1 1 0,1 0 0,-1 0 0,1-1 0,0 1 0,-1 0 0,1 0 0,0 0 0,-1 0 0,1 0 0,-1-1 0,1 1 0,0 0 0,-1 0 0,1 0 0,-1 0 0,1 0 0,-1 0 0,1 0 0,0 1 0,-1-1 0,1 0 0,-1 0 0,1 0 0,0 0 0,-1 0 0,1 1 0,0-1 0,-1 0 0,1 0 0,0 1 0,-1-1 0,1 0 0,0 0 0,-1 1 0,1-1 0,0 0 0,0 1 0,-1-1 0,1 0 0,0 1 0,0 0 0,-13 17 0,2 0 0,0 1 0,1 0 0,2 1 0,-1 0 0,2 1 0,-5 23 0,4-19 0,-118 415 0,95-326 0,27-188 0,6 3 0,1 39 0,-2 0 0,-2 1 0,0-1 0,-2 1 0,-9-37 0,12 66 0,0 1 0,-1-1 0,1 0 0,-1 1 0,0-1 0,1 1 0,-1-1 0,0 1 0,0-1 0,0 1 0,0-1 0,0 1 0,-2-2 0,2 3 0,1 0 0,-1-1 0,1 1 0,-1 0 0,0 0 0,1 0 0,-1 0 0,1-1 0,-1 1 0,1 0 0,-1 0 0,1 0 0,-1 0 0,1 0 0,-1 1 0,0-1 0,1 0 0,-1 0 0,1 0 0,-1 0 0,1 1 0,-1-1 0,1 0 0,-1 0 0,1 1 0,-1-1 0,0 1 0,-3 3 0,1 0 0,-1 1 0,1-1 0,-1 1 0,1 0 0,1 0 0,-4 7 0,-39 97 0,5 1 0,-39 176 0,58-203 0,-9 14 0,19-83 0,4-25 0,3-31 0,18-134 0,0 25 0,-16 117 0,-28 107 0,2 2 0,-36 89 0,63-161 0,0-1 0,0 0 0,0 1 0,0-1 0,-1 0 0,1 1 0,-1-1 0,1 0 0,-1 0 0,0 0 0,0-1 0,0 1 0,0 0 0,0-1 0,0 1 0,0-1 0,-4 2 0,4-3 0,1 0 0,-1 0 0,0 0 0,1 0 0,-1-1 0,0 1 0,1-1 0,-1 1 0,1-1 0,-1 0 0,1 1 0,-1-1 0,1 0 0,-1 0 0,1 0 0,0 0 0,0 0 0,-1-1 0,1 1 0,0 0 0,0 0 0,0-1 0,0 1 0,1-1 0,-1 1 0,-1-3 0,-7-13 0,1 0 0,0-1 0,2 0 0,0 0 0,-4-22 0,6 21 0,-1 1 0,-1 0 0,0 0 0,-2 0 0,-18-31 0,12 27 0,-6-9 0,-35-41 0,50 67 0,0-1 0,0 1 0,0-1 0,-1 2 0,0-1 0,0 0 0,0 1 0,0 0 0,-1 1 0,0 0 0,0 0 0,0 0 0,-12-3 0,17 6 0,0 0 0,-1 0 0,1 0 0,0 0 0,-1 1 0,1-1 0,-1 0 0,1 1 0,0 0 0,0 0 0,-1 0 0,1 0 0,0 0 0,0 0 0,0 0 0,0 1 0,0-1 0,0 1 0,1-1 0,-1 1 0,0 0 0,1 0 0,-1-1 0,1 1 0,0 0 0,0 1 0,0-1 0,0 0 0,0 0 0,0 0 0,0 1 0,1-1 0,-1 0 0,1 1 0,-1 2 0,-2 12 0,1 1 0,1-1 0,1 30 0,0-35 0,2 5 0,0 1 0,1-1 0,0 0 0,2-1 0,0 1 0,1-1 0,0 0 0,2 0 0,9 15 0,10 24 0,-27-53 0,1-1 0,-1 0 0,1 0 0,-1 0 0,0 0 0,1 1 0,-1-1 0,0 0 0,0 0 0,0 1 0,0-1 0,0 0 0,0 0 0,0 1 0,0-1 0,-1 0 0,1 0 0,0 1 0,-1-1 0,1 0 0,-1 0 0,1 0 0,-1 0 0,0 0 0,1 0 0,-1 0 0,0 0 0,0 0 0,0 0 0,0 0 0,1 0 0,-1 0 0,-1-1 0,1 1 0,0 0 0,0-1 0,0 1 0,0-1 0,0 1 0,0-1 0,-1 0 0,1 1 0,0-1 0,0 0 0,-1 0 0,0 0 0,-11 2 0,1 0 0,0-1 0,-22-1 0,25 0 0,-3 0 0,0 0 0,0-1 0,0 0 0,1-1 0,-1 0 0,1-1 0,-21-8 0,28 9 0,-1 0 0,1-1 0,0 0 0,0 0 0,0 0 0,0 0 0,1-1 0,-1 1 0,1-1 0,0 0 0,0 0 0,0 0 0,1-1 0,-1 1 0,1-1 0,0 1 0,0-1 0,1 0 0,-1 1 0,1-1 0,-1-7 0,-3-34 0,3-1 0,1 1 0,9-87 0,-6 125 0,0 0 0,0 0 0,1 0 0,0 0 0,0 0 0,1 0 0,0 1 0,0-1 0,0 1 0,1 0 0,1 1 0,-1-1 0,1 1 0,0 0 0,0 1 0,1-1 0,-1 1 0,9-4 0,16-10 0,0 1 0,63-24 0,-82 37 0,7-1 0,0 0 0,0 1 0,0 1 0,1 1 0,-1 1 0,26 0 0,119 10 0,-141-5 0,1 1 0,-1 1 0,30 10 0,-42-11 0,0 0 0,0 1 0,0 0 0,-1 0 0,0 1 0,0 1 0,0 0 0,12 12 0,-19-17 0,-1 1 0,0 0 0,0 0 0,0 0 0,0 0 0,0 0 0,-1 1 0,1-1 0,-1 0 0,0 1 0,0-1 0,0 1 0,-1-1 0,1 1 0,-1 0 0,0-1 0,0 5 0,-1-1 0,0 0 0,0 1 0,-1-1 0,0 0 0,0 0 0,-1-1 0,0 1 0,-5 8 0,2-5 0,0 0 0,-1 0 0,-1 0 0,1-1 0,-1 0 0,-1 0 0,0-1 0,0-1 0,-1 1 0,-13 7 0,20-13 0,-1 0 0,1 0 0,-1 0 0,0-1 0,1 1 0,-1-1 0,0 0 0,0 0 0,0 0 0,0-1 0,0 1 0,0-1 0,0 0 0,0 0 0,0-1 0,0 1 0,0-1 0,0 0 0,0 0 0,0 0 0,0 0 0,-5-4 0,5 2 0,1 0 0,0 0 0,0-1 0,0 1 0,0-1 0,0 0 0,1 0 0,-1 0 0,1 0 0,0 0 0,0 0 0,1-1 0,-1 1 0,1-1 0,0 1 0,1-1 0,-1 0 0,1 1 0,-1-6 0,0 0 0,1 0 0,0 0 0,0 0 0,1 1 0,0-1 0,0 0 0,1 1 0,1-1 0,0 1 0,0 0 0,0-1 0,1 1 0,1 1 0,-1-1 0,2 1 0,-1 0 0,1 0 0,0 0 0,13-12 0,197-191 0,-197 194 0,1 1 0,1 0 0,0 2 0,41-22 0,-26 16 0,-2 2 0,53-20 0,-63 29 0,0 0 0,0-2 0,-1-1 0,0-1 0,27-21 0,-49 33 0,0 1 0,0-1 0,-1 1 0,1-1 0,0 1 0,-1-1 0,1 0 0,0 1 0,-1-1 0,1 0 0,-1 1 0,1-1 0,-1 0 0,0 0 0,1 1 0,-1-1 0,0 0 0,1 0 0,-1 0 0,0 1 0,0-3 0,-13-1 0,-27 10 0,29-3 0,-22 6 0,0 0 0,2 2 0,-1 2 0,1 1 0,-54 33 0,20 0 0,28-21 0,1 0 0,2 3 0,-34 34 0,36-29 0,6-6 0,52-51 0,5-8 0,2 2 0,1 2 0,1 1 0,2 1 0,0 3 0,1 0 0,67-25 0,-34 21 0,0 3 0,74-12 0,-83 22 0,-28 6 0,0 1 0,58-3 0,-26 7 0,-23 0 0,0 2 0,0 1 0,51 9 0,-84-7 0,0 0 0,-1 1 0,1 0 0,-1 0 0,0 1 0,-1 0 0,1 0 0,-1 1 0,0 1 0,0-1 0,-1 1 0,0 0 0,0 1 0,0 0 0,-1 0 0,-1 0 0,1 1 0,-1 0 0,6 14 0,-7-15 0,-1 0 0,0 1 0,0-1 0,-1 1 0,0-1 0,0 1 0,-1 0 0,-1 0 0,1 0 0,-1 0 0,-1 0 0,1 0 0,-2 0 0,1 0 0,-1-1 0,0 1 0,-1 0 0,0-1 0,-1 0 0,1 0 0,-1 0 0,-6 8 0,-35 39 0,-91 85 0,31-36 0,98-95 0,-21 19 0,27-28 0,1 0 0,-1 1 0,1-1 0,-1 0 0,1 0 0,-1 1 0,0-1 0,1 0 0,-1 0 0,1 0 0,-1 0 0,1 0 0,-1 0 0,0 0 0,1 0 0,-1 0 0,1 0 0,-1 0 0,1 0 0,-1 0 0,0 0 0,1 0 0,-1-1 0,1 1 0,-1 0 0,1-1 0,-1 1 0,1 0 0,-1-1 0,1 1 0,-1 0 0,1-1 0,0 1 0,-1-1 0,1 1 0,0 0 0,-1-1 0,1 1 0,0-1 0,-1 0 0,1 1 0,0-1 0,0 1 0,0-1 0,0 1 0,-1-1 0,1 1 0,0-1 0,0 0 0,0 1 0,0-1 0,0 1 0,0-1 0,0 1 0,1-1 0,-1 0 0,-2-17 0,2 1 0,-1-1 0,2 0 0,1 1 0,0-1 0,1 1 0,7-24 0,46-119 0,-55 157 0,7-18 0,-4 9 0,1 1 0,-1 0 0,2 0 0,11-18 0,-17 29 0,0-1 0,0 1 0,0 0 0,0-1 0,1 1 0,-1 0 0,0 0 0,0-1 0,0 1 0,1 0 0,-1-1 0,0 1 0,0 0 0,1 0 0,-1 0 0,0-1 0,1 1 0,-1 0 0,0 0 0,1 0 0,-1 0 0,0-1 0,1 1 0,-1 0 0,0 0 0,1 0 0,-1 0 0,1 0 0,-1 0 0,0 0 0,1 0 0,-1 0 0,0 0 0,1 0 0,-1 1 0,0-1 0,1 0 0,-1 0 0,0 0 0,1 0 0,-1 0 0,0 1 0,1-1 0,-1 0 0,0 0 0,0 1 0,1-1 0,-1 0 0,0 0 0,0 1 0,1-1 0,-1 0 0,0 1 0,0-1 0,0 0 0,0 1 0,1 0 0,5 22 0,0 39 0,-3 0 0,-9 120 0,-2-135 0,2-29 0,5-18 0,1 0 0,0 0 0,0 0 0,0 0 0,-1 0 0,1 0 0,0 0 0,0 1 0,0-1 0,-1 0 0,1 0 0,0 0 0,0 0 0,-1 0 0,1 0 0,0 0 0,0-1 0,0 1 0,-1 0 0,1 0 0,0 0 0,0 0 0,0 0 0,-1 0 0,1 0 0,0 0 0,0 0 0,0-1 0,-1 1 0,1 0 0,0 0 0,0 0 0,0 0 0,0-1 0,0 1 0,0 0 0,-1 0 0,1 0 0,0-1 0,0 1 0,0 0 0,0 0 0,0 0 0,0-1 0,0 1 0,0 0 0,0 0 0,0-1 0,0 1 0,0 0 0,0 0 0,0 0 0,0-1 0,0 1 0,0 0 0,0 0 0,0 0 0,1-1 0,-8-36 0,1 0 0,3-1 0,1 1 0,4-59 0,-3-43 0,2 138 0,-1 0 0,0 0 0,0 0 0,0 0 0,0 0 0,0 0 0,0 0 0,-1 0 0,1 0 0,0 1 0,0-1 0,-1 0 0,1 0 0,0 0 0,-1 0 0,1 0 0,-1 0 0,1 0 0,-1 1 0,0-1 0,1 0 0,-2 0 0,1 1 0,1 0 0,-1 0 0,0 1 0,0-1 0,1 0 0,-1 1 0,0-1 0,1 1 0,-1-1 0,0 1 0,1-1 0,-1 1 0,1-1 0,-1 1 0,1-1 0,-1 1 0,1 0 0,-1-1 0,1 1 0,-1 1 0,-23 49 0,-189 560 0,209-600 0,-50 146 0,41-137 0,13-20 0,-1 0 0,1 0 0,0 0 0,0 0 0,-1 0 0,1 0 0,0 0 0,-1 0 0,1 0 0,0 0 0,-1 0 0,1 0 0,0 0 0,0 0 0,-1-1 0,1 1 0,0 0 0,0 0 0,-1 0 0,1 0 0,0-1 0,0 1 0,-1 0 0,1 0 0,0-1 0,0 1 0,0 0 0,-1 0 0,1-1 0,0 1 0,0 0 0,0 0 0,0-1 0,0 1 0,0 0 0,0-1 0,0 1 0,-10-48 0,8 30 0,-2-3 0,-20-97 0,20 106 0,0-1 0,0 1 0,-1 0 0,0 0 0,-1 1 0,-13-19 0,18 28 0,0 1 0,0 0 0,0 0 0,0 0 0,0 0 0,0 0 0,0 0 0,-1 0 0,1 0 0,0 0 0,-1 0 0,1 1 0,0-1 0,-1 1 0,1-1 0,-1 1 0,1-1 0,-1 1 0,1 0 0,-1 0 0,0 0 0,1 0 0,-1 0 0,1 0 0,-1 0 0,1 0 0,-1 1 0,1-1 0,-1 1 0,1-1 0,-1 1 0,1-1 0,0 1 0,-1 0 0,1 0 0,0 0 0,0-1 0,-1 1 0,1 0 0,0 1 0,-1 0 0,-6 6 0,1 0 0,0 0 0,0 1 0,-9 15 0,-38 75 0,5 3 0,4 1 0,-35 120 0,48-111 0,29-103 0,0-12 0,1-24 0,2-46 0,4-63 0,-3-219 0,-7 329 0,6 26 0,0-1 0,0 1 0,0 0 0,-1 0 0,1-1 0,0 1 0,0 0 0,0 0 0,-1 0 0,1-1 0,0 1 0,0 0 0,-1 0 0,1 0 0,0 0 0,0-1 0,-1 1 0,1 0 0,0 0 0,0 0 0,-1 0 0,1 0 0,0 0 0,-1 0 0,1 0 0,0 0 0,0 0 0,-1 0 0,1 0 0,0 0 0,-1 0 0,1 0 0,0 0 0,0 0 0,-1 0 0,1 0 0,0 1 0,0-1 0,-1 0 0,-2 3 0,1 0 0,-1 0 0,1 0 0,0 0 0,0 0 0,0 1 0,1-1 0,-1 1 0,1-1 0,0 1 0,-1 4 0,-15 56 0,3 1 0,-10 128 0,13 142 0,11-305 0,-1 89 0,-4-108 0,-2-21 0,-5-23 0,12 32 0,-16-60 0,-12-88 0,21 98 0,-2 1 0,-3 0 0,-20-55 0,13 69 0,18 35 0,1 1 0,-1-1 0,1 1 0,0 0 0,-1-1 0,1 1 0,-1 0 0,1-1 0,-1 1 0,0 0 0,1-1 0,-1 1 0,1 0 0,-1 0 0,1 0 0,-1 0 0,0 0 0,1-1 0,-1 1 0,1 0 0,-1 0 0,0 0 0,0 1 0,0-1 0,0 1 0,0 0 0,-1-1 0,1 1 0,0 0 0,0 0 0,0 0 0,1 0 0,-1 0 0,0 0 0,0 0 0,0 0 0,1 0 0,-1 0 0,0 2 0,-8 17 0,1 0 0,1 0 0,1 1 0,1 0 0,-4 30 0,-6 114 0,13-136 0,-1 35 0,3-65 0,1-30 0,-1 17 0,0-1 0,-1 1 0,-1-1 0,0 1 0,-1-1 0,-1 1 0,0 0 0,-1 1 0,0-1 0,-1 1 0,-1 0 0,0 0 0,0 1 0,-1 0 0,-1 0 0,-19-20 0,27 31 0,1 0 0,-1 1 0,0-1 0,1 0 0,-1 0 0,0 1 0,1-1 0,-1 0 0,0 1 0,0-1 0,0 1 0,0-1 0,1 1 0,-1 0 0,0-1 0,0 1 0,0 0 0,0-1 0,0 1 0,0 0 0,0 0 0,0 0 0,0 0 0,0 0 0,0 0 0,0 0 0,0 0 0,0 1 0,-1-1 0,1 1 0,0 0 0,0 1 0,0-1 0,0 0 0,0 1 0,0-1 0,0 0 0,1 1 0,-1-1 0,0 1 0,1-1 0,0 1 0,-1 0 0,1-1 0,-1 3 0,1 65 0,1-58 0,0 0 0,1 0 0,0 0 0,1-1 0,0 1 0,1 0 0,0-1 0,1 0 0,0 0 0,1 0 0,-1-1 0,2 0 0,0 0 0,0 0 0,0-1 0,1 0 0,0-1 0,15 12 0,-9-9 0,-1 1 0,22 24 0,-27-25 0,1 0 0,1-1 0,0 0 0,0-1 0,1 0 0,12 7 0,16 6 0,-1 1 0,47 37 0,-61-42 0,-1-2 0,2 0 0,0-2 0,1-1 0,0-1 0,33 10 0,169 32 0,-216-50 0,12 1 0,1 0 0,0-2 0,0 0 0,0-2 0,0-1 0,0-1 0,0-1 0,0-1 0,-1-1 0,38-13 0,-4-2 0,-8 4 0,-2-3 0,50-25 0,-75 33 0,1 1 0,1 1 0,0 1 0,32-5 0,29-10 0,-107 14 0,-30-1 0,0 2 0,-82-3 0,-110 11 0,113 2 0,104 0 0,0 1 0,-43 9 0,47-6 0,-1-2 0,0-1 0,-35 1 0,56-4 0,0 0 0,0 0 0,0 0 0,0 0 0,0 0 0,0 0 0,0-1 0,0 1 0,0-1 0,0 1 0,0-1 0,0 0 0,0 0 0,0 0 0,0 0 0,0 0 0,1 0 0,-1-1 0,0 1 0,1 0 0,-1-1 0,1 1 0,0-1 0,-1 0 0,1 0 0,0 1 0,0-1 0,0 0 0,0 0 0,1 0 0,-1 0 0,0 0 0,1 0 0,-1 0 0,1 0 0,0 0 0,0 0 0,-1 0 0,2 0 0,-1 0 0,0-1 0,0 1 0,1 0 0,-1 0 0,2-3 0,1-9 0,2 0 0,0 1 0,0 0 0,1 0 0,11-17 0,-12 22 0,-3 2 0,1 0 0,0 0 0,1 1 0,-1 0 0,1 0 0,0 0 0,1 0 0,-1 0 0,1 1 0,8-6 0,-37 55 0,13-26 0,5-8 0,0 0 0,-1-1 0,-15 19 0,21-28 0,0 0 0,0 0 0,1 0 0,-1 0 0,0 0 0,0 0 0,0 0 0,0 0 0,0-1 0,0 1 0,0 0 0,0-1 0,-1 1 0,1-1 0,0 0 0,0 1 0,0-1 0,-1 0 0,1 1 0,0-1 0,0 0 0,-1 0 0,1 0 0,0 0 0,0 0 0,-1-1 0,1 1 0,0 0 0,0 0 0,-1-1 0,1 1 0,0-1 0,0 1 0,0-1 0,0 0 0,0 1 0,0-1 0,0 0 0,0 0 0,0 0 0,0 1 0,0-1 0,0 0 0,1 0 0,-1 0 0,-1-2 0,-7-23 0,-4-5 0,12 30 0,1 1 0,-1-1 0,1 0 0,-1 1 0,0-1 0,1 1 0,-1-1 0,0 1 0,1 0 0,-1-1 0,0 1 0,1 0 0,-1-1 0,0 1 0,0 0 0,1 0 0,-1 0 0,0 0 0,0-1 0,1 1 0,-1 0 0,0 0 0,0 1 0,1-1 0,-1 0 0,0 0 0,0 0 0,1 0 0,-1 1 0,0-1 0,0 0 0,1 1 0,-1-1 0,0 0 0,1 1 0,-2 0 0,-9 8 0,0 1 0,0-1 0,1 2 0,0 0 0,1 0 0,0 0 0,-11 21 0,9-15 0,0-1 0,-1-1 0,-14 15 0,26-29 0,-1-1 0,1 1 0,0-1 0,-1 1 0,1-1 0,0 0 0,-1 1 0,1-1 0,0 1 0,-1-1 0,1 0 0,-1 0 0,1 1 0,-1-1 0,1 0 0,-1 0 0,1 1 0,-1-1 0,1 0 0,-1 0 0,1 0 0,-1 0 0,1 0 0,-1 0 0,1 0 0,-1 0 0,1 0 0,-1 0 0,1 0 0,-1 0 0,1 0 0,-1 0 0,1-1 0,-1 1 0,1 0 0,-1 0 0,1 0 0,-1-1 0,1 1 0,-1 0 0,1-1 0,-1 1 0,1 0 0,0-1 0,-1 1 0,1-1 0,0 1 0,-1-1 0,1 1 0,0 0 0,0-1 0,0 1 0,-1-1 0,1 0 0,-7-34 0,6 28 0,-38-280 0,38 281 0,1 1 0,-1-1 0,1 1 0,0-1 0,1 0 0,-1 1 0,1-1 0,2-6 0,-3 11 0,0 1 0,0-1 0,1 0 0,-1 1 0,0-1 0,1 0 0,-1 0 0,1 1 0,-1-1 0,1 1 0,-1-1 0,1 0 0,-1 1 0,1-1 0,0 1 0,-1-1 0,1 1 0,0 0 0,0-1 0,-1 1 0,1 0 0,0-1 0,0 1 0,1 0 0,0 0 0,0 0 0,-1 1 0,1-1 0,0 0 0,-1 1 0,1-1 0,-1 1 0,1 0 0,0-1 0,-1 1 0,1 0 0,-1 0 0,0 0 0,3 2 0,54 48 0,-50-42 0,0-1 0,1 0 0,0 0 0,0-1 0,1 0 0,-1-1 0,2 0 0,-1 0 0,1-1 0,-1-1 0,1 0 0,0 0 0,13 2 0,-10-4 0,0 0 0,0-1 0,0 0 0,0-1 0,17-3 0,-27 3 0,0-1 0,-1 1 0,1-1 0,-1 0 0,1-1 0,-1 1 0,0 0 0,1-1 0,-1 0 0,0 0 0,0 0 0,0 0 0,0 0 0,-1-1 0,1 1 0,0-1 0,-1 1 0,0-1 0,0 0 0,0 0 0,0 0 0,0-1 0,0 1 0,1-5 0,-33 49 0,-35 92 0,38-74 0,-2-1 0,-72 104 0,96-157 0,0 0 0,-1 0 0,0 0 0,0-1 0,0 0 0,-1 0 0,0 0 0,1-1 0,-1 0 0,0 0 0,-1-1 0,1 0 0,0 0 0,-1 0 0,1-1 0,-1 0 0,1-1 0,-1 0 0,-8-1 0,5 1 0,0-1 0,0 0 0,0-1 0,1 0 0,-1 0 0,0-2 0,1 1 0,-1-1 0,1-1 0,0 0 0,1 0 0,-14-10 0,10 3 0,2 0 0,0 0 0,0-1 0,1-1 0,0 1 0,2-2 0,-1 1 0,2-1 0,-7-19 0,6 12 0,1 1 0,1-1 0,1 0 0,1 0 0,1-1 0,-1-30 0,5 42 0,0 0 0,0 1 0,2-1 0,-1 1 0,1 0 0,0 0 0,1 0 0,0 0 0,1 0 0,0 1 0,1-1 0,-1 2 0,2-1 0,13-15 0,9-5 0,1 1 0,53-37 0,-58 46 0,115-81 0,49-40 0,-104 74 0,2 4 0,3 4 0,2 4 0,3 4 0,2 5 0,192-63 0,-260 98 0,-1-2 0,43-23 0,14-7 0,58-30 0,-143 72 0,1 0 0,0 0 0,-1-1 0,1 1 0,0 0 0,-1 0 0,1 0 0,0 0 0,0 0 0,-1 0 0,1 0 0,0 0 0,-1 0 0,1 1 0,0-1 0,-1 0 0,1 0 0,0 0 0,-1 1 0,1-1 0,0 0 0,-1 1 0,1-1 0,-1 1 0,1-1 0,-1 1 0,1-1 0,-1 1 0,1-1 0,-1 1 0,1-1 0,-1 1 0,0 0 0,1-1 0,-1 1 0,0 0 0,0-1 0,1 1 0,-1 0 0,0-1 0,0 1 0,0 0 0,0 0 0,0-1 0,0 1 0,0 1 0,5 43 0,-4-40 0,0 380 0,-4-217 0,3-154 0,-1-1 0,-1 0 0,0 1 0,-1-1 0,0 0 0,-7 18 0,10-31 0,0 0 0,0 0 0,0 1 0,0-1 0,0 0 0,0 0 0,0 0 0,0 1 0,0-1 0,0 0 0,0 0 0,0 0 0,0 0 0,0 1 0,-1-1 0,1 0 0,0 0 0,0 0 0,0 0 0,0 1 0,0-1 0,0 0 0,0 0 0,0 0 0,-1 0 0,1 0 0,0 0 0,0 1 0,0-1 0,0 0 0,0 0 0,-1 0 0,1 0 0,0 0 0,0 0 0,0 0 0,0 0 0,-1 0 0,1 0 0,0 0 0,0 0 0,0 0 0,-1 0 0,1 0 0,0 0 0,0 0 0,0 0 0,0 0 0,-1 0 0,1 0 0,0 0 0,0 0 0,-4-13 0,1-22 0,-1-95 0,20-214 0,-8 297 0,-6 46 0,-1 10 0,0 20 0,-31 278 0,23-261 0,-3 0 0,-1 0 0,-3-1 0,-31 71 0,42-109 0,0-1 0,0 0 0,-1-1 0,0 1 0,0-1 0,0 1 0,-7 5 0,10-10 0,1-1 0,-1 1 0,0-1 0,0 1 0,0-1 0,0 1 0,0-1 0,1 1 0,-1-1 0,0 0 0,0 1 0,0-1 0,0 0 0,0 0 0,0 0 0,0 0 0,0 0 0,0 0 0,0 0 0,0 0 0,-2-1 0,1 0 0,0 0 0,1 0 0,-1 0 0,0 0 0,1-1 0,-1 1 0,1-1 0,-1 1 0,1-1 0,0 1 0,-1-1 0,1 0 0,0 0 0,-1-3 0,-8-17 0,0 0 0,2-1 0,1 0 0,-6-32 0,-12-103 0,22 138 0,-13-138 0,4-204 0,13 341 0,-1 42 0,2 553 0,5-693 0,5 0 0,33-148 0,-18 124 0,-17 107 0,-20 84 0,-22 54 0,-73 155 0,-75 90 0,172-332 0,4-5 0,-1-1 0,0 0 0,-1-1 0,0 1 0,0-1 0,-1 0 0,-10 9 0,16-16 0,1-1 0,-1 1 0,0 0 0,0-1 0,0 1 0,1-1 0,-1 1 0,0-1 0,0 1 0,0-1 0,0 0 0,0 1 0,0-1 0,0 0 0,0 0 0,0 0 0,0 0 0,0 0 0,0 0 0,0 0 0,0 0 0,0 0 0,1 0 0,-1 0 0,0-1 0,0 1 0,0 0 0,0-1 0,0 1 0,0-1 0,0 1 0,0-2 0,-1 0 0,0 0 0,0 0 0,0-1 0,1 1 0,-1-1 0,1 0 0,-1 1 0,1-1 0,0 0 0,-1-5 0,-1-8 0,0 0 0,-1-29 0,7-146-1365</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22.223"/>
    </inkml:context>
    <inkml:brush xml:id="br0">
      <inkml:brushProperty name="width" value="0.05" units="cm"/>
      <inkml:brushProperty name="height" value="0.05" units="cm"/>
      <inkml:brushProperty name="color" value="#66CC00"/>
    </inkml:brush>
  </inkml:definitions>
  <inkml:trace contextRef="#ctx0" brushRef="#br0">0 0 24575,'0'6'0,"0"14"0,0 14 0,0 20 0,0 6 0,0-1 0,0-5 0,0-5 0,0-12-8191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22.696"/>
    </inkml:context>
    <inkml:brush xml:id="br0">
      <inkml:brushProperty name="width" value="0.05" units="cm"/>
      <inkml:brushProperty name="height" value="0.05" units="cm"/>
      <inkml:brushProperty name="color" value="#66CC00"/>
    </inkml:brush>
  </inkml:definitions>
  <inkml:trace contextRef="#ctx0" brushRef="#br0">0 0 24575,'0'12'0,"0"9"0,0 7 0,0 5 0,0 14 0,0 5 0,0 0 0,0-4 0,0-4 0,0-9-8191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23.264"/>
    </inkml:context>
    <inkml:brush xml:id="br0">
      <inkml:brushProperty name="width" value="0.05" units="cm"/>
      <inkml:brushProperty name="height" value="0.05" units="cm"/>
      <inkml:brushProperty name="color" value="#66CC00"/>
    </inkml:brush>
  </inkml:definitions>
  <inkml:trace contextRef="#ctx0" brushRef="#br0">1 0 24575,'0'6'0,"0"14"0,0 14 0,0 9 0,0 1 0,0 0 0,0-2 0,0-2 0,0-2 0,0-2 0,0-1 0,0-1 0,0-5-8191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24.038"/>
    </inkml:context>
    <inkml:brush xml:id="br0">
      <inkml:brushProperty name="width" value="0.05" units="cm"/>
      <inkml:brushProperty name="height" value="0.05" units="cm"/>
      <inkml:brushProperty name="color" value="#66CC00"/>
    </inkml:brush>
  </inkml:definitions>
  <inkml:trace contextRef="#ctx0" brushRef="#br0">37 0 24575,'-6'0'0,"-2"6"0,0 19 0,2 11 0,2 6 0,1 1 0,2-1 0,0-1 0,1 4 0,1-1 0,-1-1 0,0-2 0,0-8-8191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24.479"/>
    </inkml:context>
    <inkml:brush xml:id="br0">
      <inkml:brushProperty name="width" value="0.05" units="cm"/>
      <inkml:brushProperty name="height" value="0.05" units="cm"/>
      <inkml:brushProperty name="color" value="#66CC00"/>
    </inkml:brush>
  </inkml:definitions>
  <inkml:trace contextRef="#ctx0" brushRef="#br0">87 0 24575,'-6'24'0,"-8"13"0,-1 12 0,-4 9 0,1 7 0,4-8-8191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25.586"/>
    </inkml:context>
    <inkml:brush xml:id="br0">
      <inkml:brushProperty name="width" value="0.05" units="cm"/>
      <inkml:brushProperty name="height" value="0.05" units="cm"/>
      <inkml:brushProperty name="color" value="#66CC00"/>
    </inkml:brush>
  </inkml:definitions>
  <inkml:trace contextRef="#ctx0" brushRef="#br0">0 0 24575,'0'6'0,"0"13"0,0 16 0,0 7 0,0 2 0,0 6 0,0 6 0,0-1 0,0-4 0,0-4 0,0-11-8191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26.121"/>
    </inkml:context>
    <inkml:brush xml:id="br0">
      <inkml:brushProperty name="width" value="0.05" units="cm"/>
      <inkml:brushProperty name="height" value="0.05" units="cm"/>
      <inkml:brushProperty name="color" value="#66CC00"/>
    </inkml:brush>
  </inkml:definitions>
  <inkml:trace contextRef="#ctx0" brushRef="#br0">1 0 24575,'5'18'0,"3"17"0,-1 8 0,-1 3 0,-2 0 0,5-9 0,0 2 0,-2 0 0,-1 4 0,-2 2 0,-1-2 0,4-7 0,1-11-8191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26.783"/>
    </inkml:context>
    <inkml:brush xml:id="br0">
      <inkml:brushProperty name="width" value="0.05" units="cm"/>
      <inkml:brushProperty name="height" value="0.05" units="cm"/>
      <inkml:brushProperty name="color" value="#66CC00"/>
    </inkml:brush>
  </inkml:definitions>
  <inkml:trace contextRef="#ctx0" brushRef="#br0">1 1 24575,'0'23'0,"0"20"0,0 20 0,0 4 0,6 10 0,1-4 0,7-7 0,-1-11 0,-1-13-8191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27.308"/>
    </inkml:context>
    <inkml:brush xml:id="br0">
      <inkml:brushProperty name="width" value="0.05" units="cm"/>
      <inkml:brushProperty name="height" value="0.05" units="cm"/>
      <inkml:brushProperty name="color" value="#66CC00"/>
    </inkml:brush>
  </inkml:definitions>
  <inkml:trace contextRef="#ctx0" brushRef="#br0">0 0 24575,'6'18'0,"2"17"0,-1 14 0,-1 5 0,4 5 0,1-2 0,-2-5 0,-3-5 0,-2-11-8191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27.887"/>
    </inkml:context>
    <inkml:brush xml:id="br0">
      <inkml:brushProperty name="width" value="0.05" units="cm"/>
      <inkml:brushProperty name="height" value="0.05" units="cm"/>
      <inkml:brushProperty name="color" value="#66CC00"/>
    </inkml:brush>
  </inkml:definitions>
  <inkml:trace contextRef="#ctx0" brushRef="#br0">0 1 24575,'6'5'0,"8"26"0,7 19 0,0 13 0,-3 1 0,-5 2 0,-5-5 0,-3-12-8191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0:35.997"/>
    </inkml:context>
    <inkml:brush xml:id="br0">
      <inkml:brushProperty name="width" value="0.2" units="cm"/>
      <inkml:brushProperty name="height" value="0.2" units="cm"/>
      <inkml:brushProperty name="color" value="#996633"/>
    </inkml:brush>
  </inkml:definitions>
  <inkml:trace contextRef="#ctx0" brushRef="#br0">38 181 24575,'0'24'0,"1"26"0,-2 0 0,-3-1 0,-12 68 0,8-69 0,2 1 0,3 1 0,4 83 0,1-51 0,2-65 0,4-18 0,13-28 0,53-142 0,-42 91 0,49-144 0,-67 200 0,-13 24 0,-1 0 0,0 1 0,1-1 0,-1 0 0,1 0 0,-1 0 0,0 1 0,1-1 0,-1 0 0,0 1 0,1-1 0,-1 0 0,0 1 0,1-1 0,-1 0 0,0 1 0,0-1 0,0 1 0,1-1 0,-1 0 0,0 1 0,0-1 0,0 1 0,0-1 0,0 1 0,0-1 0,0 0 0,0 1 0,0-1 0,0 1 0,0 0 0,3 60 0,-3-50 0,-4 629 0,7-604 0,2-19 0,-4-17 0,-1 0 0,0 0 0,1 0 0,-1 0 0,0 0 0,0 1 0,1-1 0,-1 0 0,0 0 0,1 0 0,-1 0 0,0 0 0,1 0 0,-1 0 0,0 0 0,1 0 0,-1 0 0,0 0 0,1 0 0,-1 0 0,0 0 0,1-1 0,-1 1 0,0 0 0,0 0 0,1 0 0,-1 0 0,0 0 0,0-1 0,1 1 0,-1 0 0,0 0 0,0-1 0,1 1 0,-1 0 0,0 0 0,0-1 0,0 1 0,0 0 0,1 0 0,-1-1 0,0 1 0,9-15 0,0 0 0,-2 0 0,1 0 0,-2-1 0,9-29 0,4-12 0,46-127 0,49-112 0,-114 293 0,1 1 0,1-1 0,-1 1 0,0-1 0,1 1 0,-1 0 0,1 0 0,-1 0 0,1 0 0,0 0 0,0 0 0,3-2 0,-5 4 0,1 0 0,-1 0 0,1 0 0,-1 0 0,1 0 0,-1 0 0,1 0 0,-1 0 0,1 0 0,-1 1 0,1-1 0,-1 0 0,1 0 0,-1 0 0,0 1 0,1-1 0,-1 0 0,1 0 0,-1 1 0,0-1 0,1 0 0,-1 1 0,0-1 0,1 1 0,-1-1 0,0 0 0,1 1 0,-1-1 0,0 1 0,0-1 0,0 1 0,1-1 0,-1 0 0,0 1 0,0-1 0,0 1 0,0 0 0,3 10 0,-1 1 0,0-1 0,-1 1 0,0 13 0,-4 560 0,-1-259 0,35-709 0,-29 372 0,2-27 0,2 0 0,14-44 0,-14 153 0,-10-24 0,-1 0 0,-3 0 0,-2-1 0,-2 0 0,-31 78 0,42-119 0,-2 0 0,1-1 0,0 1 0,-1 0 0,0-1 0,0 1 0,0-1 0,-1 0 0,1 0 0,-1 0 0,-5 4 0,6-6 0,1-1 0,0 0 0,0 0 0,-1 0 0,1 0 0,-1-1 0,1 1 0,-1-1 0,1 1 0,-1-1 0,1 0 0,-1 0 0,1 0 0,-1 0 0,1 0 0,-1-1 0,1 1 0,-1-1 0,1 0 0,0 1 0,-1-1 0,1 0 0,0-1 0,0 1 0,-4-3 0,-4-3 0,1 0 0,1-1 0,-1 0 0,1-1 0,1 0 0,0 0 0,0 0 0,0-1 0,1 0 0,1 0 0,0-1 0,0 0 0,1 0 0,0 0 0,1 0 0,-2-16 0,-3-15 0,3-1 0,-1-84 0,6 115 0,-1 0 0,1 16 0,-2 37 0,-23 523 0,25-561 0,5 39 0,-5-41 0,0-1 0,0 1 0,1 0 0,-1 0 0,0 0 0,0-1 0,1 1 0,-1 0 0,1 0 0,-1-1 0,1 1 0,-1 0 0,1-1 0,-1 1 0,1-1 0,0 1 0,-1-1 0,1 1 0,0-1 0,0 1 0,-1-1 0,1 1 0,0-1 0,0 0 0,0 0 0,-1 1 0,1-1 0,0 0 0,0 0 0,0 0 0,0 0 0,-1 0 0,1 0 0,0 0 0,0 0 0,0 0 0,0 0 0,-1-1 0,1 1 0,0 0 0,0 0 0,0-1 0,-1 1 0,1-1 0,1 0 0,11-8 0,0 0 0,-1-1 0,0 0 0,-1-1 0,0 0 0,0-1 0,12-19 0,1 1 0,275-367 0,-287 380 0,-1-1 0,0-1 0,-2 0 0,0 0 0,-1-1 0,-1 0 0,0-1 0,-2 0 0,-1 0 0,0 0 0,-2 0 0,0 0 0,-1-1 0,-3-23 0,0-104 0,-2-34 0,1 149 0,-1 0 0,-1 1 0,-2 0 0,-2 0 0,-1 0 0,-1 1 0,-20-39 0,21 58 0,-1 0 0,0 1 0,-1 1 0,0 0 0,-20-14 0,31 25 0,1-1 0,-1 0 0,0 1 0,0 0 0,0-1 0,0 1 0,0-1 0,0 1 0,0 0 0,-1 0 0,1 0 0,0-1 0,0 1 0,0 0 0,0 0 0,0 1 0,0-1 0,0 0 0,0 0 0,0 0 0,0 1 0,0-1 0,0 0 0,0 1 0,0-1 0,0 1 0,0 0 0,0-1 0,0 1 0,0 0 0,1-1 0,-1 1 0,0 0 0,0 0 0,1-1 0,-1 1 0,1 0 0,-1 0 0,1 0 0,-1 2 0,-23 46 0,21-40 0,-7 18-227,1-1-1,2 1 1,1 1-1,1 0 1,-2 44-1,6-40-6598</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28.503"/>
    </inkml:context>
    <inkml:brush xml:id="br0">
      <inkml:brushProperty name="width" value="0.05" units="cm"/>
      <inkml:brushProperty name="height" value="0.05" units="cm"/>
      <inkml:brushProperty name="color" value="#66CC00"/>
    </inkml:brush>
  </inkml:definitions>
  <inkml:trace contextRef="#ctx0" brushRef="#br0">0 0 24575,'0'12'0,"0"15"0,0 15 0,0 6 0,0 1 0,0 4 0,0-2 0,0-3 0,0-5 0,0-3 0,0-8-8191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29.116"/>
    </inkml:context>
    <inkml:brush xml:id="br0">
      <inkml:brushProperty name="width" value="0.05" units="cm"/>
      <inkml:brushProperty name="height" value="0.05" units="cm"/>
      <inkml:brushProperty name="color" value="#66CC00"/>
    </inkml:brush>
  </inkml:definitions>
  <inkml:trace contextRef="#ctx0" brushRef="#br0">0 0 24575,'0'6'0,"0"13"0,0 21 0,0 10 0,0 8 0,0 0 0,0 1 0,0-3 0,0-11-8191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29.670"/>
    </inkml:context>
    <inkml:brush xml:id="br0">
      <inkml:brushProperty name="width" value="0.05" units="cm"/>
      <inkml:brushProperty name="height" value="0.05" units="cm"/>
      <inkml:brushProperty name="color" value="#66CC00"/>
    </inkml:brush>
  </inkml:definitions>
  <inkml:trace contextRef="#ctx0" brushRef="#br0">1 0 24575,'0'12'0,"0"9"0,0 14 0,0 17 0,0 6 0,0 0 0,0-5 0,0-6 0,0-4 0,0-11-8191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30.111"/>
    </inkml:context>
    <inkml:brush xml:id="br0">
      <inkml:brushProperty name="width" value="0.05" units="cm"/>
      <inkml:brushProperty name="height" value="0.05" units="cm"/>
      <inkml:brushProperty name="color" value="#66CC00"/>
    </inkml:brush>
  </inkml:definitions>
  <inkml:trace contextRef="#ctx0" brushRef="#br0">1 1 24575,'0'11'0,"0"17"0,0 14 0,0 12 0,0 8 0,0 0 0,0-5 0,0-7 0,0-11-8191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33.807"/>
    </inkml:context>
    <inkml:brush xml:id="br0">
      <inkml:brushProperty name="width" value="0.05" units="cm"/>
      <inkml:brushProperty name="height" value="0.05" units="cm"/>
      <inkml:brushProperty name="color" value="#66CC00"/>
    </inkml:brush>
  </inkml:definitions>
  <inkml:trace contextRef="#ctx0" brushRef="#br0">0 1 24575,'0'5'0,"0"26"0,0 25 0,0 20 0,0 15 0,0 16 0,0 6 0,0-4 0,0-14 0,0-18 0,0-16 0,0-13 0,0-14-8191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34.565"/>
    </inkml:context>
    <inkml:brush xml:id="br0">
      <inkml:brushProperty name="width" value="0.05" units="cm"/>
      <inkml:brushProperty name="height" value="0.05" units="cm"/>
      <inkml:brushProperty name="color" value="#66CC00"/>
    </inkml:brush>
  </inkml:definitions>
  <inkml:trace contextRef="#ctx0" brushRef="#br0">0 1 24575,'0'17'0,"0"18"0,0 15 0,0 4 0,0 10 0,0 7 0,0-3 0,0-8 0,0-2 0,0-5 0,0-6 0,0-5 0,0 2 0,0-6-8191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35.244"/>
    </inkml:context>
    <inkml:brush xml:id="br0">
      <inkml:brushProperty name="width" value="0.05" units="cm"/>
      <inkml:brushProperty name="height" value="0.05" units="cm"/>
      <inkml:brushProperty name="color" value="#66CC00"/>
    </inkml:brush>
  </inkml:definitions>
  <inkml:trace contextRef="#ctx0" brushRef="#br0">0 1 24575,'0'29'0,"0"27"0,0 28 0,0 17 0,0 8 0,0-2 0,0-8 0,0-15 0,0-15 0,0-21-8191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36.222"/>
    </inkml:context>
    <inkml:brush xml:id="br0">
      <inkml:brushProperty name="width" value="0.05" units="cm"/>
      <inkml:brushProperty name="height" value="0.05" units="cm"/>
      <inkml:brushProperty name="color" value="#66CC00"/>
    </inkml:brush>
  </inkml:definitions>
  <inkml:trace contextRef="#ctx0" brushRef="#br0">3 0 24575,'-3'171'0,"7"180"0,1-313-42,1 1-1,19 58 1,-11-46-1196,-5-15-5588</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36.838"/>
    </inkml:context>
    <inkml:brush xml:id="br0">
      <inkml:brushProperty name="width" value="0.05" units="cm"/>
      <inkml:brushProperty name="height" value="0.05" units="cm"/>
      <inkml:brushProperty name="color" value="#66CC00"/>
    </inkml:brush>
  </inkml:definitions>
  <inkml:trace contextRef="#ctx0" brushRef="#br0">37 0 24575,'0'17'0,"-6"30"0,-2 24 0,0 11 0,2 4 0,2-7 0,1-6 0,2-8 0,0-11 0,1-13-8191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37.580"/>
    </inkml:context>
    <inkml:brush xml:id="br0">
      <inkml:brushProperty name="width" value="0.05" units="cm"/>
      <inkml:brushProperty name="height" value="0.05" units="cm"/>
      <inkml:brushProperty name="color" value="#66CC00"/>
    </inkml:brush>
  </inkml:definitions>
  <inkml:trace contextRef="#ctx0" brushRef="#br0">1 0 24575,'0'6'0,"0"19"0,0 17 0,0 13 0,0 9 0,0 5 0,0 3 0,0-5 0,0-9 0,0-7 0,0-13-8191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0:40.041"/>
    </inkml:context>
    <inkml:brush xml:id="br0">
      <inkml:brushProperty name="width" value="0.2" units="cm"/>
      <inkml:brushProperty name="height" value="0.2" units="cm"/>
      <inkml:brushProperty name="color" value="#996633"/>
    </inkml:brush>
  </inkml:definitions>
  <inkml:trace contextRef="#ctx0" brushRef="#br0">1 380 24575,'0'-7'0,"1"0"0,1 1 0,-1-1 0,1 0 0,0 1 0,1-1 0,0 1 0,0 0 0,0 0 0,8-11 0,-6 9 0,0-1 0,0 1 0,-1-1 0,6-18 0,-7 11 0,-1 0 0,-1 0 0,0-27 0,-2 30 0,1 0 0,1-1 0,0 1 0,0 0 0,7-24 0,-7 35 0,0 0 0,0-1 0,0 1 0,1 0 0,-1-1 0,0 1 0,1 0 0,-1 0 0,1 0 0,0 0 0,0 0 0,0 0 0,0 1 0,0-1 0,0 1 0,0-1 0,0 1 0,1 0 0,-1 0 0,4-1 0,-1 1 0,0 0 0,0 0 0,0 1 0,0-1 0,0 1 0,0 1 0,0-1 0,0 1 0,0 0 0,6 1 0,2 3 0,0-1 0,0 2 0,0 0 0,-1 0 0,1 1 0,20 16 0,-16-7 0,-1 2 0,-1-1 0,-1 2 0,0 0 0,21 39 0,5 8 0,-22-35 0,-1 0 0,-2 1 0,-2 1 0,13 43 0,8 20 0,34 109 0,-59-177 0,-1 1 0,8 49 0,-4-14 0,-5-21 0,-2 0 0,-2 1 0,-1-1 0,-8 79 0,5-117 0,0-1 0,0 1 0,0 0 0,-1-1 0,1 1 0,-1-1 0,0 1 0,0-1 0,-1 0 0,1 0 0,-1 0 0,0 0 0,0 0 0,0-1 0,-1 1 0,1-1 0,-1 0 0,0 0 0,0 0 0,0-1 0,0 1 0,0-1 0,-1 0 0,1 0 0,-1 0 0,1-1 0,-1 0 0,0 0 0,1 0 0,-1 0 0,0-1 0,0 0 0,0 0 0,1 0 0,-1 0 0,0-1 0,0 0 0,0 0 0,1 0 0,-1 0 0,1-1 0,-1 0 0,1 0 0,0 0 0,-1-1 0,1 1 0,0-1 0,1 0 0,-8-6 0,-2-6 0,0 0 0,1-1 0,1-1 0,0 1 0,1-2 0,1 1 0,-12-34 0,1-11 0,-12-66 0,26 101 0,-18-96-1365,20 89-5461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38.100"/>
    </inkml:context>
    <inkml:brush xml:id="br0">
      <inkml:brushProperty name="width" value="0.05" units="cm"/>
      <inkml:brushProperty name="height" value="0.05" units="cm"/>
      <inkml:brushProperty name="color" value="#66CC00"/>
    </inkml:brush>
  </inkml:definitions>
  <inkml:trace contextRef="#ctx0" brushRef="#br0">1 0 24575,'0'23'0,"0"26"0,0 15 0,0 15 0,0 6 0,0-1 0,0-2 0,0-9 0,0-12 0,0-10 0,6-14 0,1-13-8191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38.541"/>
    </inkml:context>
    <inkml:brush xml:id="br0">
      <inkml:brushProperty name="width" value="0.05" units="cm"/>
      <inkml:brushProperty name="height" value="0.05" units="cm"/>
      <inkml:brushProperty name="color" value="#66CC00"/>
    </inkml:brush>
  </inkml:definitions>
  <inkml:trace contextRef="#ctx0" brushRef="#br0">0 1 24575,'6'12'0,"2"15"0,0 14 0,4 13 0,0 8 0,3-6 0,1-7 0,-4-11-8191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38.951"/>
    </inkml:context>
    <inkml:brush xml:id="br0">
      <inkml:brushProperty name="width" value="0.05" units="cm"/>
      <inkml:brushProperty name="height" value="0.05" units="cm"/>
      <inkml:brushProperty name="color" value="#66CC00"/>
    </inkml:brush>
  </inkml:definitions>
  <inkml:trace contextRef="#ctx0" brushRef="#br0">0 1 24575,'0'17'0,"0"24"0,0 17 0,0 9 0,0 0 0,0-6 0,0-8 0,0-6 0,0-12-8191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39.394"/>
    </inkml:context>
    <inkml:brush xml:id="br0">
      <inkml:brushProperty name="width" value="0.05" units="cm"/>
      <inkml:brushProperty name="height" value="0.05" units="cm"/>
      <inkml:brushProperty name="color" value="#66CC00"/>
    </inkml:brush>
  </inkml:definitions>
  <inkml:trace contextRef="#ctx0" brushRef="#br0">1 0 24575,'0'17'0,"5"24"0,3 22 0,-1 6 0,-1-2 0,-2-2 0,5-11 0,0-9 0,-1-13-8191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39.897"/>
    </inkml:context>
    <inkml:brush xml:id="br0">
      <inkml:brushProperty name="width" value="0.05" units="cm"/>
      <inkml:brushProperty name="height" value="0.05" units="cm"/>
      <inkml:brushProperty name="color" value="#66CC00"/>
    </inkml:brush>
  </inkml:definitions>
  <inkml:trace contextRef="#ctx0" brushRef="#br0">1 0 24575,'5'18'0,"3"17"0,-1 14 0,-1 17 0,4 14 0,6-1 0,1-1 0,3-15 0,3-17 0,-1-18-8191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40.417"/>
    </inkml:context>
    <inkml:brush xml:id="br0">
      <inkml:brushProperty name="width" value="0.05" units="cm"/>
      <inkml:brushProperty name="height" value="0.05" units="cm"/>
      <inkml:brushProperty name="color" value="#66CC00"/>
    </inkml:brush>
  </inkml:definitions>
  <inkml:trace contextRef="#ctx0" brushRef="#br0">0 0 24575,'6'24'0,"2"24"0,-1 28 0,-1 19 0,-2-1 0,-2-6 0,0-10 0,-2-14 0,0-18-8191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41.520"/>
    </inkml:context>
    <inkml:brush xml:id="br0">
      <inkml:brushProperty name="width" value="0.05" units="cm"/>
      <inkml:brushProperty name="height" value="0.05" units="cm"/>
      <inkml:brushProperty name="color" value="#66CC00"/>
    </inkml:brush>
  </inkml:definitions>
  <inkml:trace contextRef="#ctx0" brushRef="#br0">0 0 24575,'6'18'0,"2"17"0,0 14 0,-2 11 0,-2 1 0,4-11 0,1-7 0,-1-5 0,-2-3 0,-2-2 0,-2-7-8191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42.062"/>
    </inkml:context>
    <inkml:brush xml:id="br0">
      <inkml:brushProperty name="width" value="0.05" units="cm"/>
      <inkml:brushProperty name="height" value="0.05" units="cm"/>
      <inkml:brushProperty name="color" value="#66CC00"/>
    </inkml:brush>
  </inkml:definitions>
  <inkml:trace contextRef="#ctx0" brushRef="#br0">0 0 24575,'0'18'0,"0"11"0,0 12 0,0 11 0,0 3 0,0-2 0,0-5 0,6-4 0,2-4 0,-1-3 0,-1-8-8191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42.863"/>
    </inkml:context>
    <inkml:brush xml:id="br0">
      <inkml:brushProperty name="width" value="0.05" units="cm"/>
      <inkml:brushProperty name="height" value="0.05" units="cm"/>
      <inkml:brushProperty name="color" value="#66CC00"/>
    </inkml:brush>
  </inkml:definitions>
  <inkml:trace contextRef="#ctx0" brushRef="#br0">0 0 24575,'0'6'0,"0"20"0,0 10 0,0 6 0,0 7 0,0 7 0,0 0 0,0-4 0,0-5 0,0-5 0,0-3 0,0-3 0,0-7-8191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43.399"/>
    </inkml:context>
    <inkml:brush xml:id="br0">
      <inkml:brushProperty name="width" value="0.05" units="cm"/>
      <inkml:brushProperty name="height" value="0.05" units="cm"/>
      <inkml:brushProperty name="color" value="#66CC00"/>
    </inkml:brush>
  </inkml:definitions>
  <inkml:trace contextRef="#ctx0" brushRef="#br0">0 1 24575,'0'17'0,"0"12"0,0 13 0,0 10 0,6 3 0,2-2 0,-1-5 0,-1-5 0,-2-9-8191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49:42.727"/>
    </inkml:context>
    <inkml:brush xml:id="br0">
      <inkml:brushProperty name="width" value="0.2" units="cm"/>
      <inkml:brushProperty name="height" value="0.2" units="cm"/>
      <inkml:brushProperty name="color" value="#996633"/>
    </inkml:brush>
  </inkml:definitions>
  <inkml:trace contextRef="#ctx0" brushRef="#br0">107 1 24575,'-1'0'0,"0"0"0,0 1 0,0-1 0,0 0 0,0 1 0,0-1 0,0 1 0,0-1 0,0 1 0,0-1 0,0 1 0,0 0 0,1-1 0,-1 1 0,0 0 0,0 0 0,1 0 0,-1 0 0,1-1 0,-1 1 0,1 0 0,-1 2 0,-11 27 0,6-14 0,-4 10 0,2 0 0,0 1 0,-7 52 0,2-10 0,7-41 0,2 0 0,1 0 0,1 0 0,1 0 0,2 0 0,1 1 0,1-1 0,1 0 0,1-1 0,2 1 0,1-1 0,1 0 0,1-1 0,15 27 0,-13-33 0,1 1 0,24 26 0,-21-27 0,0 0 0,15 29 0,-2 2-68,-9-16-580,30 73-1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44.080"/>
    </inkml:context>
    <inkml:brush xml:id="br0">
      <inkml:brushProperty name="width" value="0.05" units="cm"/>
      <inkml:brushProperty name="height" value="0.05" units="cm"/>
      <inkml:brushProperty name="color" value="#66CC00"/>
    </inkml:brush>
  </inkml:definitions>
  <inkml:trace contextRef="#ctx0" brushRef="#br0">1 0 24575,'0'17'0,"0"18"0,0 15 0,0 4 0,5-1 0,3-4 0,-1-4 0,-1-10-8191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44.665"/>
    </inkml:context>
    <inkml:brush xml:id="br0">
      <inkml:brushProperty name="width" value="0.05" units="cm"/>
      <inkml:brushProperty name="height" value="0.05" units="cm"/>
      <inkml:brushProperty name="color" value="#66CC00"/>
    </inkml:brush>
  </inkml:definitions>
  <inkml:trace contextRef="#ctx0" brushRef="#br0">72 1 24575,'-5'17'0,"-9"24"0,-1 10 0,1 9 0,4 5 0,3 4 0,3-5 0,2-7 0,2-7 0,0-12-8191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45.202"/>
    </inkml:context>
    <inkml:brush xml:id="br0">
      <inkml:brushProperty name="width" value="0.05" units="cm"/>
      <inkml:brushProperty name="height" value="0.05" units="cm"/>
      <inkml:brushProperty name="color" value="#66CC00"/>
    </inkml:brush>
  </inkml:definitions>
  <inkml:trace contextRef="#ctx0" brushRef="#br0">1 0 24575,'0'12'0,"6"21"0,1 17 0,7 11 0,-1 2 0,-1 1 0,-3-4 0,-4-6 0,-1-13-8191</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45.737"/>
    </inkml:context>
    <inkml:brush xml:id="br0">
      <inkml:brushProperty name="width" value="0.05" units="cm"/>
      <inkml:brushProperty name="height" value="0.05" units="cm"/>
      <inkml:brushProperty name="color" value="#66CC00"/>
    </inkml:brush>
  </inkml:definitions>
  <inkml:trace contextRef="#ctx0" brushRef="#br0">1 1 24575,'0'17'0,"0"18"0,0 14 0,0 17 0,0 2 0,0-4 0,0-7 0,0-1 0,0-5 0,0-6 0,0-3 0,0-4 0,0-9-8191</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46.351"/>
    </inkml:context>
    <inkml:brush xml:id="br0">
      <inkml:brushProperty name="width" value="0.05" units="cm"/>
      <inkml:brushProperty name="height" value="0.05" units="cm"/>
      <inkml:brushProperty name="color" value="#66CC00"/>
    </inkml:brush>
  </inkml:definitions>
  <inkml:trace contextRef="#ctx0" brushRef="#br0">1 0 24575,'0'12'0,"6"9"0,1 13 0,7 19 0,-1 11 0,-1 1 0,-3-5 0,-4 0 0,-1-6 0,-3-5 0,-1-12-8191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46.872"/>
    </inkml:context>
    <inkml:brush xml:id="br0">
      <inkml:brushProperty name="width" value="0.05" units="cm"/>
      <inkml:brushProperty name="height" value="0.05" units="cm"/>
      <inkml:brushProperty name="color" value="#66CC00"/>
    </inkml:brush>
  </inkml:definitions>
  <inkml:trace contextRef="#ctx0" brushRef="#br0">1 0 24575,'0'18'0,"5"17"0,3 15 0,5 4 0,1 5 0,-2-2 0,-3-11-8191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47.709"/>
    </inkml:context>
    <inkml:brush xml:id="br0">
      <inkml:brushProperty name="width" value="0.05" units="cm"/>
      <inkml:brushProperty name="height" value="0.05" units="cm"/>
      <inkml:brushProperty name="color" value="#66CC00"/>
    </inkml:brush>
  </inkml:definitions>
  <inkml:trace contextRef="#ctx0" brushRef="#br0">21 0 24575,'0'6'0,"0"14"0,0 15 0,0 7 0,0 8 0,0 8 0,0-1 0,-6-10 0,-1-6 0,-1-12-8191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48.316"/>
    </inkml:context>
    <inkml:brush xml:id="br0">
      <inkml:brushProperty name="width" value="0.05" units="cm"/>
      <inkml:brushProperty name="height" value="0.05" units="cm"/>
      <inkml:brushProperty name="color" value="#66CC00"/>
    </inkml:brush>
  </inkml:definitions>
  <inkml:trace contextRef="#ctx0" brushRef="#br0">14 1 24575,'0'5'0,"0"15"0,0 9 0,0 5 0,0 4 0,0 0 0,-6-6 0,-2-8-8191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48.879"/>
    </inkml:context>
    <inkml:brush xml:id="br0">
      <inkml:brushProperty name="width" value="0.05" units="cm"/>
      <inkml:brushProperty name="height" value="0.05" units="cm"/>
      <inkml:brushProperty name="color" value="#66CC00"/>
    </inkml:brush>
  </inkml:definitions>
  <inkml:trace contextRef="#ctx0" brushRef="#br0">70 0 24575,'-6'18'0,"-2"23"0,1 16 0,-5 10 0,0 5 0,2 3 0,3-6 0,2-9 0,2-15-8191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49.796"/>
    </inkml:context>
    <inkml:brush xml:id="br0">
      <inkml:brushProperty name="width" value="0.05" units="cm"/>
      <inkml:brushProperty name="height" value="0.05" units="cm"/>
      <inkml:brushProperty name="color" value="#66CC00"/>
    </inkml:brush>
  </inkml:definitions>
  <inkml:trace contextRef="#ctx0" brushRef="#br0">1 1 24575,'0'6'0,"0"7"0,0 8 0,0 6 0,0 4 0,0 3 0,6-4 0,2-2 0,-1 0 0,-1-4-8191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49:45.287"/>
    </inkml:context>
    <inkml:brush xml:id="br0">
      <inkml:brushProperty name="width" value="0.2" units="cm"/>
      <inkml:brushProperty name="height" value="0.2" units="cm"/>
      <inkml:brushProperty name="color" value="#996633"/>
    </inkml:brush>
  </inkml:definitions>
  <inkml:trace contextRef="#ctx0" brushRef="#br0">0 1 24575,'23'0'0,"0"1"0,0 1 0,0 1 0,-1 1 0,1 1 0,39 14 0,-14-2 0,-8-3 0,0 1 0,62 34 0,-90-42 0,-1 1 0,0 0 0,0 1 0,-1 0 0,1 0 0,-2 1 0,0 1 0,0-1 0,-1 2 0,0-1 0,-1 1 0,8 17 0,127 358 0,-133-363 0,-3-8 0,1 0 0,16 26 0,-17-32 0,0 1 0,0-1 0,-1 1 0,0 0 0,-1 0 0,-1 1 0,4 15 0,-4 3-1365</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50.649"/>
    </inkml:context>
    <inkml:brush xml:id="br0">
      <inkml:brushProperty name="width" value="0.05" units="cm"/>
      <inkml:brushProperty name="height" value="0.05" units="cm"/>
      <inkml:brushProperty name="color" value="#66CC00"/>
    </inkml:brush>
  </inkml:definitions>
  <inkml:trace contextRef="#ctx0" brushRef="#br0">66 0 24575,'-6'6'0,"-1"25"0,-6 19 0,-1 13 0,3 1 0,2 2 0,4-10-8191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52.099"/>
    </inkml:context>
    <inkml:brush xml:id="br0">
      <inkml:brushProperty name="width" value="0.05" units="cm"/>
      <inkml:brushProperty name="height" value="0.05" units="cm"/>
      <inkml:brushProperty name="color" value="#66CC00"/>
    </inkml:brush>
  </inkml:definitions>
  <inkml:trace contextRef="#ctx0" brushRef="#br0">1 0 24575,'5'6'0,"3"8"0,-1 7 0,-1 6 0,-2 4 0,5-3 0,0-1 0,-1 2 0,-2-5-8191</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53.093"/>
    </inkml:context>
    <inkml:brush xml:id="br0">
      <inkml:brushProperty name="width" value="0.05" units="cm"/>
      <inkml:brushProperty name="height" value="0.05" units="cm"/>
      <inkml:brushProperty name="color" value="#66CC00"/>
    </inkml:brush>
  </inkml:definitions>
  <inkml:trace contextRef="#ctx0" brushRef="#br0">0 1 24575,'6'0'0,"2"5"0,-1 9 0,5 13 0,0 8 0,-2 4 0,-3 0 0,-2 12 0,-2 3 0,-2 4 0,-1 4 0,0-3 0,0-12-8191</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53.710"/>
    </inkml:context>
    <inkml:brush xml:id="br0">
      <inkml:brushProperty name="width" value="0.05" units="cm"/>
      <inkml:brushProperty name="height" value="0.05" units="cm"/>
      <inkml:brushProperty name="color" value="#66CC00"/>
    </inkml:brush>
  </inkml:definitions>
  <inkml:trace contextRef="#ctx0" brushRef="#br0">0 1 24575,'0'11'0,"0"11"0,6 12 0,2 7 0,0 2 0,4-1 0,0-1 0,-2-2 0,-3-1 0,4-3 0,-1 0 0,5-6 0,-2-3 0,-1-5-8191</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54.184"/>
    </inkml:context>
    <inkml:brush xml:id="br0">
      <inkml:brushProperty name="width" value="0.05" units="cm"/>
      <inkml:brushProperty name="height" value="0.05" units="cm"/>
      <inkml:brushProperty name="color" value="#66CC00"/>
    </inkml:brush>
  </inkml:definitions>
  <inkml:trace contextRef="#ctx0" brushRef="#br0">37 0 24575,'0'6'0,"-6"13"0,-2 10 0,1 5 0,0 4 0,3 0 0,1 5 0,2 2 0,0 5 0,1 0 0,1 2 0,-1-7-8191</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54.674"/>
    </inkml:context>
    <inkml:brush xml:id="br0">
      <inkml:brushProperty name="width" value="0.05" units="cm"/>
      <inkml:brushProperty name="height" value="0.05" units="cm"/>
      <inkml:brushProperty name="color" value="#66CC00"/>
    </inkml:brush>
  </inkml:definitions>
  <inkml:trace contextRef="#ctx0" brushRef="#br0">1 1 24575,'0'11'0,"0"16"0,0 16 0,0 16 0,0 11 0,0 5 0,0-4 0,0-9 0,0-9 0,0-13-8191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55.321"/>
    </inkml:context>
    <inkml:brush xml:id="br0">
      <inkml:brushProperty name="width" value="0.05" units="cm"/>
      <inkml:brushProperty name="height" value="0.05" units="cm"/>
      <inkml:brushProperty name="color" value="#66CC00"/>
    </inkml:brush>
  </inkml:definitions>
  <inkml:trace contextRef="#ctx0" brushRef="#br0">0 0 24575,'12'12'0,"15"27"0,4 13 0,1 8 0,-3 2 0,-2 0 0,-5-3 0,-7-7 0,-5-12-8191</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55.860"/>
    </inkml:context>
    <inkml:brush xml:id="br0">
      <inkml:brushProperty name="width" value="0.05" units="cm"/>
      <inkml:brushProperty name="height" value="0.05" units="cm"/>
      <inkml:brushProperty name="color" value="#66CC00"/>
    </inkml:brush>
  </inkml:definitions>
  <inkml:trace contextRef="#ctx0" brushRef="#br0">0 0 24575,'6'6'0,"1"20"0,7 10 0,-1 12 0,-1 2 0,-3 6 0,-3-2 0,-3-3 0,-2-6 0,0-3 0,-2-4 0,1-9-8191</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56.430"/>
    </inkml:context>
    <inkml:brush xml:id="br0">
      <inkml:brushProperty name="width" value="0.05" units="cm"/>
      <inkml:brushProperty name="height" value="0.05" units="cm"/>
      <inkml:brushProperty name="color" value="#66CC00"/>
    </inkml:brush>
  </inkml:definitions>
  <inkml:trace contextRef="#ctx0" brushRef="#br0">0 0 24575,'0'6'0,"0"13"0,0 10 0,0 17 0,0 13 0,0 1 0,0 4 0,0-5 0,6-12 0,1-7 0,1-12-8191</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58.482"/>
    </inkml:context>
    <inkml:brush xml:id="br0">
      <inkml:brushProperty name="width" value="0.05" units="cm"/>
      <inkml:brushProperty name="height" value="0.05" units="cm"/>
      <inkml:brushProperty name="color" value="#66CC00"/>
    </inkml:brush>
  </inkml:definitions>
  <inkml:trace contextRef="#ctx0" brushRef="#br0">1 0 24575,'0'6'0,"0"8"0,0 12 0,0 9 0,0 4 0,0 1 0,0-1 0,0-1 0,0-1 0,0 0 0,0-2 0,0-6-8191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0:47.284"/>
    </inkml:context>
    <inkml:brush xml:id="br0">
      <inkml:brushProperty name="width" value="0.2" units="cm"/>
      <inkml:brushProperty name="height" value="0.2" units="cm"/>
      <inkml:brushProperty name="color" value="#996633"/>
    </inkml:brush>
  </inkml:definitions>
  <inkml:trace contextRef="#ctx0" brushRef="#br0">104 1114 24575,'8'-1'0,"0"-1"0,0 0 0,0 0 0,0-1 0,-1 0 0,1 0 0,-1-1 0,8-5 0,7-3 0,61-27 0,2 4 0,119-34 0,-21 11 0,-77 22 0,-101 34 0,1 1 0,-1-1 0,0 0 0,1 0 0,-1 0 0,0-1 0,0 0 0,-1 0 0,1 0 0,-1-1 0,1 0 0,-1 1 0,0-1 0,-1-1 0,1 1 0,-1-1 0,1 1 0,-1-1 0,-1 0 0,1 0 0,-1 0 0,0 0 0,0-1 0,0 1 0,-1-1 0,1 1 0,-2-1 0,1 1 0,0-12 0,-1-2 0,0 0 0,-2 1 0,0-1 0,-1 0 0,0 1 0,-2-1 0,-10-26 0,-8-10 0,-31-55 0,35 75 0,-2 1 0,-1 1 0,-2 1 0,-1 1 0,-45-43 0,59 64 0,-1 1 0,0 0 0,-13-7 0,21 13 0,0 1 0,0 0 0,1 0 0,-1 0 0,-1 0 0,1 1 0,0 0 0,0 0 0,-1 0 0,1 0 0,0 0 0,-1 1 0,1 0 0,-5 0 0,7 1 0,1 0 0,0 0 0,0-1 0,0 1 0,-1 0 0,1 0 0,0 1 0,0-1 0,0 0 0,1 0 0,-1 0 0,0 1 0,0-1 0,1 0 0,-1 1 0,1-1 0,-1 0 0,1 1 0,-1-1 0,1 1 0,0-1 0,0 1 0,0-1 0,0 1 0,0-1 0,0 1 0,0-1 0,0 1 0,1 1 0,9 48 0,-10-49 0,6 17 0,1-1 0,0 0 0,1 0 0,1-1 0,15 21 0,63 78 0,-44-62 0,-1-8 0,-28-33 0,-2 1 0,1 0 0,12 19 0,-23-29 0,0 0 0,0-1 0,0 1 0,0 0 0,-1 0 0,1 0 0,-1 0 0,0 0 0,0 1 0,0-1 0,-1 0 0,0 0 0,0 1 0,0-1 0,0 0 0,0 0 0,-1 1 0,0-1 0,-1 4 0,2-7 0,-1 0 0,1 0 0,0-1 0,-1 1 0,1 0 0,-1 0 0,1-1 0,-1 1 0,1 0 0,-1-1 0,1 1 0,-1-1 0,0 1 0,1 0 0,-1-1 0,0 1 0,1-1 0,-1 0 0,0 1 0,0-1 0,1 0 0,-1 1 0,0-1 0,0 0 0,0 0 0,0 0 0,1 0 0,-1 1 0,0-1 0,0 0 0,0-1 0,0 1 0,1 0 0,-1 0 0,0 0 0,0 0 0,0-1 0,0 1 0,1 0 0,-1-1 0,0 1 0,0-1 0,1 1 0,-1-1 0,0 0 0,-33-25 0,15 6 0,0-2 0,2 0 0,0-1 0,-25-46 0,-42-108 0,81 170 0,-1 1 0,1-1 0,-1 1 0,-1 1 0,1-1 0,-1 0 0,0 1 0,0 0 0,-1 0 0,1 1 0,-1-1 0,0 1 0,-10-5 0,-4 0 0,-1 0 0,1 1 0,-25-5 0,40 11 0,-1 0 0,1 0 0,-1-1 0,1 0 0,0 0 0,0-1 0,0 1 0,1-1 0,-1 0 0,1 0 0,0-1 0,-6-8 0,-4-7 0,-21-41 0,12 18 0,22 42 0,1 0 0,0 1 0,0-1 0,-1 0 0,1 1 0,0-1 0,-1 0 0,1 1 0,-1-1 0,1 1 0,-1-1 0,1 1 0,-1-1 0,0 1 0,1-1 0,-1 1 0,1-1 0,-1 1 0,0 0 0,1-1 0,-1 1 0,0 0 0,0-1 0,1 1 0,-1 0 0,0 0 0,0 0 0,-8 16 0,6 37 0,3-50 0,-2 39 0,2 0 0,2 0 0,2-1 0,2 1 0,14 52 0,-8-49 0,-1 0 0,-2 1 0,-2 0 0,-2 1 0,-3-1 0,-1 1 0,-7 63 0,5-100 0,-1 0 0,0 0 0,0 0 0,-1-1 0,0 1 0,-1-1 0,0 0 0,-10 17 0,13-24 0,-1 0 0,1 0 0,-1 0 0,1 0 0,-1 0 0,0-1 0,0 1 0,0 0 0,0-1 0,0 1 0,0-1 0,0 0 0,0 0 0,0 0 0,-1 0 0,1 0 0,0 0 0,-1-1 0,1 1 0,-1-1 0,1 1 0,-1-1 0,1 0 0,-1 0 0,1 0 0,-1-1 0,1 1 0,-1 0 0,1-1 0,0 0 0,-1 1 0,1-1 0,0 0 0,-1 0 0,1-1 0,0 1 0,0 0 0,0-1 0,0 1 0,0-1 0,-2-1 0,-7-8 0,0 1 0,0-1 0,1-1 0,1 0 0,0-1 0,1 1 0,0-2 0,-11-24 0,8 12 0,1 0 0,2-1 0,0 1 0,-4-32 0,2-71 0,9 87 0,-12-73 0,8 92 0,1-1 0,2-1 0,0 1 0,3-31 0,-2 54 0,1 0 0,0 1 0,0-1 0,0 0 0,0 1 0,0-1 0,0 0 0,0 1 0,0-1 0,0 0 0,0 1 0,0-1 0,0 0 0,0 1 0,1-1 0,-1 0 0,0 1 0,0-1 0,1 0 0,-1 1 0,0-1 0,1 1 0,-1-1 0,1 1 0,-1-1 0,1 1 0,-1-1 0,1 1 0,-1-1 0,1 1 0,-1 0 0,1-1 0,0 1 0,-1 0 0,1 0 0,-1-1 0,1 1 0,0 0 0,-1 0 0,1 0 0,0 0 0,-1 0 0,1 0 0,0 0 0,-1 0 0,1 0 0,0 0 0,-1 0 0,1 0 0,0 0 0,-1 0 0,1 1 0,0-1 0,-1 0 0,1 1 0,-1-1 0,1 0 0,0 1 0,-1-1 0,1 1 0,-1-1 0,1 1 0,-1-1 0,1 1 0,-1-1 0,0 1 0,1-1 0,-1 2 0,42 48 0,-34-38 0,196 232 0,-182-222 0,1-2 0,1-1 0,1 0 0,1-2 0,0-1 0,49 22 0,-39-23 0,62 19 0,-97-33 0,1 0 0,-1-1 0,0 1 0,1-1 0,-1 0 0,1 1 0,-1-1 0,0 0 0,1 0 0,-1 0 0,1 0 0,-1 0 0,1 0 0,-1 0 0,1 0 0,-1-1 0,0 1 0,1 0 0,-1-1 0,0 0 0,1 1 0,-1-1 0,0 0 0,0 1 0,1-1 0,-1 0 0,0 0 0,0 0 0,0 0 0,0 0 0,0 0 0,0 0 0,0-1 0,-1 1 0,1 0 0,0 0 0,-1-1 0,1 1 0,-1 0 0,1-1 0,-1 1 0,0-1 0,1 1 0,-1 0 0,0-3 0,0-1 0,0-1 0,0 0 0,0 1 0,-1-1 0,0 1 0,0-1 0,0 1 0,-1 0 0,0 0 0,-4-9 0,-24-41 0,-2 1 0,-65-84 0,94 135 0,0-1 0,0 1 0,0 0 0,0 0 0,0 1 0,0-1 0,-1 1 0,0 0 0,1 0 0,-1 0 0,0 0 0,0 0 0,-5-1 0,7 3 0,0 0 0,0 0 0,1 1 0,-1-1 0,0 0 0,1 1 0,-1-1 0,0 1 0,1-1 0,-1 1 0,0 0 0,1-1 0,-1 1 0,1 0 0,0 0 0,-1 0 0,1 1 0,0-1 0,-1 0 0,1 0 0,0 1 0,0-1 0,0 0 0,0 1 0,0-1 0,1 1 0,-1 0 0,0-1 0,1 1 0,-1-1 0,1 1 0,-1 0 0,1 3 0,-6 26 0,1 1 0,2 0 0,1 0 0,2 0 0,5 49 0,-1 9 0,-2-39 0,0-33 0,-1-1 0,-1 0 0,0 0 0,-1 0 0,-1 1 0,-1-1 0,0-1 0,-7 22 0,9-36 0,0 0 0,1 0 0,-1 0 0,0 0 0,0 0 0,0 0 0,-1 0 0,1 0 0,0 0 0,-1 0 0,1-1 0,-1 1 0,0 0 0,1-1 0,-1 0 0,0 1 0,0-1 0,0 0 0,0 0 0,0 0 0,0 0 0,0 0 0,0-1 0,0 1 0,-1-1 0,1 1 0,0-1 0,0 0 0,-1 0 0,1 0 0,0 0 0,-1 0 0,1 0 0,0-1 0,0 1 0,0-1 0,-1 1 0,1-1 0,0 0 0,0 0 0,0 0 0,0 0 0,-2-2 0,-4-2 0,1 0 0,0-1 0,1 0 0,-1 0 0,1 0 0,0-1 0,0 0 0,1 0 0,0 0 0,-4-9 0,-20-51-542,-35-120-1,61 177 263</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2:59.917"/>
    </inkml:context>
    <inkml:brush xml:id="br0">
      <inkml:brushProperty name="width" value="0.05" units="cm"/>
      <inkml:brushProperty name="height" value="0.05" units="cm"/>
      <inkml:brushProperty name="color" value="#66CC00"/>
    </inkml:brush>
  </inkml:definitions>
  <inkml:trace contextRef="#ctx0" brushRef="#br0">1 1 24575,'0'17'0,"0"18"0,0 9 0,0 2 0,0 5 0,0 6 0,0-1 0,0-10-8191</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00.848"/>
    </inkml:context>
    <inkml:brush xml:id="br0">
      <inkml:brushProperty name="width" value="0.05" units="cm"/>
      <inkml:brushProperty name="height" value="0.05" units="cm"/>
      <inkml:brushProperty name="color" value="#66CC00"/>
    </inkml:brush>
  </inkml:definitions>
  <inkml:trace contextRef="#ctx0" brushRef="#br0">1 0 24575,'0'12'0,"5"15"0,3 9 0,-1 5 0,-1 0 0,-2 0 0,-1-2 0,-2-2 0,0 0 0,-1-2 0,6 0 0,1-1 0,1-6-8191</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01.369"/>
    </inkml:context>
    <inkml:brush xml:id="br0">
      <inkml:brushProperty name="width" value="0.05" units="cm"/>
      <inkml:brushProperty name="height" value="0.05" units="cm"/>
      <inkml:brushProperty name="color" value="#66CC00"/>
    </inkml:brush>
  </inkml:definitions>
  <inkml:trace contextRef="#ctx0" brushRef="#br0">1 1 24575,'0'6'0,"0"13"0,0 21 0,0 16 0,0 9 0,0 0 0,0-5 0,0-7 0,0-7 0,0-17 0,0-25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01.953"/>
    </inkml:context>
    <inkml:brush xml:id="br0">
      <inkml:brushProperty name="width" value="0.05" units="cm"/>
      <inkml:brushProperty name="height" value="0.05" units="cm"/>
      <inkml:brushProperty name="color" value="#66CC00"/>
    </inkml:brush>
  </inkml:definitions>
  <inkml:trace contextRef="#ctx0" brushRef="#br0">0 0 24575,'0'6'0,"0"13"0,0 10 0,0 11 0,0 5 0,0 1 0,0-8-8191</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02.917"/>
    </inkml:context>
    <inkml:brush xml:id="br0">
      <inkml:brushProperty name="width" value="0.05" units="cm"/>
      <inkml:brushProperty name="height" value="0.05" units="cm"/>
      <inkml:brushProperty name="color" value="#66CC00"/>
    </inkml:brush>
  </inkml:definitions>
  <inkml:trace contextRef="#ctx0" brushRef="#br0">1 1 24575,'0'11'0,"0"11"0,0 6 0,0 5 0,0 2 0,0 2 0,0 0 0,0-1 0,0 0 0,0-1 0,0 0 0,0-7-8191</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03.548"/>
    </inkml:context>
    <inkml:brush xml:id="br0">
      <inkml:brushProperty name="width" value="0.05" units="cm"/>
      <inkml:brushProperty name="height" value="0.05" units="cm"/>
      <inkml:brushProperty name="color" value="#66CC00"/>
    </inkml:brush>
  </inkml:definitions>
  <inkml:trace contextRef="#ctx0" brushRef="#br0">1 1 24575,'0'6'0,"0"13"0,6 16 0,1 7 0,6 14 0,1 4 0,-3-3 0,-2-5 0,-4-6 0,-2-5 0,-1-3 0,-2-2 0,0-8-8191</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04.258"/>
    </inkml:context>
    <inkml:brush xml:id="br0">
      <inkml:brushProperty name="width" value="0.05" units="cm"/>
      <inkml:brushProperty name="height" value="0.05" units="cm"/>
      <inkml:brushProperty name="color" value="#66CC00"/>
    </inkml:brush>
  </inkml:definitions>
  <inkml:trace contextRef="#ctx0" brushRef="#br0">1 1 24575,'6'17'0,"2"13"0,-1 11 0,-1 6 0,-1 0 0,-3-2 0,0-3 0,-2-14 0,0-12-8191</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04.687"/>
    </inkml:context>
    <inkml:brush xml:id="br0">
      <inkml:brushProperty name="width" value="0.05" units="cm"/>
      <inkml:brushProperty name="height" value="0.05" units="cm"/>
      <inkml:brushProperty name="color" value="#66CC00"/>
    </inkml:brush>
  </inkml:definitions>
  <inkml:trace contextRef="#ctx0" brushRef="#br0">0 1 24575,'6'23'0,"7"26"0,2 15 0,-2 16 0,-3-2 0,3-1 0,-1-2 0,-3-9 0,-2-20 0,-3-19-8191</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05.412"/>
    </inkml:context>
    <inkml:brush xml:id="br0">
      <inkml:brushProperty name="width" value="0.05" units="cm"/>
      <inkml:brushProperty name="height" value="0.05" units="cm"/>
      <inkml:brushProperty name="color" value="#66CC00"/>
    </inkml:brush>
  </inkml:definitions>
  <inkml:trace contextRef="#ctx0" brushRef="#br0">0 0 24575,'0'12'0,"0"15"0,0 9 0,0 10 0,0 9 0,6-5 0,1-5 0,1-4 0,-2-10-8191</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05.933"/>
    </inkml:context>
    <inkml:brush xml:id="br0">
      <inkml:brushProperty name="width" value="0.05" units="cm"/>
      <inkml:brushProperty name="height" value="0.05" units="cm"/>
      <inkml:brushProperty name="color" value="#66CC00"/>
    </inkml:brush>
  </inkml:definitions>
  <inkml:trace contextRef="#ctx0" brushRef="#br0">1 0 24575,'0'6'0,"0"13"0,0 16 0,0 7 0,0 2 0,0 6 0,0 0 0,0-3 0,0-9-8191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0:59.928"/>
    </inkml:context>
    <inkml:brush xml:id="br0">
      <inkml:brushProperty name="width" value="0.2" units="cm"/>
      <inkml:brushProperty name="height" value="0.2" units="cm"/>
      <inkml:brushProperty name="color" value="#663300"/>
    </inkml:brush>
  </inkml:definitions>
  <inkml:trace contextRef="#ctx0" brushRef="#br0">318 3 24575,'-50'-1'0,"28"0"0,1 0 0,0 2 0,-36 5 0,50-5 0,1 1 0,0 0 0,0 0 0,0 0 0,0 1 0,0 0 0,0 0 0,1 0 0,-1 1 0,1 0 0,0 0 0,0 0 0,0 1 0,1 0 0,0 0 0,-6 7 0,3 0 0,1 0 0,0 1 0,1-1 0,0 1 0,0 1 0,2-1 0,0 0 0,0 1 0,-1 23 0,3 16 0,5 64 0,0-25 0,-3-78 0,0 0 0,1 0 0,1 0 0,0 0 0,1-1 0,0 1 0,1-1 0,1 0 0,0 0 0,1-1 0,0 0 0,11 15 0,9 6 0,1 0 0,58 50 0,-38-42 0,63 42 0,-88-70 0,0 0 0,0-2 0,1-1 0,0-1 0,1 0 0,0-2 0,0-1 0,33 3 0,-17 1 62,81 30 0,-83-25-807,76 17 1</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06.534"/>
    </inkml:context>
    <inkml:brush xml:id="br0">
      <inkml:brushProperty name="width" value="0.05" units="cm"/>
      <inkml:brushProperty name="height" value="0.05" units="cm"/>
      <inkml:brushProperty name="color" value="#66CC00"/>
    </inkml:brush>
  </inkml:definitions>
  <inkml:trace contextRef="#ctx0" brushRef="#br0">0 1 24575,'0'17'0,"0"12"0,0 13 0,0 11 0,0 7 0,0 1 0,0-6 0,0-5 0,0-6 0,0-10-8191</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07.340"/>
    </inkml:context>
    <inkml:brush xml:id="br0">
      <inkml:brushProperty name="width" value="0.05" units="cm"/>
      <inkml:brushProperty name="height" value="0.05" units="cm"/>
      <inkml:brushProperty name="color" value="#66CC00"/>
    </inkml:brush>
  </inkml:definitions>
  <inkml:trace contextRef="#ctx0" brushRef="#br0">1 1 24575,'5'0'0,"9"0"0,1 11 0,5 11 0,-2 6 0,-4 11 0,-4 4 0,-3 7 0,-4 0 0,-2-2 0,-1-4 0,-1-9-8191</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07.844"/>
    </inkml:context>
    <inkml:brush xml:id="br0">
      <inkml:brushProperty name="width" value="0.05" units="cm"/>
      <inkml:brushProperty name="height" value="0.05" units="cm"/>
      <inkml:brushProperty name="color" value="#66CC00"/>
    </inkml:brush>
  </inkml:definitions>
  <inkml:trace contextRef="#ctx0" brushRef="#br0">1 0 24575,'0'6'0,"0"13"0,0 16 0,0 13 0,0 10 0,0 1 0,0 3 0,0-4 0,0-12-8191</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08.418"/>
    </inkml:context>
    <inkml:brush xml:id="br0">
      <inkml:brushProperty name="width" value="0.05" units="cm"/>
      <inkml:brushProperty name="height" value="0.05" units="cm"/>
      <inkml:brushProperty name="color" value="#66CC00"/>
    </inkml:brush>
  </inkml:definitions>
  <inkml:trace contextRef="#ctx0" brushRef="#br0">1 0 24575,'0'6'0,"0"13"0,0 10 0,0 11 0,0 5 0,0 7 0,0-1 0,0-2 0,0-4 0,0-4 0,0-3 0,0-7-8191</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08.996"/>
    </inkml:context>
    <inkml:brush xml:id="br0">
      <inkml:brushProperty name="width" value="0.05" units="cm"/>
      <inkml:brushProperty name="height" value="0.05" units="cm"/>
      <inkml:brushProperty name="color" value="#66CC00"/>
    </inkml:brush>
  </inkml:definitions>
  <inkml:trace contextRef="#ctx0" brushRef="#br0">35 0 24575,'0'18'0,"-5"17"0,-3 8 0,1 9 0,1 7 0,2 0 0,1-5 0,2-6 0,0-4 0,1-5 0,0-3 0,1-7-8191</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09.503"/>
    </inkml:context>
    <inkml:brush xml:id="br0">
      <inkml:brushProperty name="width" value="0.05" units="cm"/>
      <inkml:brushProperty name="height" value="0.05" units="cm"/>
      <inkml:brushProperty name="color" value="#66CC00"/>
    </inkml:brush>
  </inkml:definitions>
  <inkml:trace contextRef="#ctx0" brushRef="#br0">1 1 24575,'0'17'0,"0"12"0,0 7 0,0 3 0,0 0 0,0 1 0,0-2 0,0-1 0,0-1 0,0-1 0,0-6-8191</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10.023"/>
    </inkml:context>
    <inkml:brush xml:id="br0">
      <inkml:brushProperty name="width" value="0.05" units="cm"/>
      <inkml:brushProperty name="height" value="0.05" units="cm"/>
      <inkml:brushProperty name="color" value="#66CC00"/>
    </inkml:brush>
  </inkml:definitions>
  <inkml:trace contextRef="#ctx0" brushRef="#br0">0 0 24575,'0'6'0,"0"13"0,0 10 0,0 11 0,0 5 0,0 1 0,0-2 0,0-3 0,6-7 0,2-5 0,-1-7-8191</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10.576"/>
    </inkml:context>
    <inkml:brush xml:id="br0">
      <inkml:brushProperty name="width" value="0.05" units="cm"/>
      <inkml:brushProperty name="height" value="0.05" units="cm"/>
      <inkml:brushProperty name="color" value="#66CC00"/>
    </inkml:brush>
  </inkml:definitions>
  <inkml:trace contextRef="#ctx0" brushRef="#br0">0 1 24575,'6'6'0,"1"7"0,7 9 0,-1 5 0,-1 4 0,-3 2 0,2 3 0,0-1 0,-2 1 0,-3-6-8191</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11.049"/>
    </inkml:context>
    <inkml:brush xml:id="br0">
      <inkml:brushProperty name="width" value="0.05" units="cm"/>
      <inkml:brushProperty name="height" value="0.05" units="cm"/>
      <inkml:brushProperty name="color" value="#66CC00"/>
    </inkml:brush>
  </inkml:definitions>
  <inkml:trace contextRef="#ctx0" brushRef="#br0">1 0 24575,'0'6'0,"0"8"0,0 12 0,5 9 0,3 10 0,-1 2 0,-1 0 0,-2 3 0,-1-1 0,-2-2 0,0-11-8191</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3:53:11.664"/>
    </inkml:context>
    <inkml:brush xml:id="br0">
      <inkml:brushProperty name="width" value="0.05" units="cm"/>
      <inkml:brushProperty name="height" value="0.05" units="cm"/>
      <inkml:brushProperty name="color" value="#66CC00"/>
    </inkml:brush>
  </inkml:definitions>
  <inkml:trace contextRef="#ctx0" brushRef="#br0">1 0 24575,'0'6'0,"0"19"0,0 12 0,0 4 0,0 2 0,0 5 0,6 1 0,2-3 0,-1-3 0,-1-4 0,-1-1 0,-3-14 0,0-11-8191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D7F65C-F877-4D4A-B31F-CB9C7E21A428}" type="datetimeFigureOut">
              <a:rPr lang="en-US" smtClean="0"/>
              <a:t>8/13/2025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08AF9F-4928-4DDE-A4F9-C12EFCB08950}" type="slidenum">
              <a:rPr lang="en-US" smtClean="0"/>
              <a:t>‹#›</a:t>
            </a:fld>
            <a:endParaRPr lang="en-US"/>
          </a:p>
        </p:txBody>
      </p:sp>
    </p:spTree>
    <p:extLst>
      <p:ext uri="{BB962C8B-B14F-4D97-AF65-F5344CB8AC3E}">
        <p14:creationId xmlns:p14="http://schemas.microsoft.com/office/powerpoint/2010/main" val="2845494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ducation.mdc.mo.gov/sites/default/files/2023-08/5C%20The%208%20Ates%20Article.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61DEC-EEE5-BA18-231D-5214A95F3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F9006-F413-A364-544A-2CB974419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76CED-7937-41AB-F675-F9B8D1CD2A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E275F6-0F04-1486-9510-B13BE3BC43C6}"/>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4182936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88EDC-7E48-84D6-C27E-68DE65822D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8CCD17-9630-450F-AB4F-3F230F356C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56CA77-45E3-8973-88CA-A94DE3CCDF19}"/>
              </a:ext>
            </a:extLst>
          </p:cNvPr>
          <p:cNvSpPr>
            <a:spLocks noGrp="1"/>
          </p:cNvSpPr>
          <p:nvPr>
            <p:ph type="body" idx="1"/>
          </p:nvPr>
        </p:nvSpPr>
        <p:spPr/>
        <p:txBody>
          <a:bodyPr/>
          <a:lstStyle/>
          <a:p>
            <a:r>
              <a:rPr lang="en-US"/>
              <a:t>From the </a:t>
            </a:r>
            <a:r>
              <a:rPr lang="en-US" i="1"/>
              <a:t>MDC Teacher Portal</a:t>
            </a:r>
            <a:r>
              <a:rPr lang="en-US"/>
              <a:t>, display at the front of your classroom </a:t>
            </a:r>
            <a:r>
              <a:rPr lang="en-US" i="1"/>
              <a:t>The 8 “Ates”</a:t>
            </a:r>
            <a:r>
              <a:rPr lang="en-US"/>
              <a:t> </a:t>
            </a:r>
            <a:r>
              <a:rPr lang="en-US">
                <a:hlinkClick r:id="rId3"/>
              </a:rPr>
              <a:t>5C The 8 Ates Article.pdf</a:t>
            </a:r>
            <a:r>
              <a:rPr lang="en-US"/>
              <a:t> by Matt Seek from the December 2010/January 2011 issue of Xplor. Let’s look at the pictures.</a:t>
            </a:r>
          </a:p>
        </p:txBody>
      </p:sp>
      <p:sp>
        <p:nvSpPr>
          <p:cNvPr id="4" name="Slide Number Placeholder 3">
            <a:extLst>
              <a:ext uri="{FF2B5EF4-FFF2-40B4-BE49-F238E27FC236}">
                <a16:creationId xmlns:a16="http://schemas.microsoft.com/office/drawing/2014/main" id="{979D4C48-47C8-C1DE-1A94-30156DB6DEB6}"/>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2088305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90231-0A2C-1BF9-8E84-7C7A591E42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F2433A-E66A-074E-3B89-24C654407A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24E368-617D-0E16-DD4D-4648D162BB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53A1CC-1F52-60E4-C0DA-D2C34F308DA0}"/>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1597574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E0CCD-4C56-E830-383F-326F50C464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6E299A-4FF8-07EE-334E-226689DB04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6205A3-9EE2-769B-3497-B7F7953B79A4}"/>
              </a:ext>
            </a:extLst>
          </p:cNvPr>
          <p:cNvSpPr>
            <a:spLocks noGrp="1"/>
          </p:cNvSpPr>
          <p:nvPr>
            <p:ph type="body" idx="1"/>
          </p:nvPr>
        </p:nvSpPr>
        <p:spPr/>
        <p:txBody>
          <a:bodyPr/>
          <a:lstStyle/>
          <a:p>
            <a:r>
              <a:rPr lang="en-US" b="1" dirty="0"/>
              <a:t>Teacher Note: </a:t>
            </a:r>
            <a:r>
              <a:rPr lang="en-US" dirty="0"/>
              <a:t>You may select a few survival strategies to focus on or, if time allows, you may want to discuss two or three methods each day completing the list over several days. Suggested survival strategies that are the easiest for students to understand: migrate, hibernate and insulate (hide slides that you are not going to use).</a:t>
            </a:r>
          </a:p>
          <a:p>
            <a:endParaRPr lang="en-US"/>
          </a:p>
          <a:p>
            <a:r>
              <a:rPr lang="en-US" dirty="0"/>
              <a:t>Animal in picture: monarch butterfly</a:t>
            </a:r>
          </a:p>
        </p:txBody>
      </p:sp>
      <p:sp>
        <p:nvSpPr>
          <p:cNvPr id="4" name="Slide Number Placeholder 3">
            <a:extLst>
              <a:ext uri="{FF2B5EF4-FFF2-40B4-BE49-F238E27FC236}">
                <a16:creationId xmlns:a16="http://schemas.microsoft.com/office/drawing/2014/main" id="{29FC8B69-49C0-8CA9-175E-A6B23EE5FEDF}"/>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2221531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ABCB5-1C6C-438E-9515-B3EC47AC65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F51E8B-FF60-D5B3-CF4A-F48B8D23CB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9F6D5D-325C-2652-1557-F730C3ACA5EE}"/>
              </a:ext>
            </a:extLst>
          </p:cNvPr>
          <p:cNvSpPr>
            <a:spLocks noGrp="1"/>
          </p:cNvSpPr>
          <p:nvPr>
            <p:ph type="body" idx="1"/>
          </p:nvPr>
        </p:nvSpPr>
        <p:spPr/>
        <p:txBody>
          <a:bodyPr/>
          <a:lstStyle/>
          <a:p>
            <a:r>
              <a:rPr lang="en-US" b="1" dirty="0"/>
              <a:t>Teacher Note: </a:t>
            </a:r>
            <a:r>
              <a:rPr lang="en-US" dirty="0"/>
              <a:t>You may select a few survival strategies to focus on or, if time allows, you may want to discuss two or three methods each day completing the list over several days. Suggested survival strategies that are the easiest for students to understand: migrate, hibernate and insulate (hide slides that you are not going to use).</a:t>
            </a:r>
          </a:p>
          <a:p>
            <a:endParaRPr lang="en-US"/>
          </a:p>
          <a:p>
            <a:r>
              <a:rPr lang="en-US" dirty="0"/>
              <a:t>Animal in Picture: Woodchuck</a:t>
            </a:r>
          </a:p>
        </p:txBody>
      </p:sp>
      <p:sp>
        <p:nvSpPr>
          <p:cNvPr id="4" name="Slide Number Placeholder 3">
            <a:extLst>
              <a:ext uri="{FF2B5EF4-FFF2-40B4-BE49-F238E27FC236}">
                <a16:creationId xmlns:a16="http://schemas.microsoft.com/office/drawing/2014/main" id="{F4F37809-7B9A-E5AA-B76F-DEFB02D0D434}"/>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2902673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2B909-432E-8794-F668-260A997D50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013F79-23AC-FF03-F88B-984D140A33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FB6FF-0FFA-7BBB-00CD-C778FAA75921}"/>
              </a:ext>
            </a:extLst>
          </p:cNvPr>
          <p:cNvSpPr>
            <a:spLocks noGrp="1"/>
          </p:cNvSpPr>
          <p:nvPr>
            <p:ph type="body" idx="1"/>
          </p:nvPr>
        </p:nvSpPr>
        <p:spPr/>
        <p:txBody>
          <a:bodyPr/>
          <a:lstStyle/>
          <a:p>
            <a:r>
              <a:rPr lang="en-US" b="1" dirty="0"/>
              <a:t>Teacher Note: </a:t>
            </a:r>
            <a:r>
              <a:rPr lang="en-US" dirty="0"/>
              <a:t>You may select a few survival strategies to focus on or, if time allows, you may want to discuss two or three methods each day completing the list over several days. Suggested survival strategies that are the easiest for students to understand: migrate, hibernate and insulate (hide slides that you are not going to use).</a:t>
            </a:r>
          </a:p>
          <a:p>
            <a:endParaRPr lang="en-US"/>
          </a:p>
          <a:p>
            <a:r>
              <a:rPr lang="en-US" dirty="0"/>
              <a:t>Animal in Picture: Swallowtail Butterfly</a:t>
            </a:r>
          </a:p>
        </p:txBody>
      </p:sp>
      <p:sp>
        <p:nvSpPr>
          <p:cNvPr id="4" name="Slide Number Placeholder 3">
            <a:extLst>
              <a:ext uri="{FF2B5EF4-FFF2-40B4-BE49-F238E27FC236}">
                <a16:creationId xmlns:a16="http://schemas.microsoft.com/office/drawing/2014/main" id="{6F2DE374-BC88-E331-FF46-D43109B1415E}"/>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3729314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87330-9602-0764-EAA8-B4267CD71A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34C401-49F4-85E5-5340-3CD6532C4E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CBF04-0045-72E2-B053-AEF8CE6638C9}"/>
              </a:ext>
            </a:extLst>
          </p:cNvPr>
          <p:cNvSpPr>
            <a:spLocks noGrp="1"/>
          </p:cNvSpPr>
          <p:nvPr>
            <p:ph type="body" idx="1"/>
          </p:nvPr>
        </p:nvSpPr>
        <p:spPr/>
        <p:txBody>
          <a:bodyPr/>
          <a:lstStyle/>
          <a:p>
            <a:r>
              <a:rPr lang="en-US" b="1" dirty="0"/>
              <a:t>Teacher Note: </a:t>
            </a:r>
            <a:r>
              <a:rPr lang="en-US" dirty="0"/>
              <a:t>You may select a few survival strategies to focus on or, if time allows, you may want to discuss two or three methods each day completing the list over several days. Suggested survival strategies that are the easiest for students to understand: migrate, hibernate and insulate (hide slides that you are not going to use).</a:t>
            </a:r>
          </a:p>
          <a:p>
            <a:endParaRPr lang="en-US"/>
          </a:p>
          <a:p>
            <a:r>
              <a:rPr lang="en-US" dirty="0"/>
              <a:t>Animal in picture: Snow Geese</a:t>
            </a:r>
          </a:p>
        </p:txBody>
      </p:sp>
      <p:sp>
        <p:nvSpPr>
          <p:cNvPr id="4" name="Slide Number Placeholder 3">
            <a:extLst>
              <a:ext uri="{FF2B5EF4-FFF2-40B4-BE49-F238E27FC236}">
                <a16:creationId xmlns:a16="http://schemas.microsoft.com/office/drawing/2014/main" id="{3AB99981-BAF6-8277-9B09-B14842758DAE}"/>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1732543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80883-2956-0D9B-47E1-34D2DEC165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3E48E4-7687-F429-B704-94424EAE32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27CB55-1E81-B0BF-AB1B-297315356B77}"/>
              </a:ext>
            </a:extLst>
          </p:cNvPr>
          <p:cNvSpPr>
            <a:spLocks noGrp="1"/>
          </p:cNvSpPr>
          <p:nvPr>
            <p:ph type="body" idx="1"/>
          </p:nvPr>
        </p:nvSpPr>
        <p:spPr/>
        <p:txBody>
          <a:bodyPr/>
          <a:lstStyle/>
          <a:p>
            <a:r>
              <a:rPr lang="en-US" b="1" dirty="0"/>
              <a:t>Teacher Note: </a:t>
            </a:r>
            <a:r>
              <a:rPr lang="en-US" dirty="0"/>
              <a:t>You may select a few survival strategies to focus on or, if time allows, you may want to discuss two or three methods each day completing the list over several days. Suggested survival strategies that are the easiest for students to understand: migrate, hibernate and insulate (hide slides that you are not going to use).</a:t>
            </a:r>
          </a:p>
          <a:p>
            <a:endParaRPr lang="en-US"/>
          </a:p>
          <a:p>
            <a:r>
              <a:rPr lang="en-US" dirty="0"/>
              <a:t>Animal in Picture: Polyphemus moth</a:t>
            </a:r>
          </a:p>
        </p:txBody>
      </p:sp>
      <p:sp>
        <p:nvSpPr>
          <p:cNvPr id="4" name="Slide Number Placeholder 3">
            <a:extLst>
              <a:ext uri="{FF2B5EF4-FFF2-40B4-BE49-F238E27FC236}">
                <a16:creationId xmlns:a16="http://schemas.microsoft.com/office/drawing/2014/main" id="{0EC21BEB-5B0A-FFAA-5B11-5F2DD191E0C3}"/>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3771906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415D2-3A92-C190-8746-1DFEFA7414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38F770-1B3A-7011-1F92-13D3479C22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C6DFBC-0479-24E6-A3BD-D315968E8182}"/>
              </a:ext>
            </a:extLst>
          </p:cNvPr>
          <p:cNvSpPr>
            <a:spLocks noGrp="1"/>
          </p:cNvSpPr>
          <p:nvPr>
            <p:ph type="body" idx="1"/>
          </p:nvPr>
        </p:nvSpPr>
        <p:spPr/>
        <p:txBody>
          <a:bodyPr/>
          <a:lstStyle/>
          <a:p>
            <a:r>
              <a:rPr lang="en-US" b="1" dirty="0"/>
              <a:t>Teacher Note: </a:t>
            </a:r>
            <a:r>
              <a:rPr lang="en-US" dirty="0"/>
              <a:t>You may select a few survival strategies to focus on or, if time allows, you may want to discuss two or three methods each day completing the list over several days. Suggested survival strategies that are the easiest for students to understand: migrate, hibernate and insulate (hide slides that you are not going to use).</a:t>
            </a:r>
          </a:p>
          <a:p>
            <a:endParaRPr lang="en-US"/>
          </a:p>
          <a:p>
            <a:r>
              <a:rPr lang="en-US" dirty="0"/>
              <a:t>Animal in Picture: Prairie Vole Snow</a:t>
            </a:r>
          </a:p>
        </p:txBody>
      </p:sp>
      <p:sp>
        <p:nvSpPr>
          <p:cNvPr id="4" name="Slide Number Placeholder 3">
            <a:extLst>
              <a:ext uri="{FF2B5EF4-FFF2-40B4-BE49-F238E27FC236}">
                <a16:creationId xmlns:a16="http://schemas.microsoft.com/office/drawing/2014/main" id="{D55725C2-65EB-3692-5CB9-745FEAD1917C}"/>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296628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729B0-D917-3C5C-DCE0-456ABBAFEC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464781-AC58-3C03-FA44-DE8509BAAB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2C42B8-4D93-C7BE-26DC-5FCDAD3B0E30}"/>
              </a:ext>
            </a:extLst>
          </p:cNvPr>
          <p:cNvSpPr>
            <a:spLocks noGrp="1"/>
          </p:cNvSpPr>
          <p:nvPr>
            <p:ph type="body" idx="1"/>
          </p:nvPr>
        </p:nvSpPr>
        <p:spPr/>
        <p:txBody>
          <a:bodyPr/>
          <a:lstStyle/>
          <a:p>
            <a:r>
              <a:rPr lang="en-US" b="1" dirty="0"/>
              <a:t>Teacher Note: </a:t>
            </a:r>
            <a:r>
              <a:rPr lang="en-US" dirty="0"/>
              <a:t>You may select a few survival strategies to focus on or, if time allows, you may want to discuss two or three methods each day completing the list over several days. Suggested survival strategies that are the easiest for students to understand: migrate, hibernate and insulate (hide slides that you are not going to use).</a:t>
            </a:r>
          </a:p>
          <a:p>
            <a:endParaRPr lang="en-US"/>
          </a:p>
          <a:p>
            <a:r>
              <a:rPr lang="en-US" dirty="0"/>
              <a:t>Animal in Picture: House Finch</a:t>
            </a:r>
          </a:p>
        </p:txBody>
      </p:sp>
      <p:sp>
        <p:nvSpPr>
          <p:cNvPr id="4" name="Slide Number Placeholder 3">
            <a:extLst>
              <a:ext uri="{FF2B5EF4-FFF2-40B4-BE49-F238E27FC236}">
                <a16:creationId xmlns:a16="http://schemas.microsoft.com/office/drawing/2014/main" id="{2F16F859-7B3E-B49D-F44B-99847ACB7EDD}"/>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2782716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EA272-785C-1EAD-AD66-CC621E6D70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B84650-D678-1840-BBFA-BC2081A53C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4CFA89-F4BF-D7AF-9EEB-1D3E052FF0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8A1C79-7862-341B-3868-FBA9B4024CF0}"/>
              </a:ext>
            </a:extLst>
          </p:cNvPr>
          <p:cNvSpPr>
            <a:spLocks noGrp="1"/>
          </p:cNvSpPr>
          <p:nvPr>
            <p:ph type="sldNum" sz="quarter" idx="5"/>
          </p:nvPr>
        </p:nvSpPr>
        <p:spPr/>
        <p:txBody>
          <a:bodyPr/>
          <a:lstStyle/>
          <a:p>
            <a:fld id="{F7C19E1B-9841-4947-956E-4E7489943B16}" type="slidenum">
              <a:rPr lang="en-US" smtClean="0"/>
              <a:t>20</a:t>
            </a:fld>
            <a:endParaRPr lang="en-US"/>
          </a:p>
        </p:txBody>
      </p:sp>
    </p:spTree>
    <p:extLst>
      <p:ext uri="{BB962C8B-B14F-4D97-AF65-F5344CB8AC3E}">
        <p14:creationId xmlns:p14="http://schemas.microsoft.com/office/powerpoint/2010/main" val="1005255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891C4-3E33-C258-4117-06AAAC7826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ECEF4C-0AF4-9461-2A1E-B8DB8B9AA9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049248-AB98-78DD-C144-BAA9FE19B866}"/>
              </a:ext>
            </a:extLst>
          </p:cNvPr>
          <p:cNvSpPr>
            <a:spLocks noGrp="1"/>
          </p:cNvSpPr>
          <p:nvPr>
            <p:ph type="body" idx="1"/>
          </p:nvPr>
        </p:nvSpPr>
        <p:spPr/>
        <p:txBody>
          <a:bodyPr/>
          <a:lstStyle/>
          <a:p>
            <a:r>
              <a:rPr lang="en-US"/>
              <a:t>As weather changes, plants and animals respond. We also respond. We dress differently and do different types of activities. Have students brainstorm activities they do in summer, then contrast this with winter activities. </a:t>
            </a:r>
          </a:p>
        </p:txBody>
      </p:sp>
      <p:sp>
        <p:nvSpPr>
          <p:cNvPr id="4" name="Slide Number Placeholder 3">
            <a:extLst>
              <a:ext uri="{FF2B5EF4-FFF2-40B4-BE49-F238E27FC236}">
                <a16:creationId xmlns:a16="http://schemas.microsoft.com/office/drawing/2014/main" id="{285E20F5-5733-CBB9-E7E9-E927E51A47C0}"/>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226071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BC982-AAAE-CB3D-E34B-655A81D841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CF0A2-8569-48DA-7D4F-C9BFFF9E28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B103F4-33FF-B7C7-A53F-A33B18F59007}"/>
              </a:ext>
            </a:extLst>
          </p:cNvPr>
          <p:cNvSpPr>
            <a:spLocks noGrp="1"/>
          </p:cNvSpPr>
          <p:nvPr>
            <p:ph type="body" idx="1"/>
          </p:nvPr>
        </p:nvSpPr>
        <p:spPr/>
        <p:txBody>
          <a:bodyPr/>
          <a:lstStyle/>
          <a:p>
            <a:r>
              <a:rPr lang="en-US"/>
              <a:t>Read the </a:t>
            </a:r>
            <a:r>
              <a:rPr lang="en-US" b="1"/>
              <a:t>Read Together 5C Nature’s Timing </a:t>
            </a:r>
            <a:r>
              <a:rPr lang="en-US"/>
              <a:t>section on student guide Page 84.</a:t>
            </a:r>
          </a:p>
        </p:txBody>
      </p:sp>
      <p:sp>
        <p:nvSpPr>
          <p:cNvPr id="4" name="Slide Number Placeholder 3">
            <a:extLst>
              <a:ext uri="{FF2B5EF4-FFF2-40B4-BE49-F238E27FC236}">
                <a16:creationId xmlns:a16="http://schemas.microsoft.com/office/drawing/2014/main" id="{A0EC5685-6119-5F67-D146-C3FB94E19EA9}"/>
              </a:ext>
            </a:extLst>
          </p:cNvPr>
          <p:cNvSpPr>
            <a:spLocks noGrp="1"/>
          </p:cNvSpPr>
          <p:nvPr>
            <p:ph type="sldNum" sz="quarter" idx="5"/>
          </p:nvPr>
        </p:nvSpPr>
        <p:spPr/>
        <p:txBody>
          <a:bodyPr/>
          <a:lstStyle/>
          <a:p>
            <a:fld id="{F7C19E1B-9841-4947-956E-4E7489943B16}" type="slidenum">
              <a:rPr lang="en-US" smtClean="0"/>
              <a:t>21</a:t>
            </a:fld>
            <a:endParaRPr lang="en-US"/>
          </a:p>
        </p:txBody>
      </p:sp>
    </p:spTree>
    <p:extLst>
      <p:ext uri="{BB962C8B-B14F-4D97-AF65-F5344CB8AC3E}">
        <p14:creationId xmlns:p14="http://schemas.microsoft.com/office/powerpoint/2010/main" val="3331889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2595D-6DDA-B389-6D52-82CD53861D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913657-F4EB-7509-DDD3-5B558DCB60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D7348E-457A-3291-13A5-FD059459ED4C}"/>
              </a:ext>
            </a:extLst>
          </p:cNvPr>
          <p:cNvSpPr>
            <a:spLocks noGrp="1"/>
          </p:cNvSpPr>
          <p:nvPr>
            <p:ph type="body" idx="1"/>
          </p:nvPr>
        </p:nvSpPr>
        <p:spPr/>
        <p:txBody>
          <a:bodyPr/>
          <a:lstStyle/>
          <a:p>
            <a:r>
              <a:rPr lang="en-US"/>
              <a:t>Read the </a:t>
            </a:r>
            <a:r>
              <a:rPr lang="en-US" b="1"/>
              <a:t>Read Together 5C Nature’s Timing </a:t>
            </a:r>
            <a:r>
              <a:rPr lang="en-US"/>
              <a:t>section on student guide Page 84.</a:t>
            </a:r>
          </a:p>
        </p:txBody>
      </p:sp>
      <p:sp>
        <p:nvSpPr>
          <p:cNvPr id="4" name="Slide Number Placeholder 3">
            <a:extLst>
              <a:ext uri="{FF2B5EF4-FFF2-40B4-BE49-F238E27FC236}">
                <a16:creationId xmlns:a16="http://schemas.microsoft.com/office/drawing/2014/main" id="{2A9470F1-8CD4-5D9F-2C2D-E2D339BCD4D7}"/>
              </a:ext>
            </a:extLst>
          </p:cNvPr>
          <p:cNvSpPr>
            <a:spLocks noGrp="1"/>
          </p:cNvSpPr>
          <p:nvPr>
            <p:ph type="sldNum" sz="quarter" idx="5"/>
          </p:nvPr>
        </p:nvSpPr>
        <p:spPr/>
        <p:txBody>
          <a:bodyPr/>
          <a:lstStyle/>
          <a:p>
            <a:fld id="{F7C19E1B-9841-4947-956E-4E7489943B16}" type="slidenum">
              <a:rPr lang="en-US" smtClean="0"/>
              <a:t>22</a:t>
            </a:fld>
            <a:endParaRPr lang="en-US"/>
          </a:p>
        </p:txBody>
      </p:sp>
    </p:spTree>
    <p:extLst>
      <p:ext uri="{BB962C8B-B14F-4D97-AF65-F5344CB8AC3E}">
        <p14:creationId xmlns:p14="http://schemas.microsoft.com/office/powerpoint/2010/main" val="1003593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94810-D807-FE28-593D-66275C0EC6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79C56A-C0B0-693F-E35A-4B8F5E47E2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4B8A98-E40F-426A-BC92-37120462E7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688320-F58D-8833-71F0-84185757CD8D}"/>
              </a:ext>
            </a:extLst>
          </p:cNvPr>
          <p:cNvSpPr>
            <a:spLocks noGrp="1"/>
          </p:cNvSpPr>
          <p:nvPr>
            <p:ph type="sldNum" sz="quarter" idx="5"/>
          </p:nvPr>
        </p:nvSpPr>
        <p:spPr/>
        <p:txBody>
          <a:bodyPr/>
          <a:lstStyle/>
          <a:p>
            <a:fld id="{F7C19E1B-9841-4947-956E-4E7489943B16}" type="slidenum">
              <a:rPr lang="en-US" smtClean="0"/>
              <a:t>23</a:t>
            </a:fld>
            <a:endParaRPr lang="en-US"/>
          </a:p>
        </p:txBody>
      </p:sp>
    </p:spTree>
    <p:extLst>
      <p:ext uri="{BB962C8B-B14F-4D97-AF65-F5344CB8AC3E}">
        <p14:creationId xmlns:p14="http://schemas.microsoft.com/office/powerpoint/2010/main" val="3397262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DCA16-624C-3AB8-1AFB-1BA115DE45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6B6512-2F49-FF32-6CB2-C41B365CF8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1E8A60-579E-19FB-4F6B-1D91DB3BE9B3}"/>
              </a:ext>
            </a:extLst>
          </p:cNvPr>
          <p:cNvSpPr>
            <a:spLocks noGrp="1"/>
          </p:cNvSpPr>
          <p:nvPr>
            <p:ph type="body" idx="1"/>
          </p:nvPr>
        </p:nvSpPr>
        <p:spPr/>
        <p:txBody>
          <a:bodyPr/>
          <a:lstStyle/>
          <a:p>
            <a:r>
              <a:rPr lang="en-US"/>
              <a:t>Let’s review our </a:t>
            </a:r>
            <a:r>
              <a:rPr lang="en-US" i="1"/>
              <a:t>MDC Natural Events Calendar </a:t>
            </a:r>
            <a:r>
              <a:rPr lang="en-US"/>
              <a:t>for this year. Refer to the event for today.</a:t>
            </a:r>
          </a:p>
        </p:txBody>
      </p:sp>
      <p:sp>
        <p:nvSpPr>
          <p:cNvPr id="4" name="Slide Number Placeholder 3">
            <a:extLst>
              <a:ext uri="{FF2B5EF4-FFF2-40B4-BE49-F238E27FC236}">
                <a16:creationId xmlns:a16="http://schemas.microsoft.com/office/drawing/2014/main" id="{3FB9CC44-C585-0D5D-61E8-F5A7F6254449}"/>
              </a:ext>
            </a:extLst>
          </p:cNvPr>
          <p:cNvSpPr>
            <a:spLocks noGrp="1"/>
          </p:cNvSpPr>
          <p:nvPr>
            <p:ph type="sldNum" sz="quarter" idx="5"/>
          </p:nvPr>
        </p:nvSpPr>
        <p:spPr/>
        <p:txBody>
          <a:bodyPr/>
          <a:lstStyle/>
          <a:p>
            <a:fld id="{F7C19E1B-9841-4947-956E-4E7489943B16}" type="slidenum">
              <a:rPr lang="en-US" smtClean="0"/>
              <a:t>24</a:t>
            </a:fld>
            <a:endParaRPr lang="en-US"/>
          </a:p>
        </p:txBody>
      </p:sp>
    </p:spTree>
    <p:extLst>
      <p:ext uri="{BB962C8B-B14F-4D97-AF65-F5344CB8AC3E}">
        <p14:creationId xmlns:p14="http://schemas.microsoft.com/office/powerpoint/2010/main" val="3520170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C508F-1521-4ADA-676E-B166E5FDB2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B4C37-4E0B-D2BE-FC75-F84808C12F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DC17EF-87CD-010C-4C70-18027643BF66}"/>
              </a:ext>
            </a:extLst>
          </p:cNvPr>
          <p:cNvSpPr>
            <a:spLocks noGrp="1"/>
          </p:cNvSpPr>
          <p:nvPr>
            <p:ph type="body" idx="1"/>
          </p:nvPr>
        </p:nvSpPr>
        <p:spPr/>
        <p:txBody>
          <a:bodyPr/>
          <a:lstStyle/>
          <a:p>
            <a:r>
              <a:rPr lang="en-US"/>
              <a:t>Refer to the event for tomorrow.</a:t>
            </a:r>
          </a:p>
        </p:txBody>
      </p:sp>
      <p:sp>
        <p:nvSpPr>
          <p:cNvPr id="4" name="Slide Number Placeholder 3">
            <a:extLst>
              <a:ext uri="{FF2B5EF4-FFF2-40B4-BE49-F238E27FC236}">
                <a16:creationId xmlns:a16="http://schemas.microsoft.com/office/drawing/2014/main" id="{FB6FF3EC-FD9A-3A45-D04A-1980639A776C}"/>
              </a:ext>
            </a:extLst>
          </p:cNvPr>
          <p:cNvSpPr>
            <a:spLocks noGrp="1"/>
          </p:cNvSpPr>
          <p:nvPr>
            <p:ph type="sldNum" sz="quarter" idx="5"/>
          </p:nvPr>
        </p:nvSpPr>
        <p:spPr/>
        <p:txBody>
          <a:bodyPr/>
          <a:lstStyle/>
          <a:p>
            <a:fld id="{F7C19E1B-9841-4947-956E-4E7489943B16}" type="slidenum">
              <a:rPr lang="en-US" smtClean="0"/>
              <a:t>25</a:t>
            </a:fld>
            <a:endParaRPr lang="en-US"/>
          </a:p>
        </p:txBody>
      </p:sp>
    </p:spTree>
    <p:extLst>
      <p:ext uri="{BB962C8B-B14F-4D97-AF65-F5344CB8AC3E}">
        <p14:creationId xmlns:p14="http://schemas.microsoft.com/office/powerpoint/2010/main" val="2173341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CEDC7-31CA-A886-F105-6D3991F171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BDB941-3DC6-8984-1A35-DA5C8034B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356ADC-A617-98AB-41F8-EB11667FE02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2FAD87-33DE-14C2-7AFE-2C2FE3941808}"/>
              </a:ext>
            </a:extLst>
          </p:cNvPr>
          <p:cNvSpPr>
            <a:spLocks noGrp="1"/>
          </p:cNvSpPr>
          <p:nvPr>
            <p:ph type="sldNum" sz="quarter" idx="5"/>
          </p:nvPr>
        </p:nvSpPr>
        <p:spPr/>
        <p:txBody>
          <a:bodyPr/>
          <a:lstStyle/>
          <a:p>
            <a:fld id="{F7C19E1B-9841-4947-956E-4E7489943B16}" type="slidenum">
              <a:rPr lang="en-US" smtClean="0"/>
              <a:t>26</a:t>
            </a:fld>
            <a:endParaRPr lang="en-US"/>
          </a:p>
        </p:txBody>
      </p:sp>
    </p:spTree>
    <p:extLst>
      <p:ext uri="{BB962C8B-B14F-4D97-AF65-F5344CB8AC3E}">
        <p14:creationId xmlns:p14="http://schemas.microsoft.com/office/powerpoint/2010/main" val="1682791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E9F33-FEBD-DD4E-05FB-D3298E98F9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8DDD68-9C31-D09B-4537-F929F44A07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6A9B20-E11F-165E-464A-74C608178F9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0B4D56-CCBC-E05E-9319-763A6F2E0896}"/>
              </a:ext>
            </a:extLst>
          </p:cNvPr>
          <p:cNvSpPr>
            <a:spLocks noGrp="1"/>
          </p:cNvSpPr>
          <p:nvPr>
            <p:ph type="sldNum" sz="quarter" idx="5"/>
          </p:nvPr>
        </p:nvSpPr>
        <p:spPr/>
        <p:txBody>
          <a:bodyPr/>
          <a:lstStyle/>
          <a:p>
            <a:fld id="{F7C19E1B-9841-4947-956E-4E7489943B16}" type="slidenum">
              <a:rPr lang="en-US" smtClean="0"/>
              <a:t>27</a:t>
            </a:fld>
            <a:endParaRPr lang="en-US"/>
          </a:p>
        </p:txBody>
      </p:sp>
    </p:spTree>
    <p:extLst>
      <p:ext uri="{BB962C8B-B14F-4D97-AF65-F5344CB8AC3E}">
        <p14:creationId xmlns:p14="http://schemas.microsoft.com/office/powerpoint/2010/main" val="3562661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F3831-2A8A-B009-1C65-8CA4087278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3B0F9B-5B41-3BB9-D642-E2F70C6F0D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61A1B1-4AE0-A035-8069-6BA176C48D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3CC8B4-5BB7-33B7-6819-AC3B8456B788}"/>
              </a:ext>
            </a:extLst>
          </p:cNvPr>
          <p:cNvSpPr>
            <a:spLocks noGrp="1"/>
          </p:cNvSpPr>
          <p:nvPr>
            <p:ph type="sldNum" sz="quarter" idx="5"/>
          </p:nvPr>
        </p:nvSpPr>
        <p:spPr/>
        <p:txBody>
          <a:bodyPr/>
          <a:lstStyle/>
          <a:p>
            <a:fld id="{F7C19E1B-9841-4947-956E-4E7489943B16}" type="slidenum">
              <a:rPr lang="en-US" smtClean="0"/>
              <a:t>28</a:t>
            </a:fld>
            <a:endParaRPr lang="en-US"/>
          </a:p>
        </p:txBody>
      </p:sp>
    </p:spTree>
    <p:extLst>
      <p:ext uri="{BB962C8B-B14F-4D97-AF65-F5344CB8AC3E}">
        <p14:creationId xmlns:p14="http://schemas.microsoft.com/office/powerpoint/2010/main" val="2160918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84AD1-C0FB-2150-D3E2-BFA5DA11C6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D3DA41-CAE6-044A-0203-1B66E1528F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E49837-A528-9CEC-DD5F-4EE2C06FC7BA}"/>
              </a:ext>
            </a:extLst>
          </p:cNvPr>
          <p:cNvSpPr>
            <a:spLocks noGrp="1"/>
          </p:cNvSpPr>
          <p:nvPr>
            <p:ph type="body" idx="1"/>
          </p:nvPr>
        </p:nvSpPr>
        <p:spPr/>
        <p:txBody>
          <a:bodyPr/>
          <a:lstStyle/>
          <a:p>
            <a:r>
              <a:rPr lang="en-US"/>
              <a:t>Review the natural events that will start happening next month. Write at least five natural events on the board with a blank check box next to it.</a:t>
            </a:r>
          </a:p>
        </p:txBody>
      </p:sp>
      <p:sp>
        <p:nvSpPr>
          <p:cNvPr id="4" name="Slide Number Placeholder 3">
            <a:extLst>
              <a:ext uri="{FF2B5EF4-FFF2-40B4-BE49-F238E27FC236}">
                <a16:creationId xmlns:a16="http://schemas.microsoft.com/office/drawing/2014/main" id="{924D37A5-9024-B333-01E9-6324DD547449}"/>
              </a:ext>
            </a:extLst>
          </p:cNvPr>
          <p:cNvSpPr>
            <a:spLocks noGrp="1"/>
          </p:cNvSpPr>
          <p:nvPr>
            <p:ph type="sldNum" sz="quarter" idx="5"/>
          </p:nvPr>
        </p:nvSpPr>
        <p:spPr/>
        <p:txBody>
          <a:bodyPr/>
          <a:lstStyle/>
          <a:p>
            <a:fld id="{F7C19E1B-9841-4947-956E-4E7489943B16}" type="slidenum">
              <a:rPr lang="en-US" smtClean="0"/>
              <a:t>29</a:t>
            </a:fld>
            <a:endParaRPr lang="en-US"/>
          </a:p>
        </p:txBody>
      </p:sp>
    </p:spTree>
    <p:extLst>
      <p:ext uri="{BB962C8B-B14F-4D97-AF65-F5344CB8AC3E}">
        <p14:creationId xmlns:p14="http://schemas.microsoft.com/office/powerpoint/2010/main" val="3100888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E3D60-69C4-FCCD-3A25-74689D13F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C47C3-4BD5-DF5C-A564-DCED6E6CFB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589AA0-27C9-FFCA-2FF2-B78203EEE558}"/>
              </a:ext>
            </a:extLst>
          </p:cNvPr>
          <p:cNvSpPr>
            <a:spLocks noGrp="1"/>
          </p:cNvSpPr>
          <p:nvPr>
            <p:ph type="body" idx="1"/>
          </p:nvPr>
        </p:nvSpPr>
        <p:spPr/>
        <p:txBody>
          <a:bodyPr/>
          <a:lstStyle/>
          <a:p>
            <a:r>
              <a:rPr lang="en-US"/>
              <a:t>Create a </a:t>
            </a:r>
            <a:r>
              <a:rPr lang="en-US" i="1"/>
              <a:t>Nature’s Timing Report </a:t>
            </a:r>
            <a:r>
              <a:rPr lang="en-US"/>
              <a:t>similar to the weather report. As time allows, show students how a weather forecaster reports the weather. Encourage groups to create and have a weekly </a:t>
            </a:r>
            <a:r>
              <a:rPr lang="en-US" i="1"/>
              <a:t>Nature’s Timing Report </a:t>
            </a:r>
            <a:r>
              <a:rPr lang="en-US"/>
              <a:t>and weather report. Have small student groups take turns having different teams present their reports. If the natural event occurs, place a checkmark next to the event with the data observed.</a:t>
            </a:r>
          </a:p>
        </p:txBody>
      </p:sp>
      <p:sp>
        <p:nvSpPr>
          <p:cNvPr id="4" name="Slide Number Placeholder 3">
            <a:extLst>
              <a:ext uri="{FF2B5EF4-FFF2-40B4-BE49-F238E27FC236}">
                <a16:creationId xmlns:a16="http://schemas.microsoft.com/office/drawing/2014/main" id="{8724D7C0-75B3-017B-B845-997E75C5F28E}"/>
              </a:ext>
            </a:extLst>
          </p:cNvPr>
          <p:cNvSpPr>
            <a:spLocks noGrp="1"/>
          </p:cNvSpPr>
          <p:nvPr>
            <p:ph type="sldNum" sz="quarter" idx="5"/>
          </p:nvPr>
        </p:nvSpPr>
        <p:spPr/>
        <p:txBody>
          <a:bodyPr/>
          <a:lstStyle/>
          <a:p>
            <a:fld id="{F7C19E1B-9841-4947-956E-4E7489943B16}" type="slidenum">
              <a:rPr lang="en-US" smtClean="0"/>
              <a:t>30</a:t>
            </a:fld>
            <a:endParaRPr lang="en-US"/>
          </a:p>
        </p:txBody>
      </p:sp>
    </p:spTree>
    <p:extLst>
      <p:ext uri="{BB962C8B-B14F-4D97-AF65-F5344CB8AC3E}">
        <p14:creationId xmlns:p14="http://schemas.microsoft.com/office/powerpoint/2010/main" val="750832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44777-2525-3E15-7110-8D264279B0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6122C-6DDF-4326-F8F1-60D690CDC2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019E7A-34CA-8F80-5EF7-22B714CAB2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2E10B8-4D34-93BD-4489-6B0CD0725B4B}"/>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1696207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8C3BB-41AE-0963-9F60-C10294B415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919DD-DFED-35EC-B47A-03D886DC77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8AE139-8553-0245-DAAD-27EC2E25885E}"/>
              </a:ext>
            </a:extLst>
          </p:cNvPr>
          <p:cNvSpPr>
            <a:spLocks noGrp="1"/>
          </p:cNvSpPr>
          <p:nvPr>
            <p:ph type="body" idx="1"/>
          </p:nvPr>
        </p:nvSpPr>
        <p:spPr/>
        <p:txBody>
          <a:bodyPr/>
          <a:lstStyle/>
          <a:p>
            <a:r>
              <a:rPr lang="en-US"/>
              <a:t>Refer to the student guide </a:t>
            </a:r>
            <a:r>
              <a:rPr lang="en-US" b="1"/>
              <a:t>Lesson 5C Nature Events</a:t>
            </a:r>
            <a:r>
              <a:rPr lang="en-US"/>
              <a:t> introduction page with the different Missouri plants and animals in winter.</a:t>
            </a:r>
          </a:p>
        </p:txBody>
      </p:sp>
      <p:sp>
        <p:nvSpPr>
          <p:cNvPr id="4" name="Slide Number Placeholder 3">
            <a:extLst>
              <a:ext uri="{FF2B5EF4-FFF2-40B4-BE49-F238E27FC236}">
                <a16:creationId xmlns:a16="http://schemas.microsoft.com/office/drawing/2014/main" id="{AEF61442-5933-0663-FBB5-029FD36034E5}"/>
              </a:ext>
            </a:extLst>
          </p:cNvPr>
          <p:cNvSpPr>
            <a:spLocks noGrp="1"/>
          </p:cNvSpPr>
          <p:nvPr>
            <p:ph type="sldNum" sz="quarter" idx="5"/>
          </p:nvPr>
        </p:nvSpPr>
        <p:spPr/>
        <p:txBody>
          <a:bodyPr/>
          <a:lstStyle/>
          <a:p>
            <a:fld id="{F7C19E1B-9841-4947-956E-4E7489943B16}" type="slidenum">
              <a:rPr lang="en-US" smtClean="0"/>
              <a:t>31</a:t>
            </a:fld>
            <a:endParaRPr lang="en-US"/>
          </a:p>
        </p:txBody>
      </p:sp>
    </p:spTree>
    <p:extLst>
      <p:ext uri="{BB962C8B-B14F-4D97-AF65-F5344CB8AC3E}">
        <p14:creationId xmlns:p14="http://schemas.microsoft.com/office/powerpoint/2010/main" val="19555072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5CD17-31E9-1ADE-4CF0-4529A06C9D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7D2DE3-459D-8DF4-CB20-FBFDE112BB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DCF79D-6FA0-C593-B038-58B7DE5A70F8}"/>
              </a:ext>
            </a:extLst>
          </p:cNvPr>
          <p:cNvSpPr>
            <a:spLocks noGrp="1"/>
          </p:cNvSpPr>
          <p:nvPr>
            <p:ph type="body" idx="1"/>
          </p:nvPr>
        </p:nvSpPr>
        <p:spPr/>
        <p:txBody>
          <a:bodyPr/>
          <a:lstStyle/>
          <a:p>
            <a:r>
              <a:rPr lang="en-US"/>
              <a:t>After exploring the connection between weather changes and changes in the behavior of plants and animals, have students open their student guides to the </a:t>
            </a:r>
            <a:r>
              <a:rPr lang="en-US" b="1"/>
              <a:t>Claim, Evidence, Reasoning section </a:t>
            </a:r>
            <a:r>
              <a:rPr lang="en-US"/>
              <a:t>on Page 85. Discuss the page with the students  - read the guiding question and then explain what the students need to do to answer the questions (fill in the blanks and draw three ways that plants and animals survive winter).</a:t>
            </a:r>
          </a:p>
        </p:txBody>
      </p:sp>
      <p:sp>
        <p:nvSpPr>
          <p:cNvPr id="4" name="Slide Number Placeholder 3">
            <a:extLst>
              <a:ext uri="{FF2B5EF4-FFF2-40B4-BE49-F238E27FC236}">
                <a16:creationId xmlns:a16="http://schemas.microsoft.com/office/drawing/2014/main" id="{8813DF89-CD4E-1408-1C57-9E5878FDEBEC}"/>
              </a:ext>
            </a:extLst>
          </p:cNvPr>
          <p:cNvSpPr>
            <a:spLocks noGrp="1"/>
          </p:cNvSpPr>
          <p:nvPr>
            <p:ph type="sldNum" sz="quarter" idx="5"/>
          </p:nvPr>
        </p:nvSpPr>
        <p:spPr/>
        <p:txBody>
          <a:bodyPr/>
          <a:lstStyle/>
          <a:p>
            <a:fld id="{F7C19E1B-9841-4947-956E-4E7489943B16}" type="slidenum">
              <a:rPr lang="en-US" smtClean="0"/>
              <a:t>32</a:t>
            </a:fld>
            <a:endParaRPr lang="en-US"/>
          </a:p>
        </p:txBody>
      </p:sp>
    </p:spTree>
    <p:extLst>
      <p:ext uri="{BB962C8B-B14F-4D97-AF65-F5344CB8AC3E}">
        <p14:creationId xmlns:p14="http://schemas.microsoft.com/office/powerpoint/2010/main" val="1117378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7AF2B-59D9-6E27-49CF-F5641EF1F0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A34C80-D3B0-1750-6AB3-2F0D696880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5B8704-2371-D9D8-1F4E-DB9A136C712C}"/>
              </a:ext>
            </a:extLst>
          </p:cNvPr>
          <p:cNvSpPr>
            <a:spLocks noGrp="1"/>
          </p:cNvSpPr>
          <p:nvPr>
            <p:ph type="body" idx="1"/>
          </p:nvPr>
        </p:nvSpPr>
        <p:spPr/>
        <p:txBody>
          <a:bodyPr/>
          <a:lstStyle/>
          <a:p>
            <a:r>
              <a:rPr lang="en-US" b="1"/>
              <a:t>Rubric:</a:t>
            </a:r>
          </a:p>
          <a:p>
            <a:pPr marL="171450" indent="-171450">
              <a:buFont typeface="Arial" panose="020B0604020202020204" pitchFamily="34" charset="0"/>
              <a:buChar char="•"/>
            </a:pPr>
            <a:r>
              <a:rPr lang="en-US"/>
              <a:t>4 (Exceeds) – Students draw three methods that plants or animals use to survive winter.</a:t>
            </a:r>
          </a:p>
          <a:p>
            <a:pPr marL="171450" indent="-171450">
              <a:buFont typeface="Arial" panose="020B0604020202020204" pitchFamily="34" charset="0"/>
              <a:buChar char="•"/>
            </a:pPr>
            <a:r>
              <a:rPr lang="en-US"/>
              <a:t>3 (Meets) – Students draw two methods that plants or animals use to survive the winter.</a:t>
            </a:r>
          </a:p>
          <a:p>
            <a:pPr marL="171450" indent="-171450">
              <a:buFont typeface="Arial" panose="020B0604020202020204" pitchFamily="34" charset="0"/>
              <a:buChar char="•"/>
            </a:pPr>
            <a:r>
              <a:rPr lang="en-US"/>
              <a:t>2 (Partially Meets) – Students draw one method that a plant or animal uses to survive the winter.</a:t>
            </a:r>
          </a:p>
          <a:p>
            <a:pPr marL="171450" indent="-171450">
              <a:buFont typeface="Arial" panose="020B0604020202020204" pitchFamily="34" charset="0"/>
              <a:buChar char="•"/>
            </a:pPr>
            <a:r>
              <a:rPr lang="en-US"/>
              <a:t>1 (Doesn’t Meet) – Students do not provide a method for a plant or animal survival in winter.</a:t>
            </a:r>
          </a:p>
        </p:txBody>
      </p:sp>
      <p:sp>
        <p:nvSpPr>
          <p:cNvPr id="4" name="Slide Number Placeholder 3">
            <a:extLst>
              <a:ext uri="{FF2B5EF4-FFF2-40B4-BE49-F238E27FC236}">
                <a16:creationId xmlns:a16="http://schemas.microsoft.com/office/drawing/2014/main" id="{6DA4505E-17CD-0B02-5B6C-70FEB1D8680C}"/>
              </a:ext>
            </a:extLst>
          </p:cNvPr>
          <p:cNvSpPr>
            <a:spLocks noGrp="1"/>
          </p:cNvSpPr>
          <p:nvPr>
            <p:ph type="sldNum" sz="quarter" idx="5"/>
          </p:nvPr>
        </p:nvSpPr>
        <p:spPr/>
        <p:txBody>
          <a:bodyPr/>
          <a:lstStyle/>
          <a:p>
            <a:fld id="{F7C19E1B-9841-4947-956E-4E7489943B16}" type="slidenum">
              <a:rPr lang="en-US" smtClean="0"/>
              <a:t>33</a:t>
            </a:fld>
            <a:endParaRPr lang="en-US"/>
          </a:p>
        </p:txBody>
      </p:sp>
    </p:spTree>
    <p:extLst>
      <p:ext uri="{BB962C8B-B14F-4D97-AF65-F5344CB8AC3E}">
        <p14:creationId xmlns:p14="http://schemas.microsoft.com/office/powerpoint/2010/main" val="820927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3D8C5-8F28-8D9D-28D3-95EF055C20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47F391-8502-36AC-750D-8BC06766AA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CE26D5-5C32-9C31-A153-761E10783505}"/>
              </a:ext>
            </a:extLst>
          </p:cNvPr>
          <p:cNvSpPr>
            <a:spLocks noGrp="1"/>
          </p:cNvSpPr>
          <p:nvPr>
            <p:ph type="body" idx="1"/>
          </p:nvPr>
        </p:nvSpPr>
        <p:spPr/>
        <p:txBody>
          <a:bodyPr/>
          <a:lstStyle/>
          <a:p>
            <a:r>
              <a:rPr lang="en-US"/>
              <a:t>Plant in picture: Sycamore tree</a:t>
            </a:r>
          </a:p>
        </p:txBody>
      </p:sp>
      <p:sp>
        <p:nvSpPr>
          <p:cNvPr id="4" name="Slide Number Placeholder 3">
            <a:extLst>
              <a:ext uri="{FF2B5EF4-FFF2-40B4-BE49-F238E27FC236}">
                <a16:creationId xmlns:a16="http://schemas.microsoft.com/office/drawing/2014/main" id="{B7DAAFE3-56C2-D5CD-E4B5-FCBC59DEF059}"/>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4086444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F2133-C8F3-3A76-34F8-E64A08E025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3471F4-0237-B8A7-B00A-AF93E7087D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9E3282-3062-DDA8-C77E-F8351959FB6E}"/>
              </a:ext>
            </a:extLst>
          </p:cNvPr>
          <p:cNvSpPr>
            <a:spLocks noGrp="1"/>
          </p:cNvSpPr>
          <p:nvPr>
            <p:ph type="body" idx="1"/>
          </p:nvPr>
        </p:nvSpPr>
        <p:spPr/>
        <p:txBody>
          <a:bodyPr/>
          <a:lstStyle/>
          <a:p>
            <a:r>
              <a:rPr lang="en-US"/>
              <a:t>As scientists, we can record these changes. We need to first practice observing and recording what we see outside. Let’s use our eyes like a detective and look for different plants and animals, or look for signs of different plants and animals. </a:t>
            </a:r>
          </a:p>
          <a:p>
            <a:endParaRPr lang="en-US"/>
          </a:p>
          <a:p>
            <a:r>
              <a:rPr lang="en-US"/>
              <a:t>Have students open their student guides to </a:t>
            </a:r>
            <a:r>
              <a:rPr lang="en-US" b="1"/>
              <a:t>Draw It! 5C Around the Schoolyard: Who’s Here? </a:t>
            </a:r>
            <a:r>
              <a:rPr lang="en-US"/>
              <a:t>on Page 81. Students will draw the plants and animals they find, or the signs left behind by plants or animals in the schoolyard.</a:t>
            </a:r>
          </a:p>
          <a:p>
            <a:endParaRPr lang="en-US"/>
          </a:p>
          <a:p>
            <a:r>
              <a:rPr lang="en-US"/>
              <a:t>Give the students a boundary when you go outside. Tell them to find a spot to observe and listen quietly. Tell them to look in three areas: high, at eye level, and at the ground. Give them at least one minute to look in a high direction. After one minute, give them time to draw the plants or animals that they saw or heard and what they were doing. Repeat this for things found at eye level and again at ground level. </a:t>
            </a:r>
          </a:p>
        </p:txBody>
      </p:sp>
      <p:sp>
        <p:nvSpPr>
          <p:cNvPr id="4" name="Slide Number Placeholder 3">
            <a:extLst>
              <a:ext uri="{FF2B5EF4-FFF2-40B4-BE49-F238E27FC236}">
                <a16:creationId xmlns:a16="http://schemas.microsoft.com/office/drawing/2014/main" id="{CBCBAF3C-B4F9-F885-DA96-B9D4E2137D0D}"/>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2563582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4D4A8-84B9-CFA3-211A-2E81818171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E8BD45-7F14-A819-1676-A3E2F704D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6AB7FA-12A0-51E2-274D-C371EC6DD1BE}"/>
              </a:ext>
            </a:extLst>
          </p:cNvPr>
          <p:cNvSpPr>
            <a:spLocks noGrp="1"/>
          </p:cNvSpPr>
          <p:nvPr>
            <p:ph type="body" idx="1"/>
          </p:nvPr>
        </p:nvSpPr>
        <p:spPr/>
        <p:txBody>
          <a:bodyPr/>
          <a:lstStyle/>
          <a:p>
            <a:r>
              <a:rPr lang="en-US"/>
              <a:t>Go back inside the classroom. Have the students open their student guide to the </a:t>
            </a:r>
            <a:r>
              <a:rPr lang="en-US" b="1"/>
              <a:t>Science Notebook 5C Nature Calendar </a:t>
            </a:r>
            <a:r>
              <a:rPr lang="en-US"/>
              <a:t>section on pages 82 – 83. </a:t>
            </a:r>
          </a:p>
          <a:p>
            <a:endParaRPr lang="en-US"/>
          </a:p>
          <a:p>
            <a:r>
              <a:rPr lang="en-US"/>
              <a:t>We’ll be going outside several times over the next month. Each time you’ll go back to the same spot and draw a natural event entry for that data in your calendar. Draw what you saw that plant or animal doing. Remember to label your drawings.</a:t>
            </a:r>
          </a:p>
          <a:p>
            <a:endParaRPr lang="en-US" b="1"/>
          </a:p>
          <a:p>
            <a:r>
              <a:rPr lang="en-US" b="1"/>
              <a:t>Teacher Note: </a:t>
            </a:r>
            <a:r>
              <a:rPr lang="en-US"/>
              <a:t>Keeping a nature journal is a great method to document seasonal changes and will give students a diary of their drawings and observations in the </a:t>
            </a:r>
            <a:r>
              <a:rPr lang="en-US" b="1"/>
              <a:t>Nature Calendar</a:t>
            </a:r>
            <a:r>
              <a:rPr lang="en-US"/>
              <a:t>, you may choose to use a nature journal. Give your students ownership of their journal and allow them to create their own booklet. From the </a:t>
            </a:r>
            <a:r>
              <a:rPr lang="en-US" i="1"/>
              <a:t>MDC Teacher Portal</a:t>
            </a:r>
            <a:r>
              <a:rPr lang="en-US"/>
              <a:t>, play the </a:t>
            </a:r>
            <a:r>
              <a:rPr lang="en-US" i="1"/>
              <a:t>Creating a Simple Nature Journal</a:t>
            </a:r>
            <a:r>
              <a:rPr lang="en-US"/>
              <a:t> video for your students. Instruct students to write the same information below for entry as they would have in their </a:t>
            </a:r>
            <a:r>
              <a:rPr lang="en-US" b="1"/>
              <a:t>Nature Calendar</a:t>
            </a:r>
            <a:r>
              <a:rPr lang="en-US"/>
              <a:t>.</a:t>
            </a:r>
          </a:p>
        </p:txBody>
      </p:sp>
      <p:sp>
        <p:nvSpPr>
          <p:cNvPr id="4" name="Slide Number Placeholder 3">
            <a:extLst>
              <a:ext uri="{FF2B5EF4-FFF2-40B4-BE49-F238E27FC236}">
                <a16:creationId xmlns:a16="http://schemas.microsoft.com/office/drawing/2014/main" id="{0B27914B-60E5-B415-F719-B7D582B96E28}"/>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3735964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0EF96-2C6C-FBBB-CD7C-FBA6667242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680DA3-FBAF-139D-5A73-C254053063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A337E8-8EBB-13C0-02E9-A12368BBDCF7}"/>
              </a:ext>
            </a:extLst>
          </p:cNvPr>
          <p:cNvSpPr>
            <a:spLocks noGrp="1"/>
          </p:cNvSpPr>
          <p:nvPr>
            <p:ph type="body" idx="1"/>
          </p:nvPr>
        </p:nvSpPr>
        <p:spPr/>
        <p:txBody>
          <a:bodyPr/>
          <a:lstStyle/>
          <a:p>
            <a:r>
              <a:rPr lang="en-US"/>
              <a:t>Introduce through modeling how to data box in the Nature Calendar. Draw an empty box on the board and write the following into the box:</a:t>
            </a:r>
          </a:p>
          <a:p>
            <a:pPr marL="171450" indent="-171450">
              <a:buFont typeface="Arial" panose="020B0604020202020204" pitchFamily="34" charset="0"/>
              <a:buChar char="•"/>
            </a:pPr>
            <a:r>
              <a:rPr lang="en-US"/>
              <a:t>Date in upper left-hand corner</a:t>
            </a:r>
          </a:p>
          <a:p>
            <a:pPr marL="171450" indent="-171450">
              <a:buFont typeface="Arial" panose="020B0604020202020204" pitchFamily="34" charset="0"/>
              <a:buChar char="•"/>
            </a:pPr>
            <a:r>
              <a:rPr lang="en-US"/>
              <a:t>Time in upper right-hand corner</a:t>
            </a:r>
          </a:p>
          <a:p>
            <a:pPr marL="171450" indent="-171450">
              <a:buFont typeface="Arial" panose="020B0604020202020204" pitchFamily="34" charset="0"/>
              <a:buChar char="•"/>
            </a:pPr>
            <a:r>
              <a:rPr lang="en-US"/>
              <a:t>Record the outside temperature</a:t>
            </a:r>
          </a:p>
          <a:p>
            <a:pPr marL="171450" indent="-171450">
              <a:buFont typeface="Arial" panose="020B0604020202020204" pitchFamily="34" charset="0"/>
              <a:buChar char="•"/>
            </a:pPr>
            <a:r>
              <a:rPr lang="en-US"/>
              <a:t>Draw the nature event in the center</a:t>
            </a:r>
          </a:p>
        </p:txBody>
      </p:sp>
      <p:sp>
        <p:nvSpPr>
          <p:cNvPr id="4" name="Slide Number Placeholder 3">
            <a:extLst>
              <a:ext uri="{FF2B5EF4-FFF2-40B4-BE49-F238E27FC236}">
                <a16:creationId xmlns:a16="http://schemas.microsoft.com/office/drawing/2014/main" id="{B7219803-A63C-BF1B-51B2-069283E04FF2}"/>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333486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4D67E-E486-B49E-29D9-2BA1114B5C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70221B-96B1-CC70-CE43-4001E36E33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3C3F28-26C2-3F19-59D8-7A4A8093E263}"/>
              </a:ext>
            </a:extLst>
          </p:cNvPr>
          <p:cNvSpPr>
            <a:spLocks noGrp="1"/>
          </p:cNvSpPr>
          <p:nvPr>
            <p:ph type="body" idx="1"/>
          </p:nvPr>
        </p:nvSpPr>
        <p:spPr/>
        <p:txBody>
          <a:bodyPr/>
          <a:lstStyle/>
          <a:p>
            <a:r>
              <a:rPr lang="en-US"/>
              <a:t>Allow students time to draw their nature event from the </a:t>
            </a:r>
            <a:r>
              <a:rPr lang="en-US" b="1"/>
              <a:t>Draw It! 5C Around the Schoolyard: Who’s Here? </a:t>
            </a:r>
            <a:r>
              <a:rPr lang="en-US"/>
              <a:t>on Page 81. They may use colored pencils or crayons to color their entry.</a:t>
            </a:r>
          </a:p>
          <a:p>
            <a:endParaRPr lang="en-US"/>
          </a:p>
          <a:p>
            <a:r>
              <a:rPr lang="en-US"/>
              <a:t>Students can continue their nature observations using the </a:t>
            </a:r>
            <a:r>
              <a:rPr lang="en-US" b="1"/>
              <a:t>5C Blank Nature Calendar</a:t>
            </a:r>
            <a:r>
              <a:rPr lang="en-US"/>
              <a:t>. Calendars can be kept in a folder with the Weather Calendars or taped into their student guides. </a:t>
            </a:r>
          </a:p>
          <a:p>
            <a:endParaRPr lang="en-US"/>
          </a:p>
          <a:p>
            <a:r>
              <a:rPr lang="en-US"/>
              <a:t>Based on individual observations, have each student draw their own nature picture for the month. Students fill in the date, weather for that day, and a description of what the plant or animal is doing. To help ensure an understanding of seasonal change, repeat monthly as time allows.</a:t>
            </a:r>
          </a:p>
        </p:txBody>
      </p:sp>
      <p:sp>
        <p:nvSpPr>
          <p:cNvPr id="4" name="Slide Number Placeholder 3">
            <a:extLst>
              <a:ext uri="{FF2B5EF4-FFF2-40B4-BE49-F238E27FC236}">
                <a16:creationId xmlns:a16="http://schemas.microsoft.com/office/drawing/2014/main" id="{30763C69-2B64-02A6-AAF7-5646E3DC393F}"/>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2286863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D511B-1292-A53C-F79B-D7D28C348E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9B2B1-8FE2-7550-BE89-5E24652C96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5C809E-61F2-B700-5EF4-B0044046C456}"/>
              </a:ext>
            </a:extLst>
          </p:cNvPr>
          <p:cNvSpPr>
            <a:spLocks noGrp="1"/>
          </p:cNvSpPr>
          <p:nvPr>
            <p:ph type="body" idx="1"/>
          </p:nvPr>
        </p:nvSpPr>
        <p:spPr/>
        <p:txBody>
          <a:bodyPr/>
          <a:lstStyle/>
          <a:p>
            <a:r>
              <a:rPr lang="en-US"/>
              <a:t>Review </a:t>
            </a:r>
            <a:r>
              <a:rPr lang="en-US" b="1"/>
              <a:t>Unit 1, Lesson 1B: If I Am a Lizard </a:t>
            </a:r>
            <a:r>
              <a:rPr lang="en-US"/>
              <a:t>on student guide Page 11. We learned cold-blooded animals get warm from the sun and warm air. You won’t see cold-blooded animals during winter in Missouri. Birds are warm-blooded, so they create their own warmth. However, they along with insects, will change their behavior during the winter to stay alive. </a:t>
            </a:r>
          </a:p>
        </p:txBody>
      </p:sp>
      <p:sp>
        <p:nvSpPr>
          <p:cNvPr id="4" name="Slide Number Placeholder 3">
            <a:extLst>
              <a:ext uri="{FF2B5EF4-FFF2-40B4-BE49-F238E27FC236}">
                <a16:creationId xmlns:a16="http://schemas.microsoft.com/office/drawing/2014/main" id="{E5A96216-F998-DD63-6B70-DD10B57CF593}"/>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2585521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FAA86-0086-D725-7D5E-1C481347F4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3D2303-681D-0B7E-164E-45523CD8D1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EA857D-3BB3-A3FA-E8CA-E9F3C812A0B3}"/>
              </a:ext>
            </a:extLst>
          </p:cNvPr>
          <p:cNvSpPr>
            <a:spLocks noGrp="1"/>
          </p:cNvSpPr>
          <p:nvPr>
            <p:ph type="dt" sz="half" idx="10"/>
          </p:nvPr>
        </p:nvSpPr>
        <p:spPr/>
        <p:txBody>
          <a:bodyPr/>
          <a:lstStyle/>
          <a:p>
            <a:fld id="{CF7693D7-57B9-4F7F-96D8-7B1A573E90DA}" type="datetimeFigureOut">
              <a:rPr lang="en-US" smtClean="0"/>
              <a:t>8/13/2025</a:t>
            </a:fld>
            <a:endParaRPr lang="en-US"/>
          </a:p>
        </p:txBody>
      </p:sp>
      <p:sp>
        <p:nvSpPr>
          <p:cNvPr id="5" name="Footer Placeholder 4">
            <a:extLst>
              <a:ext uri="{FF2B5EF4-FFF2-40B4-BE49-F238E27FC236}">
                <a16:creationId xmlns:a16="http://schemas.microsoft.com/office/drawing/2014/main" id="{B599D7DA-FE97-B7FD-30F8-444BB25005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9EE5F-A2F7-4C5A-4BDC-44CE11374972}"/>
              </a:ext>
            </a:extLst>
          </p:cNvPr>
          <p:cNvSpPr>
            <a:spLocks noGrp="1"/>
          </p:cNvSpPr>
          <p:nvPr>
            <p:ph type="sldNum" sz="quarter" idx="12"/>
          </p:nvPr>
        </p:nvSpPr>
        <p:spPr/>
        <p:txBody>
          <a:bodyPr/>
          <a:lstStyle/>
          <a:p>
            <a:fld id="{4FBC672A-1EA3-435A-9455-B2639F187742}" type="slidenum">
              <a:rPr lang="en-US" smtClean="0"/>
              <a:t>‹#›</a:t>
            </a:fld>
            <a:endParaRPr lang="en-US"/>
          </a:p>
        </p:txBody>
      </p:sp>
    </p:spTree>
    <p:extLst>
      <p:ext uri="{BB962C8B-B14F-4D97-AF65-F5344CB8AC3E}">
        <p14:creationId xmlns:p14="http://schemas.microsoft.com/office/powerpoint/2010/main" val="616220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83232-1297-47D2-3091-625D535050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86DF64-91DC-5951-4E20-26A1905D82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C8D7B8-6CC4-3A0B-4016-042F1B59AAC5}"/>
              </a:ext>
            </a:extLst>
          </p:cNvPr>
          <p:cNvSpPr>
            <a:spLocks noGrp="1"/>
          </p:cNvSpPr>
          <p:nvPr>
            <p:ph type="dt" sz="half" idx="10"/>
          </p:nvPr>
        </p:nvSpPr>
        <p:spPr/>
        <p:txBody>
          <a:bodyPr/>
          <a:lstStyle/>
          <a:p>
            <a:fld id="{CF7693D7-57B9-4F7F-96D8-7B1A573E90DA}" type="datetimeFigureOut">
              <a:rPr lang="en-US" smtClean="0"/>
              <a:t>8/13/2025</a:t>
            </a:fld>
            <a:endParaRPr lang="en-US"/>
          </a:p>
        </p:txBody>
      </p:sp>
      <p:sp>
        <p:nvSpPr>
          <p:cNvPr id="5" name="Footer Placeholder 4">
            <a:extLst>
              <a:ext uri="{FF2B5EF4-FFF2-40B4-BE49-F238E27FC236}">
                <a16:creationId xmlns:a16="http://schemas.microsoft.com/office/drawing/2014/main" id="{FA99C81D-A379-CDE5-DF78-488C5CCA4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A3BB7F-FD71-959C-9644-89837819CD94}"/>
              </a:ext>
            </a:extLst>
          </p:cNvPr>
          <p:cNvSpPr>
            <a:spLocks noGrp="1"/>
          </p:cNvSpPr>
          <p:nvPr>
            <p:ph type="sldNum" sz="quarter" idx="12"/>
          </p:nvPr>
        </p:nvSpPr>
        <p:spPr/>
        <p:txBody>
          <a:bodyPr/>
          <a:lstStyle/>
          <a:p>
            <a:fld id="{4FBC672A-1EA3-435A-9455-B2639F187742}" type="slidenum">
              <a:rPr lang="en-US" smtClean="0"/>
              <a:t>‹#›</a:t>
            </a:fld>
            <a:endParaRPr lang="en-US"/>
          </a:p>
        </p:txBody>
      </p:sp>
    </p:spTree>
    <p:extLst>
      <p:ext uri="{BB962C8B-B14F-4D97-AF65-F5344CB8AC3E}">
        <p14:creationId xmlns:p14="http://schemas.microsoft.com/office/powerpoint/2010/main" val="523015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865BA3-3069-292C-4EBF-B6F367C940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0DE42A-E7A8-1CD9-4A83-A6E7A7429D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3B159B-77A9-8113-DB4D-A93E644F3A9C}"/>
              </a:ext>
            </a:extLst>
          </p:cNvPr>
          <p:cNvSpPr>
            <a:spLocks noGrp="1"/>
          </p:cNvSpPr>
          <p:nvPr>
            <p:ph type="dt" sz="half" idx="10"/>
          </p:nvPr>
        </p:nvSpPr>
        <p:spPr/>
        <p:txBody>
          <a:bodyPr/>
          <a:lstStyle/>
          <a:p>
            <a:fld id="{CF7693D7-57B9-4F7F-96D8-7B1A573E90DA}" type="datetimeFigureOut">
              <a:rPr lang="en-US" smtClean="0"/>
              <a:t>8/13/2025</a:t>
            </a:fld>
            <a:endParaRPr lang="en-US"/>
          </a:p>
        </p:txBody>
      </p:sp>
      <p:sp>
        <p:nvSpPr>
          <p:cNvPr id="5" name="Footer Placeholder 4">
            <a:extLst>
              <a:ext uri="{FF2B5EF4-FFF2-40B4-BE49-F238E27FC236}">
                <a16:creationId xmlns:a16="http://schemas.microsoft.com/office/drawing/2014/main" id="{A948FD9A-5A87-959C-96DC-2E8B938CB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E119BF-B177-A100-677E-C75CBF7C7ED1}"/>
              </a:ext>
            </a:extLst>
          </p:cNvPr>
          <p:cNvSpPr>
            <a:spLocks noGrp="1"/>
          </p:cNvSpPr>
          <p:nvPr>
            <p:ph type="sldNum" sz="quarter" idx="12"/>
          </p:nvPr>
        </p:nvSpPr>
        <p:spPr/>
        <p:txBody>
          <a:bodyPr/>
          <a:lstStyle/>
          <a:p>
            <a:fld id="{4FBC672A-1EA3-435A-9455-B2639F187742}" type="slidenum">
              <a:rPr lang="en-US" smtClean="0"/>
              <a:t>‹#›</a:t>
            </a:fld>
            <a:endParaRPr lang="en-US"/>
          </a:p>
        </p:txBody>
      </p:sp>
    </p:spTree>
    <p:extLst>
      <p:ext uri="{BB962C8B-B14F-4D97-AF65-F5344CB8AC3E}">
        <p14:creationId xmlns:p14="http://schemas.microsoft.com/office/powerpoint/2010/main" val="449903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141B3-C698-8866-FAFC-265338C4B8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A96873-81D2-DEBC-61A6-C8A2EA5C29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B5687B-2C67-05E5-4C9A-61F039C4D65C}"/>
              </a:ext>
            </a:extLst>
          </p:cNvPr>
          <p:cNvSpPr>
            <a:spLocks noGrp="1"/>
          </p:cNvSpPr>
          <p:nvPr>
            <p:ph type="dt" sz="half" idx="10"/>
          </p:nvPr>
        </p:nvSpPr>
        <p:spPr/>
        <p:txBody>
          <a:bodyPr/>
          <a:lstStyle/>
          <a:p>
            <a:fld id="{CF7693D7-57B9-4F7F-96D8-7B1A573E90DA}" type="datetimeFigureOut">
              <a:rPr lang="en-US" smtClean="0"/>
              <a:t>8/13/2025</a:t>
            </a:fld>
            <a:endParaRPr lang="en-US"/>
          </a:p>
        </p:txBody>
      </p:sp>
      <p:sp>
        <p:nvSpPr>
          <p:cNvPr id="5" name="Footer Placeholder 4">
            <a:extLst>
              <a:ext uri="{FF2B5EF4-FFF2-40B4-BE49-F238E27FC236}">
                <a16:creationId xmlns:a16="http://schemas.microsoft.com/office/drawing/2014/main" id="{266404BF-1B97-E62A-B709-5B1D0442B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F58252-AC1B-16FF-F041-0560E0D8E19E}"/>
              </a:ext>
            </a:extLst>
          </p:cNvPr>
          <p:cNvSpPr>
            <a:spLocks noGrp="1"/>
          </p:cNvSpPr>
          <p:nvPr>
            <p:ph type="sldNum" sz="quarter" idx="12"/>
          </p:nvPr>
        </p:nvSpPr>
        <p:spPr/>
        <p:txBody>
          <a:bodyPr/>
          <a:lstStyle/>
          <a:p>
            <a:fld id="{4FBC672A-1EA3-435A-9455-B2639F187742}" type="slidenum">
              <a:rPr lang="en-US" smtClean="0"/>
              <a:t>‹#›</a:t>
            </a:fld>
            <a:endParaRPr lang="en-US"/>
          </a:p>
        </p:txBody>
      </p:sp>
    </p:spTree>
    <p:extLst>
      <p:ext uri="{BB962C8B-B14F-4D97-AF65-F5344CB8AC3E}">
        <p14:creationId xmlns:p14="http://schemas.microsoft.com/office/powerpoint/2010/main" val="4137002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B0475-6204-F2CA-3FF6-1F2CEC00DA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2CC176-867D-E0B9-0BD3-260B52E2C47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999E7C-2839-E333-4793-59A5653BF487}"/>
              </a:ext>
            </a:extLst>
          </p:cNvPr>
          <p:cNvSpPr>
            <a:spLocks noGrp="1"/>
          </p:cNvSpPr>
          <p:nvPr>
            <p:ph type="dt" sz="half" idx="10"/>
          </p:nvPr>
        </p:nvSpPr>
        <p:spPr/>
        <p:txBody>
          <a:bodyPr/>
          <a:lstStyle/>
          <a:p>
            <a:fld id="{CF7693D7-57B9-4F7F-96D8-7B1A573E90DA}" type="datetimeFigureOut">
              <a:rPr lang="en-US" smtClean="0"/>
              <a:t>8/13/2025</a:t>
            </a:fld>
            <a:endParaRPr lang="en-US"/>
          </a:p>
        </p:txBody>
      </p:sp>
      <p:sp>
        <p:nvSpPr>
          <p:cNvPr id="5" name="Footer Placeholder 4">
            <a:extLst>
              <a:ext uri="{FF2B5EF4-FFF2-40B4-BE49-F238E27FC236}">
                <a16:creationId xmlns:a16="http://schemas.microsoft.com/office/drawing/2014/main" id="{8AD7DECD-E851-AFA9-88A1-DE089DCF8C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DA24F2-0592-C901-0B65-7935316E685A}"/>
              </a:ext>
            </a:extLst>
          </p:cNvPr>
          <p:cNvSpPr>
            <a:spLocks noGrp="1"/>
          </p:cNvSpPr>
          <p:nvPr>
            <p:ph type="sldNum" sz="quarter" idx="12"/>
          </p:nvPr>
        </p:nvSpPr>
        <p:spPr/>
        <p:txBody>
          <a:bodyPr/>
          <a:lstStyle/>
          <a:p>
            <a:fld id="{4FBC672A-1EA3-435A-9455-B2639F187742}" type="slidenum">
              <a:rPr lang="en-US" smtClean="0"/>
              <a:t>‹#›</a:t>
            </a:fld>
            <a:endParaRPr lang="en-US"/>
          </a:p>
        </p:txBody>
      </p:sp>
    </p:spTree>
    <p:extLst>
      <p:ext uri="{BB962C8B-B14F-4D97-AF65-F5344CB8AC3E}">
        <p14:creationId xmlns:p14="http://schemas.microsoft.com/office/powerpoint/2010/main" val="1330577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02FC0-DC7E-9404-9065-954E91A5F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E80B6A-CBC9-CC5A-6F05-AF7831B93F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ADE147-3B8E-AE87-C18A-3880FB052B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754D13-5620-1A4E-D391-B3DE9349FF72}"/>
              </a:ext>
            </a:extLst>
          </p:cNvPr>
          <p:cNvSpPr>
            <a:spLocks noGrp="1"/>
          </p:cNvSpPr>
          <p:nvPr>
            <p:ph type="dt" sz="half" idx="10"/>
          </p:nvPr>
        </p:nvSpPr>
        <p:spPr/>
        <p:txBody>
          <a:bodyPr/>
          <a:lstStyle/>
          <a:p>
            <a:fld id="{CF7693D7-57B9-4F7F-96D8-7B1A573E90DA}" type="datetimeFigureOut">
              <a:rPr lang="en-US" smtClean="0"/>
              <a:t>8/13/2025</a:t>
            </a:fld>
            <a:endParaRPr lang="en-US"/>
          </a:p>
        </p:txBody>
      </p:sp>
      <p:sp>
        <p:nvSpPr>
          <p:cNvPr id="6" name="Footer Placeholder 5">
            <a:extLst>
              <a:ext uri="{FF2B5EF4-FFF2-40B4-BE49-F238E27FC236}">
                <a16:creationId xmlns:a16="http://schemas.microsoft.com/office/drawing/2014/main" id="{8731FF76-E8BC-11A9-EB24-5815F15D88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F366A7-2A8E-213B-0D9B-2CE5FE364860}"/>
              </a:ext>
            </a:extLst>
          </p:cNvPr>
          <p:cNvSpPr>
            <a:spLocks noGrp="1"/>
          </p:cNvSpPr>
          <p:nvPr>
            <p:ph type="sldNum" sz="quarter" idx="12"/>
          </p:nvPr>
        </p:nvSpPr>
        <p:spPr/>
        <p:txBody>
          <a:bodyPr/>
          <a:lstStyle/>
          <a:p>
            <a:fld id="{4FBC672A-1EA3-435A-9455-B2639F187742}" type="slidenum">
              <a:rPr lang="en-US" smtClean="0"/>
              <a:t>‹#›</a:t>
            </a:fld>
            <a:endParaRPr lang="en-US"/>
          </a:p>
        </p:txBody>
      </p:sp>
    </p:spTree>
    <p:extLst>
      <p:ext uri="{BB962C8B-B14F-4D97-AF65-F5344CB8AC3E}">
        <p14:creationId xmlns:p14="http://schemas.microsoft.com/office/powerpoint/2010/main" val="3475834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C484E-59C0-AD54-E834-62001D26E8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5A1716-B0DE-E722-ED0D-A41A0FEC84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C8EAC2-2656-1098-C316-7B18573438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26F64C-C224-F953-8E8E-121730FF63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5FFCE4-A185-B6C3-A42F-09FEC75583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5BF614-09E8-2EA0-2D0E-E6DE1B76937F}"/>
              </a:ext>
            </a:extLst>
          </p:cNvPr>
          <p:cNvSpPr>
            <a:spLocks noGrp="1"/>
          </p:cNvSpPr>
          <p:nvPr>
            <p:ph type="dt" sz="half" idx="10"/>
          </p:nvPr>
        </p:nvSpPr>
        <p:spPr/>
        <p:txBody>
          <a:bodyPr/>
          <a:lstStyle/>
          <a:p>
            <a:fld id="{CF7693D7-57B9-4F7F-96D8-7B1A573E90DA}" type="datetimeFigureOut">
              <a:rPr lang="en-US" smtClean="0"/>
              <a:t>8/13/2025</a:t>
            </a:fld>
            <a:endParaRPr lang="en-US"/>
          </a:p>
        </p:txBody>
      </p:sp>
      <p:sp>
        <p:nvSpPr>
          <p:cNvPr id="8" name="Footer Placeholder 7">
            <a:extLst>
              <a:ext uri="{FF2B5EF4-FFF2-40B4-BE49-F238E27FC236}">
                <a16:creationId xmlns:a16="http://schemas.microsoft.com/office/drawing/2014/main" id="{956CA143-5069-486E-4D0D-3ECF7C8794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C92A89-48F9-D6DD-59AF-B77EA7B93A78}"/>
              </a:ext>
            </a:extLst>
          </p:cNvPr>
          <p:cNvSpPr>
            <a:spLocks noGrp="1"/>
          </p:cNvSpPr>
          <p:nvPr>
            <p:ph type="sldNum" sz="quarter" idx="12"/>
          </p:nvPr>
        </p:nvSpPr>
        <p:spPr/>
        <p:txBody>
          <a:bodyPr/>
          <a:lstStyle/>
          <a:p>
            <a:fld id="{4FBC672A-1EA3-435A-9455-B2639F187742}" type="slidenum">
              <a:rPr lang="en-US" smtClean="0"/>
              <a:t>‹#›</a:t>
            </a:fld>
            <a:endParaRPr lang="en-US"/>
          </a:p>
        </p:txBody>
      </p:sp>
    </p:spTree>
    <p:extLst>
      <p:ext uri="{BB962C8B-B14F-4D97-AF65-F5344CB8AC3E}">
        <p14:creationId xmlns:p14="http://schemas.microsoft.com/office/powerpoint/2010/main" val="1609991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DE513-543F-A338-8AC6-7828294B19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60FC04-3414-950A-7BF8-27C96805725A}"/>
              </a:ext>
            </a:extLst>
          </p:cNvPr>
          <p:cNvSpPr>
            <a:spLocks noGrp="1"/>
          </p:cNvSpPr>
          <p:nvPr>
            <p:ph type="dt" sz="half" idx="10"/>
          </p:nvPr>
        </p:nvSpPr>
        <p:spPr/>
        <p:txBody>
          <a:bodyPr/>
          <a:lstStyle/>
          <a:p>
            <a:fld id="{CF7693D7-57B9-4F7F-96D8-7B1A573E90DA}" type="datetimeFigureOut">
              <a:rPr lang="en-US" smtClean="0"/>
              <a:t>8/13/2025</a:t>
            </a:fld>
            <a:endParaRPr lang="en-US"/>
          </a:p>
        </p:txBody>
      </p:sp>
      <p:sp>
        <p:nvSpPr>
          <p:cNvPr id="4" name="Footer Placeholder 3">
            <a:extLst>
              <a:ext uri="{FF2B5EF4-FFF2-40B4-BE49-F238E27FC236}">
                <a16:creationId xmlns:a16="http://schemas.microsoft.com/office/drawing/2014/main" id="{52439484-E164-038A-AC43-E00E399024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24DBF7-76A1-61DA-E2BA-824BD14C89A9}"/>
              </a:ext>
            </a:extLst>
          </p:cNvPr>
          <p:cNvSpPr>
            <a:spLocks noGrp="1"/>
          </p:cNvSpPr>
          <p:nvPr>
            <p:ph type="sldNum" sz="quarter" idx="12"/>
          </p:nvPr>
        </p:nvSpPr>
        <p:spPr/>
        <p:txBody>
          <a:bodyPr/>
          <a:lstStyle/>
          <a:p>
            <a:fld id="{4FBC672A-1EA3-435A-9455-B2639F187742}" type="slidenum">
              <a:rPr lang="en-US" smtClean="0"/>
              <a:t>‹#›</a:t>
            </a:fld>
            <a:endParaRPr lang="en-US"/>
          </a:p>
        </p:txBody>
      </p:sp>
    </p:spTree>
    <p:extLst>
      <p:ext uri="{BB962C8B-B14F-4D97-AF65-F5344CB8AC3E}">
        <p14:creationId xmlns:p14="http://schemas.microsoft.com/office/powerpoint/2010/main" val="1674910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575387-6075-087E-2046-DC6CBEA480F7}"/>
              </a:ext>
            </a:extLst>
          </p:cNvPr>
          <p:cNvSpPr>
            <a:spLocks noGrp="1"/>
          </p:cNvSpPr>
          <p:nvPr>
            <p:ph type="dt" sz="half" idx="10"/>
          </p:nvPr>
        </p:nvSpPr>
        <p:spPr/>
        <p:txBody>
          <a:bodyPr/>
          <a:lstStyle/>
          <a:p>
            <a:fld id="{CF7693D7-57B9-4F7F-96D8-7B1A573E90DA}" type="datetimeFigureOut">
              <a:rPr lang="en-US" smtClean="0"/>
              <a:t>8/13/2025</a:t>
            </a:fld>
            <a:endParaRPr lang="en-US"/>
          </a:p>
        </p:txBody>
      </p:sp>
      <p:sp>
        <p:nvSpPr>
          <p:cNvPr id="3" name="Footer Placeholder 2">
            <a:extLst>
              <a:ext uri="{FF2B5EF4-FFF2-40B4-BE49-F238E27FC236}">
                <a16:creationId xmlns:a16="http://schemas.microsoft.com/office/drawing/2014/main" id="{FDBDB30E-E845-5018-7BFA-D009FEAAD0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99A2D8-5F7A-A224-9C02-2F6B43C3600B}"/>
              </a:ext>
            </a:extLst>
          </p:cNvPr>
          <p:cNvSpPr>
            <a:spLocks noGrp="1"/>
          </p:cNvSpPr>
          <p:nvPr>
            <p:ph type="sldNum" sz="quarter" idx="12"/>
          </p:nvPr>
        </p:nvSpPr>
        <p:spPr/>
        <p:txBody>
          <a:bodyPr/>
          <a:lstStyle/>
          <a:p>
            <a:fld id="{4FBC672A-1EA3-435A-9455-B2639F187742}" type="slidenum">
              <a:rPr lang="en-US" smtClean="0"/>
              <a:t>‹#›</a:t>
            </a:fld>
            <a:endParaRPr lang="en-US"/>
          </a:p>
        </p:txBody>
      </p:sp>
    </p:spTree>
    <p:extLst>
      <p:ext uri="{BB962C8B-B14F-4D97-AF65-F5344CB8AC3E}">
        <p14:creationId xmlns:p14="http://schemas.microsoft.com/office/powerpoint/2010/main" val="4121991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A81D0-F3FB-189E-98E7-3681D6028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798F54-4823-8C8E-A924-D7C51A4FA2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A1618F-D197-B46F-B826-D870494FC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834407-9E0B-EF99-EBF5-6E8579AD599A}"/>
              </a:ext>
            </a:extLst>
          </p:cNvPr>
          <p:cNvSpPr>
            <a:spLocks noGrp="1"/>
          </p:cNvSpPr>
          <p:nvPr>
            <p:ph type="dt" sz="half" idx="10"/>
          </p:nvPr>
        </p:nvSpPr>
        <p:spPr/>
        <p:txBody>
          <a:bodyPr/>
          <a:lstStyle/>
          <a:p>
            <a:fld id="{CF7693D7-57B9-4F7F-96D8-7B1A573E90DA}" type="datetimeFigureOut">
              <a:rPr lang="en-US" smtClean="0"/>
              <a:t>8/13/2025</a:t>
            </a:fld>
            <a:endParaRPr lang="en-US"/>
          </a:p>
        </p:txBody>
      </p:sp>
      <p:sp>
        <p:nvSpPr>
          <p:cNvPr id="6" name="Footer Placeholder 5">
            <a:extLst>
              <a:ext uri="{FF2B5EF4-FFF2-40B4-BE49-F238E27FC236}">
                <a16:creationId xmlns:a16="http://schemas.microsoft.com/office/drawing/2014/main" id="{341BC15C-8F46-E171-21F4-1C7B5D7729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BCE531-55CE-951B-C762-6EC2CC5C4B4B}"/>
              </a:ext>
            </a:extLst>
          </p:cNvPr>
          <p:cNvSpPr>
            <a:spLocks noGrp="1"/>
          </p:cNvSpPr>
          <p:nvPr>
            <p:ph type="sldNum" sz="quarter" idx="12"/>
          </p:nvPr>
        </p:nvSpPr>
        <p:spPr/>
        <p:txBody>
          <a:bodyPr/>
          <a:lstStyle/>
          <a:p>
            <a:fld id="{4FBC672A-1EA3-435A-9455-B2639F187742}" type="slidenum">
              <a:rPr lang="en-US" smtClean="0"/>
              <a:t>‹#›</a:t>
            </a:fld>
            <a:endParaRPr lang="en-US"/>
          </a:p>
        </p:txBody>
      </p:sp>
    </p:spTree>
    <p:extLst>
      <p:ext uri="{BB962C8B-B14F-4D97-AF65-F5344CB8AC3E}">
        <p14:creationId xmlns:p14="http://schemas.microsoft.com/office/powerpoint/2010/main" val="609217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3742-5497-6E89-3AB0-4174F38CD7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593E1B-1538-AEEB-9A03-8689F86983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79DF47-80D5-6581-2500-D9BC91A8E9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F28F75-CAE7-C708-428E-28A6DE044614}"/>
              </a:ext>
            </a:extLst>
          </p:cNvPr>
          <p:cNvSpPr>
            <a:spLocks noGrp="1"/>
          </p:cNvSpPr>
          <p:nvPr>
            <p:ph type="dt" sz="half" idx="10"/>
          </p:nvPr>
        </p:nvSpPr>
        <p:spPr/>
        <p:txBody>
          <a:bodyPr/>
          <a:lstStyle/>
          <a:p>
            <a:fld id="{CF7693D7-57B9-4F7F-96D8-7B1A573E90DA}" type="datetimeFigureOut">
              <a:rPr lang="en-US" smtClean="0"/>
              <a:t>8/13/2025</a:t>
            </a:fld>
            <a:endParaRPr lang="en-US"/>
          </a:p>
        </p:txBody>
      </p:sp>
      <p:sp>
        <p:nvSpPr>
          <p:cNvPr id="6" name="Footer Placeholder 5">
            <a:extLst>
              <a:ext uri="{FF2B5EF4-FFF2-40B4-BE49-F238E27FC236}">
                <a16:creationId xmlns:a16="http://schemas.microsoft.com/office/drawing/2014/main" id="{581FDC8E-AE36-C556-DA20-CB271CAA51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975D03-C15D-502C-135E-D026866EDD65}"/>
              </a:ext>
            </a:extLst>
          </p:cNvPr>
          <p:cNvSpPr>
            <a:spLocks noGrp="1"/>
          </p:cNvSpPr>
          <p:nvPr>
            <p:ph type="sldNum" sz="quarter" idx="12"/>
          </p:nvPr>
        </p:nvSpPr>
        <p:spPr/>
        <p:txBody>
          <a:bodyPr/>
          <a:lstStyle/>
          <a:p>
            <a:fld id="{4FBC672A-1EA3-435A-9455-B2639F187742}" type="slidenum">
              <a:rPr lang="en-US" smtClean="0"/>
              <a:t>‹#›</a:t>
            </a:fld>
            <a:endParaRPr lang="en-US"/>
          </a:p>
        </p:txBody>
      </p:sp>
    </p:spTree>
    <p:extLst>
      <p:ext uri="{BB962C8B-B14F-4D97-AF65-F5344CB8AC3E}">
        <p14:creationId xmlns:p14="http://schemas.microsoft.com/office/powerpoint/2010/main" val="822114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7A9299-DD04-6D92-9E52-B775C91293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E0BA9E-06AB-79CD-AC73-435DE6DBFC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90211-9745-1E8F-8CC3-F80BEF426D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F7693D7-57B9-4F7F-96D8-7B1A573E90DA}" type="datetimeFigureOut">
              <a:rPr lang="en-US" smtClean="0"/>
              <a:t>8/13/2025</a:t>
            </a:fld>
            <a:endParaRPr lang="en-US"/>
          </a:p>
        </p:txBody>
      </p:sp>
      <p:sp>
        <p:nvSpPr>
          <p:cNvPr id="5" name="Footer Placeholder 4">
            <a:extLst>
              <a:ext uri="{FF2B5EF4-FFF2-40B4-BE49-F238E27FC236}">
                <a16:creationId xmlns:a16="http://schemas.microsoft.com/office/drawing/2014/main" id="{84031E6F-30DE-2E3A-4A5D-99934F0B7F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679CFC-507C-D3A7-9830-49C9001EE2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FBC672A-1EA3-435A-9455-B2639F187742}" type="slidenum">
              <a:rPr lang="en-US" smtClean="0"/>
              <a:t>‹#›</a:t>
            </a:fld>
            <a:endParaRPr lang="en-US"/>
          </a:p>
        </p:txBody>
      </p:sp>
    </p:spTree>
    <p:extLst>
      <p:ext uri="{BB962C8B-B14F-4D97-AF65-F5344CB8AC3E}">
        <p14:creationId xmlns:p14="http://schemas.microsoft.com/office/powerpoint/2010/main" val="30103089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1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2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32.svg"/></Relationships>
</file>

<file path=ppt/slides/_rels/slide2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34.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36.sv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17" Type="http://schemas.openxmlformats.org/officeDocument/2006/relationships/customXml" Target="../ink/ink59.xml"/><Relationship Id="rId21" Type="http://schemas.openxmlformats.org/officeDocument/2006/relationships/customXml" Target="../ink/ink9.xml"/><Relationship Id="rId42" Type="http://schemas.openxmlformats.org/officeDocument/2006/relationships/image" Target="../media/image33.png"/><Relationship Id="rId63" Type="http://schemas.openxmlformats.org/officeDocument/2006/relationships/customXml" Target="../ink/ink30.xml"/><Relationship Id="rId84" Type="http://schemas.openxmlformats.org/officeDocument/2006/relationships/customXml" Target="../ink/ink42.xml"/><Relationship Id="rId138" Type="http://schemas.openxmlformats.org/officeDocument/2006/relationships/image" Target="../media/image79.png"/><Relationship Id="rId159" Type="http://schemas.openxmlformats.org/officeDocument/2006/relationships/image" Target="../media/image89.png"/><Relationship Id="rId170" Type="http://schemas.openxmlformats.org/officeDocument/2006/relationships/image" Target="../media/image94.png"/><Relationship Id="rId191" Type="http://schemas.openxmlformats.org/officeDocument/2006/relationships/customXml" Target="../ink/ink99.xml"/><Relationship Id="rId205" Type="http://schemas.openxmlformats.org/officeDocument/2006/relationships/image" Target="../media/image109.png"/><Relationship Id="rId107" Type="http://schemas.openxmlformats.org/officeDocument/2006/relationships/customXml" Target="../ink/ink54.xml"/><Relationship Id="rId11" Type="http://schemas.openxmlformats.org/officeDocument/2006/relationships/customXml" Target="../ink/ink4.xml"/><Relationship Id="rId32" Type="http://schemas.openxmlformats.org/officeDocument/2006/relationships/image" Target="../media/image28.png"/><Relationship Id="rId53" Type="http://schemas.openxmlformats.org/officeDocument/2006/relationships/customXml" Target="../ink/ink25.xml"/><Relationship Id="rId74" Type="http://schemas.openxmlformats.org/officeDocument/2006/relationships/image" Target="../media/image48.png"/><Relationship Id="rId128" Type="http://schemas.openxmlformats.org/officeDocument/2006/relationships/image" Target="../media/image74.png"/><Relationship Id="rId149" Type="http://schemas.openxmlformats.org/officeDocument/2006/relationships/customXml" Target="../ink/ink75.xml"/><Relationship Id="rId5" Type="http://schemas.openxmlformats.org/officeDocument/2006/relationships/customXml" Target="../ink/ink1.xml"/><Relationship Id="rId95" Type="http://schemas.openxmlformats.org/officeDocument/2006/relationships/customXml" Target="../ink/ink48.xml"/><Relationship Id="rId160" Type="http://schemas.openxmlformats.org/officeDocument/2006/relationships/customXml" Target="../ink/ink81.xml"/><Relationship Id="rId181" Type="http://schemas.openxmlformats.org/officeDocument/2006/relationships/customXml" Target="../ink/ink93.xml"/><Relationship Id="rId216" Type="http://schemas.openxmlformats.org/officeDocument/2006/relationships/customXml" Target="../ink/ink112.xml"/><Relationship Id="rId22" Type="http://schemas.openxmlformats.org/officeDocument/2006/relationships/image" Target="../media/image23.png"/><Relationship Id="rId43" Type="http://schemas.openxmlformats.org/officeDocument/2006/relationships/customXml" Target="../ink/ink20.xml"/><Relationship Id="rId64" Type="http://schemas.openxmlformats.org/officeDocument/2006/relationships/image" Target="../media/image44.png"/><Relationship Id="rId118" Type="http://schemas.openxmlformats.org/officeDocument/2006/relationships/image" Target="../media/image69.png"/><Relationship Id="rId139" Type="http://schemas.openxmlformats.org/officeDocument/2006/relationships/customXml" Target="../ink/ink70.xml"/><Relationship Id="rId85" Type="http://schemas.openxmlformats.org/officeDocument/2006/relationships/image" Target="../media/image53.png"/><Relationship Id="rId150" Type="http://schemas.openxmlformats.org/officeDocument/2006/relationships/customXml" Target="../ink/ink76.xml"/><Relationship Id="rId171" Type="http://schemas.openxmlformats.org/officeDocument/2006/relationships/customXml" Target="../ink/ink87.xml"/><Relationship Id="rId192" Type="http://schemas.openxmlformats.org/officeDocument/2006/relationships/image" Target="../media/image103.png"/><Relationship Id="rId206" Type="http://schemas.openxmlformats.org/officeDocument/2006/relationships/customXml" Target="../ink/ink107.xml"/><Relationship Id="rId12" Type="http://schemas.openxmlformats.org/officeDocument/2006/relationships/image" Target="../media/image18.png"/><Relationship Id="rId33" Type="http://schemas.openxmlformats.org/officeDocument/2006/relationships/customXml" Target="../ink/ink15.xml"/><Relationship Id="rId108" Type="http://schemas.openxmlformats.org/officeDocument/2006/relationships/image" Target="../media/image64.png"/><Relationship Id="rId129" Type="http://schemas.openxmlformats.org/officeDocument/2006/relationships/customXml" Target="../ink/ink65.xml"/><Relationship Id="rId54" Type="http://schemas.openxmlformats.org/officeDocument/2006/relationships/image" Target="../media/image39.png"/><Relationship Id="rId75" Type="http://schemas.openxmlformats.org/officeDocument/2006/relationships/customXml" Target="../ink/ink37.xml"/><Relationship Id="rId96" Type="http://schemas.openxmlformats.org/officeDocument/2006/relationships/image" Target="../media/image58.png"/><Relationship Id="rId140" Type="http://schemas.openxmlformats.org/officeDocument/2006/relationships/image" Target="../media/image80.png"/><Relationship Id="rId161" Type="http://schemas.openxmlformats.org/officeDocument/2006/relationships/image" Target="../media/image90.png"/><Relationship Id="rId182" Type="http://schemas.openxmlformats.org/officeDocument/2006/relationships/customXml" Target="../ink/ink94.xml"/><Relationship Id="rId217" Type="http://schemas.openxmlformats.org/officeDocument/2006/relationships/image" Target="../media/image115.png"/><Relationship Id="rId6" Type="http://schemas.openxmlformats.org/officeDocument/2006/relationships/image" Target="../media/image15.png"/><Relationship Id="rId23" Type="http://schemas.openxmlformats.org/officeDocument/2006/relationships/customXml" Target="../ink/ink10.xml"/><Relationship Id="rId119" Type="http://schemas.openxmlformats.org/officeDocument/2006/relationships/customXml" Target="../ink/ink60.xml"/><Relationship Id="rId44" Type="http://schemas.openxmlformats.org/officeDocument/2006/relationships/image" Target="../media/image34.png"/><Relationship Id="rId65" Type="http://schemas.openxmlformats.org/officeDocument/2006/relationships/customXml" Target="../ink/ink31.xml"/><Relationship Id="rId86" Type="http://schemas.openxmlformats.org/officeDocument/2006/relationships/customXml" Target="../ink/ink43.xml"/><Relationship Id="rId130" Type="http://schemas.openxmlformats.org/officeDocument/2006/relationships/image" Target="../media/image75.png"/><Relationship Id="rId151" Type="http://schemas.openxmlformats.org/officeDocument/2006/relationships/image" Target="../media/image85.png"/><Relationship Id="rId172" Type="http://schemas.openxmlformats.org/officeDocument/2006/relationships/image" Target="../media/image95.png"/><Relationship Id="rId193" Type="http://schemas.openxmlformats.org/officeDocument/2006/relationships/customXml" Target="../ink/ink100.xml"/><Relationship Id="rId207" Type="http://schemas.openxmlformats.org/officeDocument/2006/relationships/image" Target="../media/image110.png"/><Relationship Id="rId13" Type="http://schemas.openxmlformats.org/officeDocument/2006/relationships/customXml" Target="../ink/ink5.xml"/><Relationship Id="rId109" Type="http://schemas.openxmlformats.org/officeDocument/2006/relationships/customXml" Target="../ink/ink55.xml"/><Relationship Id="rId34" Type="http://schemas.openxmlformats.org/officeDocument/2006/relationships/image" Target="../media/image29.png"/><Relationship Id="rId55" Type="http://schemas.openxmlformats.org/officeDocument/2006/relationships/customXml" Target="../ink/ink26.xml"/><Relationship Id="rId76" Type="http://schemas.openxmlformats.org/officeDocument/2006/relationships/image" Target="../media/image49.png"/><Relationship Id="rId97" Type="http://schemas.openxmlformats.org/officeDocument/2006/relationships/customXml" Target="../ink/ink49.xml"/><Relationship Id="rId120" Type="http://schemas.openxmlformats.org/officeDocument/2006/relationships/image" Target="../media/image70.png"/><Relationship Id="rId141" Type="http://schemas.openxmlformats.org/officeDocument/2006/relationships/customXml" Target="../ink/ink71.xml"/><Relationship Id="rId7" Type="http://schemas.openxmlformats.org/officeDocument/2006/relationships/customXml" Target="../ink/ink2.xml"/><Relationship Id="rId162" Type="http://schemas.openxmlformats.org/officeDocument/2006/relationships/customXml" Target="../ink/ink82.xml"/><Relationship Id="rId183" Type="http://schemas.openxmlformats.org/officeDocument/2006/relationships/image" Target="../media/image99.png"/><Relationship Id="rId218" Type="http://schemas.openxmlformats.org/officeDocument/2006/relationships/customXml" Target="../ink/ink113.xml"/><Relationship Id="rId24" Type="http://schemas.openxmlformats.org/officeDocument/2006/relationships/image" Target="../media/image24.png"/><Relationship Id="rId45" Type="http://schemas.openxmlformats.org/officeDocument/2006/relationships/customXml" Target="../ink/ink21.xml"/><Relationship Id="rId66" Type="http://schemas.openxmlformats.org/officeDocument/2006/relationships/customXml" Target="../ink/ink32.xml"/><Relationship Id="rId87" Type="http://schemas.openxmlformats.org/officeDocument/2006/relationships/customXml" Target="../ink/ink44.xml"/><Relationship Id="rId110" Type="http://schemas.openxmlformats.org/officeDocument/2006/relationships/image" Target="../media/image65.png"/><Relationship Id="rId131" Type="http://schemas.openxmlformats.org/officeDocument/2006/relationships/customXml" Target="../ink/ink66.xml"/><Relationship Id="rId152" Type="http://schemas.openxmlformats.org/officeDocument/2006/relationships/customXml" Target="../ink/ink77.xml"/><Relationship Id="rId173" Type="http://schemas.openxmlformats.org/officeDocument/2006/relationships/customXml" Target="../ink/ink88.xml"/><Relationship Id="rId194" Type="http://schemas.openxmlformats.org/officeDocument/2006/relationships/customXml" Target="../ink/ink101.xml"/><Relationship Id="rId208" Type="http://schemas.openxmlformats.org/officeDocument/2006/relationships/customXml" Target="../ink/ink108.xml"/><Relationship Id="rId14" Type="http://schemas.openxmlformats.org/officeDocument/2006/relationships/image" Target="../media/image19.png"/><Relationship Id="rId30" Type="http://schemas.openxmlformats.org/officeDocument/2006/relationships/image" Target="../media/image27.png"/><Relationship Id="rId35" Type="http://schemas.openxmlformats.org/officeDocument/2006/relationships/customXml" Target="../ink/ink16.xml"/><Relationship Id="rId56" Type="http://schemas.openxmlformats.org/officeDocument/2006/relationships/image" Target="../media/image40.png"/><Relationship Id="rId77" Type="http://schemas.openxmlformats.org/officeDocument/2006/relationships/customXml" Target="../ink/ink38.xml"/><Relationship Id="rId100" Type="http://schemas.openxmlformats.org/officeDocument/2006/relationships/image" Target="../media/image60.png"/><Relationship Id="rId105" Type="http://schemas.openxmlformats.org/officeDocument/2006/relationships/customXml" Target="../ink/ink53.xml"/><Relationship Id="rId126" Type="http://schemas.openxmlformats.org/officeDocument/2006/relationships/image" Target="../media/image73.png"/><Relationship Id="rId147" Type="http://schemas.openxmlformats.org/officeDocument/2006/relationships/customXml" Target="../ink/ink74.xml"/><Relationship Id="rId168" Type="http://schemas.openxmlformats.org/officeDocument/2006/relationships/image" Target="../media/image93.png"/><Relationship Id="rId8" Type="http://schemas.openxmlformats.org/officeDocument/2006/relationships/image" Target="../media/image16.png"/><Relationship Id="rId51" Type="http://schemas.openxmlformats.org/officeDocument/2006/relationships/customXml" Target="../ink/ink24.xml"/><Relationship Id="rId72" Type="http://schemas.openxmlformats.org/officeDocument/2006/relationships/image" Target="../media/image47.png"/><Relationship Id="rId93" Type="http://schemas.openxmlformats.org/officeDocument/2006/relationships/customXml" Target="../ink/ink47.xml"/><Relationship Id="rId98" Type="http://schemas.openxmlformats.org/officeDocument/2006/relationships/image" Target="../media/image59.png"/><Relationship Id="rId121" Type="http://schemas.openxmlformats.org/officeDocument/2006/relationships/customXml" Target="../ink/ink61.xml"/><Relationship Id="rId142" Type="http://schemas.openxmlformats.org/officeDocument/2006/relationships/image" Target="../media/image81.png"/><Relationship Id="rId163" Type="http://schemas.openxmlformats.org/officeDocument/2006/relationships/image" Target="../media/image91.png"/><Relationship Id="rId184" Type="http://schemas.openxmlformats.org/officeDocument/2006/relationships/customXml" Target="../ink/ink95.xml"/><Relationship Id="rId189" Type="http://schemas.openxmlformats.org/officeDocument/2006/relationships/customXml" Target="../ink/ink98.xml"/><Relationship Id="rId219" Type="http://schemas.openxmlformats.org/officeDocument/2006/relationships/image" Target="../media/image116.png"/><Relationship Id="rId3" Type="http://schemas.openxmlformats.org/officeDocument/2006/relationships/image" Target="../media/image13.png"/><Relationship Id="rId214" Type="http://schemas.openxmlformats.org/officeDocument/2006/relationships/customXml" Target="../ink/ink111.xml"/><Relationship Id="rId25" Type="http://schemas.openxmlformats.org/officeDocument/2006/relationships/customXml" Target="../ink/ink11.xml"/><Relationship Id="rId46" Type="http://schemas.openxmlformats.org/officeDocument/2006/relationships/image" Target="../media/image35.png"/><Relationship Id="rId67" Type="http://schemas.openxmlformats.org/officeDocument/2006/relationships/customXml" Target="../ink/ink33.xml"/><Relationship Id="rId116" Type="http://schemas.openxmlformats.org/officeDocument/2006/relationships/image" Target="../media/image68.png"/><Relationship Id="rId137" Type="http://schemas.openxmlformats.org/officeDocument/2006/relationships/customXml" Target="../ink/ink69.xml"/><Relationship Id="rId158" Type="http://schemas.openxmlformats.org/officeDocument/2006/relationships/customXml" Target="../ink/ink80.xml"/><Relationship Id="rId20" Type="http://schemas.openxmlformats.org/officeDocument/2006/relationships/image" Target="../media/image22.png"/><Relationship Id="rId41" Type="http://schemas.openxmlformats.org/officeDocument/2006/relationships/customXml" Target="../ink/ink19.xml"/><Relationship Id="rId62" Type="http://schemas.openxmlformats.org/officeDocument/2006/relationships/image" Target="../media/image43.png"/><Relationship Id="rId83" Type="http://schemas.openxmlformats.org/officeDocument/2006/relationships/image" Target="../media/image52.png"/><Relationship Id="rId88" Type="http://schemas.openxmlformats.org/officeDocument/2006/relationships/image" Target="../media/image54.png"/><Relationship Id="rId111" Type="http://schemas.openxmlformats.org/officeDocument/2006/relationships/customXml" Target="../ink/ink56.xml"/><Relationship Id="rId132" Type="http://schemas.openxmlformats.org/officeDocument/2006/relationships/image" Target="../media/image76.png"/><Relationship Id="rId153" Type="http://schemas.openxmlformats.org/officeDocument/2006/relationships/image" Target="../media/image86.png"/><Relationship Id="rId174" Type="http://schemas.openxmlformats.org/officeDocument/2006/relationships/image" Target="../media/image96.png"/><Relationship Id="rId179" Type="http://schemas.openxmlformats.org/officeDocument/2006/relationships/image" Target="../media/image98.png"/><Relationship Id="rId195" Type="http://schemas.openxmlformats.org/officeDocument/2006/relationships/image" Target="../media/image104.png"/><Relationship Id="rId209" Type="http://schemas.openxmlformats.org/officeDocument/2006/relationships/image" Target="../media/image111.png"/><Relationship Id="rId190" Type="http://schemas.openxmlformats.org/officeDocument/2006/relationships/image" Target="../media/image102.png"/><Relationship Id="rId204" Type="http://schemas.openxmlformats.org/officeDocument/2006/relationships/customXml" Target="../ink/ink106.xml"/><Relationship Id="rId15" Type="http://schemas.openxmlformats.org/officeDocument/2006/relationships/customXml" Target="../ink/ink6.xml"/><Relationship Id="rId36" Type="http://schemas.openxmlformats.org/officeDocument/2006/relationships/image" Target="../media/image30.png"/><Relationship Id="rId57" Type="http://schemas.openxmlformats.org/officeDocument/2006/relationships/customXml" Target="../ink/ink27.xml"/><Relationship Id="rId106" Type="http://schemas.openxmlformats.org/officeDocument/2006/relationships/image" Target="../media/image63.png"/><Relationship Id="rId127" Type="http://schemas.openxmlformats.org/officeDocument/2006/relationships/customXml" Target="../ink/ink64.xml"/><Relationship Id="rId10" Type="http://schemas.openxmlformats.org/officeDocument/2006/relationships/image" Target="../media/image17.png"/><Relationship Id="rId31" Type="http://schemas.openxmlformats.org/officeDocument/2006/relationships/customXml" Target="../ink/ink14.xml"/><Relationship Id="rId52" Type="http://schemas.openxmlformats.org/officeDocument/2006/relationships/image" Target="../media/image38.png"/><Relationship Id="rId73" Type="http://schemas.openxmlformats.org/officeDocument/2006/relationships/customXml" Target="../ink/ink36.xml"/><Relationship Id="rId78" Type="http://schemas.openxmlformats.org/officeDocument/2006/relationships/image" Target="../media/image50.png"/><Relationship Id="rId94" Type="http://schemas.openxmlformats.org/officeDocument/2006/relationships/image" Target="../media/image57.png"/><Relationship Id="rId99" Type="http://schemas.openxmlformats.org/officeDocument/2006/relationships/customXml" Target="../ink/ink50.xml"/><Relationship Id="rId101" Type="http://schemas.openxmlformats.org/officeDocument/2006/relationships/customXml" Target="../ink/ink51.xml"/><Relationship Id="rId122" Type="http://schemas.openxmlformats.org/officeDocument/2006/relationships/image" Target="../media/image71.png"/><Relationship Id="rId143" Type="http://schemas.openxmlformats.org/officeDocument/2006/relationships/customXml" Target="../ink/ink72.xml"/><Relationship Id="rId148" Type="http://schemas.openxmlformats.org/officeDocument/2006/relationships/image" Target="../media/image84.png"/><Relationship Id="rId164" Type="http://schemas.openxmlformats.org/officeDocument/2006/relationships/customXml" Target="../ink/ink83.xml"/><Relationship Id="rId169" Type="http://schemas.openxmlformats.org/officeDocument/2006/relationships/customXml" Target="../ink/ink86.xml"/><Relationship Id="rId185" Type="http://schemas.openxmlformats.org/officeDocument/2006/relationships/customXml" Target="../ink/ink96.xml"/><Relationship Id="rId4" Type="http://schemas.openxmlformats.org/officeDocument/2006/relationships/image" Target="../media/image14.svg"/><Relationship Id="rId9" Type="http://schemas.openxmlformats.org/officeDocument/2006/relationships/customXml" Target="../ink/ink3.xml"/><Relationship Id="rId180" Type="http://schemas.openxmlformats.org/officeDocument/2006/relationships/customXml" Target="../ink/ink92.xml"/><Relationship Id="rId210" Type="http://schemas.openxmlformats.org/officeDocument/2006/relationships/customXml" Target="../ink/ink109.xml"/><Relationship Id="rId215" Type="http://schemas.openxmlformats.org/officeDocument/2006/relationships/image" Target="../media/image114.png"/><Relationship Id="rId26" Type="http://schemas.openxmlformats.org/officeDocument/2006/relationships/image" Target="../media/image25.png"/><Relationship Id="rId47" Type="http://schemas.openxmlformats.org/officeDocument/2006/relationships/customXml" Target="../ink/ink22.xml"/><Relationship Id="rId68" Type="http://schemas.openxmlformats.org/officeDocument/2006/relationships/image" Target="../media/image45.png"/><Relationship Id="rId89" Type="http://schemas.openxmlformats.org/officeDocument/2006/relationships/customXml" Target="../ink/ink45.xml"/><Relationship Id="rId112" Type="http://schemas.openxmlformats.org/officeDocument/2006/relationships/image" Target="../media/image66.png"/><Relationship Id="rId133" Type="http://schemas.openxmlformats.org/officeDocument/2006/relationships/customXml" Target="../ink/ink67.xml"/><Relationship Id="rId154" Type="http://schemas.openxmlformats.org/officeDocument/2006/relationships/customXml" Target="../ink/ink78.xml"/><Relationship Id="rId175" Type="http://schemas.openxmlformats.org/officeDocument/2006/relationships/customXml" Target="../ink/ink89.xml"/><Relationship Id="rId196" Type="http://schemas.openxmlformats.org/officeDocument/2006/relationships/customXml" Target="../ink/ink102.xml"/><Relationship Id="rId200" Type="http://schemas.openxmlformats.org/officeDocument/2006/relationships/customXml" Target="../ink/ink104.xml"/><Relationship Id="rId16" Type="http://schemas.openxmlformats.org/officeDocument/2006/relationships/image" Target="../media/image20.png"/><Relationship Id="rId37" Type="http://schemas.openxmlformats.org/officeDocument/2006/relationships/customXml" Target="../ink/ink17.xml"/><Relationship Id="rId58" Type="http://schemas.openxmlformats.org/officeDocument/2006/relationships/image" Target="../media/image41.png"/><Relationship Id="rId79" Type="http://schemas.openxmlformats.org/officeDocument/2006/relationships/customXml" Target="../ink/ink39.xml"/><Relationship Id="rId102" Type="http://schemas.openxmlformats.org/officeDocument/2006/relationships/image" Target="../media/image61.png"/><Relationship Id="rId123" Type="http://schemas.openxmlformats.org/officeDocument/2006/relationships/customXml" Target="../ink/ink62.xml"/><Relationship Id="rId144" Type="http://schemas.openxmlformats.org/officeDocument/2006/relationships/image" Target="../media/image82.png"/><Relationship Id="rId90" Type="http://schemas.openxmlformats.org/officeDocument/2006/relationships/image" Target="../media/image55.png"/><Relationship Id="rId165" Type="http://schemas.openxmlformats.org/officeDocument/2006/relationships/image" Target="../media/image92.png"/><Relationship Id="rId186" Type="http://schemas.openxmlformats.org/officeDocument/2006/relationships/image" Target="../media/image100.png"/><Relationship Id="rId211" Type="http://schemas.openxmlformats.org/officeDocument/2006/relationships/image" Target="../media/image112.png"/><Relationship Id="rId27" Type="http://schemas.openxmlformats.org/officeDocument/2006/relationships/customXml" Target="../ink/ink12.xml"/><Relationship Id="rId48" Type="http://schemas.openxmlformats.org/officeDocument/2006/relationships/image" Target="../media/image36.png"/><Relationship Id="rId69" Type="http://schemas.openxmlformats.org/officeDocument/2006/relationships/customXml" Target="../ink/ink34.xml"/><Relationship Id="rId113" Type="http://schemas.openxmlformats.org/officeDocument/2006/relationships/customXml" Target="../ink/ink57.xml"/><Relationship Id="rId134" Type="http://schemas.openxmlformats.org/officeDocument/2006/relationships/image" Target="../media/image77.png"/><Relationship Id="rId80" Type="http://schemas.openxmlformats.org/officeDocument/2006/relationships/image" Target="../media/image51.png"/><Relationship Id="rId155" Type="http://schemas.openxmlformats.org/officeDocument/2006/relationships/image" Target="../media/image87.png"/><Relationship Id="rId176" Type="http://schemas.openxmlformats.org/officeDocument/2006/relationships/image" Target="../media/image97.png"/><Relationship Id="rId197" Type="http://schemas.openxmlformats.org/officeDocument/2006/relationships/image" Target="../media/image105.png"/><Relationship Id="rId201" Type="http://schemas.openxmlformats.org/officeDocument/2006/relationships/image" Target="../media/image107.png"/><Relationship Id="rId17" Type="http://schemas.openxmlformats.org/officeDocument/2006/relationships/customXml" Target="../ink/ink7.xml"/><Relationship Id="rId38" Type="http://schemas.openxmlformats.org/officeDocument/2006/relationships/image" Target="../media/image31.png"/><Relationship Id="rId59" Type="http://schemas.openxmlformats.org/officeDocument/2006/relationships/customXml" Target="../ink/ink28.xml"/><Relationship Id="rId103" Type="http://schemas.openxmlformats.org/officeDocument/2006/relationships/customXml" Target="../ink/ink52.xml"/><Relationship Id="rId124" Type="http://schemas.openxmlformats.org/officeDocument/2006/relationships/image" Target="../media/image72.png"/><Relationship Id="rId70" Type="http://schemas.openxmlformats.org/officeDocument/2006/relationships/image" Target="../media/image46.png"/><Relationship Id="rId91" Type="http://schemas.openxmlformats.org/officeDocument/2006/relationships/customXml" Target="../ink/ink46.xml"/><Relationship Id="rId145" Type="http://schemas.openxmlformats.org/officeDocument/2006/relationships/customXml" Target="../ink/ink73.xml"/><Relationship Id="rId166" Type="http://schemas.openxmlformats.org/officeDocument/2006/relationships/customXml" Target="../ink/ink84.xml"/><Relationship Id="rId187" Type="http://schemas.openxmlformats.org/officeDocument/2006/relationships/customXml" Target="../ink/ink97.xml"/><Relationship Id="rId1" Type="http://schemas.openxmlformats.org/officeDocument/2006/relationships/slideLayout" Target="../slideLayouts/slideLayout7.xml"/><Relationship Id="rId212" Type="http://schemas.openxmlformats.org/officeDocument/2006/relationships/customXml" Target="../ink/ink110.xml"/><Relationship Id="rId28" Type="http://schemas.openxmlformats.org/officeDocument/2006/relationships/image" Target="../media/image26.png"/><Relationship Id="rId49" Type="http://schemas.openxmlformats.org/officeDocument/2006/relationships/customXml" Target="../ink/ink23.xml"/><Relationship Id="rId114" Type="http://schemas.openxmlformats.org/officeDocument/2006/relationships/image" Target="../media/image67.png"/><Relationship Id="rId60" Type="http://schemas.openxmlformats.org/officeDocument/2006/relationships/image" Target="../media/image42.png"/><Relationship Id="rId81" Type="http://schemas.openxmlformats.org/officeDocument/2006/relationships/customXml" Target="../ink/ink40.xml"/><Relationship Id="rId135" Type="http://schemas.openxmlformats.org/officeDocument/2006/relationships/customXml" Target="../ink/ink68.xml"/><Relationship Id="rId156" Type="http://schemas.openxmlformats.org/officeDocument/2006/relationships/customXml" Target="../ink/ink79.xml"/><Relationship Id="rId177" Type="http://schemas.openxmlformats.org/officeDocument/2006/relationships/customXml" Target="../ink/ink90.xml"/><Relationship Id="rId198" Type="http://schemas.openxmlformats.org/officeDocument/2006/relationships/customXml" Target="../ink/ink103.xml"/><Relationship Id="rId202" Type="http://schemas.openxmlformats.org/officeDocument/2006/relationships/customXml" Target="../ink/ink105.xml"/><Relationship Id="rId18" Type="http://schemas.openxmlformats.org/officeDocument/2006/relationships/image" Target="../media/image21.png"/><Relationship Id="rId39" Type="http://schemas.openxmlformats.org/officeDocument/2006/relationships/customXml" Target="../ink/ink18.xml"/><Relationship Id="rId50" Type="http://schemas.openxmlformats.org/officeDocument/2006/relationships/image" Target="../media/image37.png"/><Relationship Id="rId104" Type="http://schemas.openxmlformats.org/officeDocument/2006/relationships/image" Target="../media/image62.png"/><Relationship Id="rId125" Type="http://schemas.openxmlformats.org/officeDocument/2006/relationships/customXml" Target="../ink/ink63.xml"/><Relationship Id="rId146" Type="http://schemas.openxmlformats.org/officeDocument/2006/relationships/image" Target="../media/image83.png"/><Relationship Id="rId167" Type="http://schemas.openxmlformats.org/officeDocument/2006/relationships/customXml" Target="../ink/ink85.xml"/><Relationship Id="rId188" Type="http://schemas.openxmlformats.org/officeDocument/2006/relationships/image" Target="../media/image101.png"/><Relationship Id="rId71" Type="http://schemas.openxmlformats.org/officeDocument/2006/relationships/customXml" Target="../ink/ink35.xml"/><Relationship Id="rId92" Type="http://schemas.openxmlformats.org/officeDocument/2006/relationships/image" Target="../media/image56.png"/><Relationship Id="rId213" Type="http://schemas.openxmlformats.org/officeDocument/2006/relationships/image" Target="../media/image113.png"/><Relationship Id="rId2" Type="http://schemas.openxmlformats.org/officeDocument/2006/relationships/notesSlide" Target="../notesSlides/notesSlide7.xml"/><Relationship Id="rId29" Type="http://schemas.openxmlformats.org/officeDocument/2006/relationships/customXml" Target="../ink/ink13.xml"/><Relationship Id="rId40" Type="http://schemas.openxmlformats.org/officeDocument/2006/relationships/image" Target="../media/image32.png"/><Relationship Id="rId115" Type="http://schemas.openxmlformats.org/officeDocument/2006/relationships/customXml" Target="../ink/ink58.xml"/><Relationship Id="rId136" Type="http://schemas.openxmlformats.org/officeDocument/2006/relationships/image" Target="../media/image78.png"/><Relationship Id="rId157" Type="http://schemas.openxmlformats.org/officeDocument/2006/relationships/image" Target="../media/image88.png"/><Relationship Id="rId178" Type="http://schemas.openxmlformats.org/officeDocument/2006/relationships/customXml" Target="../ink/ink91.xml"/><Relationship Id="rId61" Type="http://schemas.openxmlformats.org/officeDocument/2006/relationships/customXml" Target="../ink/ink29.xml"/><Relationship Id="rId82" Type="http://schemas.openxmlformats.org/officeDocument/2006/relationships/customXml" Target="../ink/ink41.xml"/><Relationship Id="rId199" Type="http://schemas.openxmlformats.org/officeDocument/2006/relationships/image" Target="../media/image106.png"/><Relationship Id="rId203" Type="http://schemas.openxmlformats.org/officeDocument/2006/relationships/image" Target="../media/image108.png"/><Relationship Id="rId19" Type="http://schemas.openxmlformats.org/officeDocument/2006/relationships/customXml" Target="../ink/ink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d&amp;#95;Exploring&amp;#95;0201">
            <a:extLst>
              <a:ext uri="{FF2B5EF4-FFF2-40B4-BE49-F238E27FC236}">
                <a16:creationId xmlns:a16="http://schemas.microsoft.com/office/drawing/2014/main" id="{5E1CDC13-F636-2F33-C49C-1B4A5AE815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218"/>
          <a:stretch/>
        </p:blipFill>
        <p:spPr bwMode="auto">
          <a:xfrm flipH="1">
            <a:off x="191" y="0"/>
            <a:ext cx="12216563" cy="6575087"/>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FC17D903-3FAE-0388-4F47-883814A00F4C}"/>
              </a:ext>
            </a:extLst>
          </p:cNvPr>
          <p:cNvSpPr/>
          <p:nvPr/>
        </p:nvSpPr>
        <p:spPr>
          <a:xfrm>
            <a:off x="-12375" y="5055073"/>
            <a:ext cx="12247596" cy="203628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solidFill>
              <a:srgbClr val="6A56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49129" y="5023501"/>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A697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36942" y="5023501"/>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8A5A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10209009" y="3507937"/>
            <a:ext cx="753762" cy="3286116"/>
          </a:xfrm>
          <a:prstGeom prst="snip2Same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8942832" y="4889384"/>
            <a:ext cx="3286109" cy="523220"/>
          </a:xfrm>
          <a:prstGeom prst="rect">
            <a:avLst/>
          </a:prstGeom>
          <a:noFill/>
        </p:spPr>
        <p:txBody>
          <a:bodyPr wrap="square">
            <a:spAutoFit/>
          </a:bodyPr>
          <a:lstStyle/>
          <a:p>
            <a:pPr algn="ctr"/>
            <a:r>
              <a:rPr lang="en-US" sz="2800" b="1">
                <a:latin typeface="Bitter" pitchFamily="2" charset="0"/>
              </a:rPr>
              <a:t>5C: Nature Events</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108472" y="47948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MISSOURI</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196292" y="-6316"/>
            <a:ext cx="5020462" cy="707886"/>
          </a:xfrm>
          <a:prstGeom prst="rect">
            <a:avLst/>
          </a:prstGeom>
          <a:noFill/>
        </p:spPr>
        <p:txBody>
          <a:bodyPr wrap="square">
            <a:spAutoFit/>
          </a:bodyPr>
          <a:lstStyle/>
          <a:p>
            <a:pPr algn="r"/>
            <a:r>
              <a:rPr lang="en-US" sz="4000">
                <a:solidFill>
                  <a:schemeClr val="bg1"/>
                </a:solidFill>
                <a:latin typeface="Montserrat Medium" pitchFamily="2" charset="0"/>
              </a:rPr>
              <a:t>Exploring</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3DA28-B13E-FDA8-0006-69931C219FB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7AFDEE0-0617-FAEE-9D07-7BEF107DB65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735EF57-7B94-92D1-396B-3876ACE25969}"/>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905837D7-3139-8E04-52F3-3785BB93FE1E}"/>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Explain</a:t>
            </a:r>
          </a:p>
        </p:txBody>
      </p:sp>
      <p:sp>
        <p:nvSpPr>
          <p:cNvPr id="6" name="Rectangle: Rounded Corners 5">
            <a:extLst>
              <a:ext uri="{FF2B5EF4-FFF2-40B4-BE49-F238E27FC236}">
                <a16:creationId xmlns:a16="http://schemas.microsoft.com/office/drawing/2014/main" id="{13E81320-2EC3-3847-4BDA-04C2DEE8E790}"/>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B4644D1-3F3F-6DEE-B676-C8E0C9B17B85}"/>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sp>
        <p:nvSpPr>
          <p:cNvPr id="28" name="TextBox 27">
            <a:extLst>
              <a:ext uri="{FF2B5EF4-FFF2-40B4-BE49-F238E27FC236}">
                <a16:creationId xmlns:a16="http://schemas.microsoft.com/office/drawing/2014/main" id="{192CC83D-35B2-74EF-461B-D2504BC36B28}"/>
              </a:ext>
            </a:extLst>
          </p:cNvPr>
          <p:cNvSpPr txBox="1"/>
          <p:nvPr/>
        </p:nvSpPr>
        <p:spPr>
          <a:xfrm>
            <a:off x="814018" y="1966150"/>
            <a:ext cx="5530883" cy="2308324"/>
          </a:xfrm>
          <a:prstGeom prst="rect">
            <a:avLst/>
          </a:prstGeom>
          <a:noFill/>
        </p:spPr>
        <p:txBody>
          <a:bodyPr wrap="square" lIns="91440" tIns="45720" rIns="91440" bIns="45720" anchor="t">
            <a:spAutoFit/>
          </a:bodyPr>
          <a:lstStyle/>
          <a:p>
            <a:pPr algn="ctr"/>
            <a:r>
              <a:rPr lang="en-US" sz="4800">
                <a:latin typeface="Avenir Next LT Pro"/>
              </a:rPr>
              <a:t>How do </a:t>
            </a:r>
            <a:r>
              <a:rPr lang="en-US" sz="4800" b="1">
                <a:latin typeface="Avenir Next LT Pro"/>
              </a:rPr>
              <a:t>cold-blooded</a:t>
            </a:r>
            <a:r>
              <a:rPr lang="en-US" sz="4800">
                <a:latin typeface="Avenir Next LT Pro"/>
              </a:rPr>
              <a:t> animals get warm?</a:t>
            </a:r>
          </a:p>
        </p:txBody>
      </p:sp>
      <p:pic>
        <p:nvPicPr>
          <p:cNvPr id="7" name="Picture 6" descr="Text, letter&#10;&#10;AI-generated content may be incorrect.">
            <a:extLst>
              <a:ext uri="{FF2B5EF4-FFF2-40B4-BE49-F238E27FC236}">
                <a16:creationId xmlns:a16="http://schemas.microsoft.com/office/drawing/2014/main" id="{5E6C1888-5058-3DD6-1BE7-14FC0C470B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1696" y="75927"/>
            <a:ext cx="4704959" cy="6088770"/>
          </a:xfrm>
          <a:prstGeom prst="rect">
            <a:avLst/>
          </a:prstGeom>
          <a:ln>
            <a:solidFill>
              <a:schemeClr val="tx1"/>
            </a:solidFill>
          </a:ln>
        </p:spPr>
      </p:pic>
      <p:pic>
        <p:nvPicPr>
          <p:cNvPr id="8" name="Picture 7" descr="A picture containing text, silhouette&#10;&#10;AI-generated content may be incorrect.">
            <a:extLst>
              <a:ext uri="{FF2B5EF4-FFF2-40B4-BE49-F238E27FC236}">
                <a16:creationId xmlns:a16="http://schemas.microsoft.com/office/drawing/2014/main" id="{5B821E11-1A6F-7E78-E235-F5B4EDA85F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07" y="122275"/>
            <a:ext cx="967027" cy="1356836"/>
          </a:xfrm>
          <a:prstGeom prst="rect">
            <a:avLst/>
          </a:prstGeom>
        </p:spPr>
      </p:pic>
    </p:spTree>
    <p:extLst>
      <p:ext uri="{BB962C8B-B14F-4D97-AF65-F5344CB8AC3E}">
        <p14:creationId xmlns:p14="http://schemas.microsoft.com/office/powerpoint/2010/main" val="2204000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E0E3B-6272-D1BC-87FF-577D88DCE81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8AAEA85-7290-5F78-31FB-A09BE580EC1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C6D0CB2-3DF5-1EE6-F012-9FE7C72959B3}"/>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C6DAA341-1452-728B-AA09-DA84CEBB2FEC}"/>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Explain</a:t>
            </a:r>
          </a:p>
        </p:txBody>
      </p:sp>
      <p:sp>
        <p:nvSpPr>
          <p:cNvPr id="6" name="Rectangle: Rounded Corners 5">
            <a:extLst>
              <a:ext uri="{FF2B5EF4-FFF2-40B4-BE49-F238E27FC236}">
                <a16:creationId xmlns:a16="http://schemas.microsoft.com/office/drawing/2014/main" id="{FD2F982E-91EF-5BEE-0BC9-E4FE4BCDEC3E}"/>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9D6C60D-DD09-8592-AAE7-5714ECA43416}"/>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grpSp>
        <p:nvGrpSpPr>
          <p:cNvPr id="12" name="Group 11">
            <a:extLst>
              <a:ext uri="{FF2B5EF4-FFF2-40B4-BE49-F238E27FC236}">
                <a16:creationId xmlns:a16="http://schemas.microsoft.com/office/drawing/2014/main" id="{029EE3C8-E01A-6167-C28F-6C9CF9B4AE3B}"/>
              </a:ext>
            </a:extLst>
          </p:cNvPr>
          <p:cNvGrpSpPr/>
          <p:nvPr/>
        </p:nvGrpSpPr>
        <p:grpSpPr>
          <a:xfrm>
            <a:off x="1454291" y="122275"/>
            <a:ext cx="9283418" cy="5932614"/>
            <a:chOff x="1393245" y="164850"/>
            <a:chExt cx="9283418" cy="5932614"/>
          </a:xfrm>
        </p:grpSpPr>
        <p:pic>
          <p:nvPicPr>
            <p:cNvPr id="8" name="Picture 7" descr="Text&#10;&#10;AI-generated content may be incorrect.">
              <a:extLst>
                <a:ext uri="{FF2B5EF4-FFF2-40B4-BE49-F238E27FC236}">
                  <a16:creationId xmlns:a16="http://schemas.microsoft.com/office/drawing/2014/main" id="{67631B28-1B83-338C-B135-C35AD6C62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245" y="164850"/>
              <a:ext cx="4597060" cy="5932614"/>
            </a:xfrm>
            <a:prstGeom prst="rect">
              <a:avLst/>
            </a:prstGeom>
          </p:spPr>
        </p:pic>
        <p:pic>
          <p:nvPicPr>
            <p:cNvPr id="11" name="Picture 10" descr="A picture containing text, bird, screenshot&#10;&#10;AI-generated content may be incorrect.">
              <a:extLst>
                <a:ext uri="{FF2B5EF4-FFF2-40B4-BE49-F238E27FC236}">
                  <a16:creationId xmlns:a16="http://schemas.microsoft.com/office/drawing/2014/main" id="{7EDC991B-34F6-D53B-8892-E45FAFB3C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1" y="164850"/>
              <a:ext cx="4580662" cy="5932614"/>
            </a:xfrm>
            <a:prstGeom prst="rect">
              <a:avLst/>
            </a:prstGeom>
          </p:spPr>
        </p:pic>
      </p:grpSp>
    </p:spTree>
    <p:extLst>
      <p:ext uri="{BB962C8B-B14F-4D97-AF65-F5344CB8AC3E}">
        <p14:creationId xmlns:p14="http://schemas.microsoft.com/office/powerpoint/2010/main" val="1048760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84920-3823-602E-EDBC-5D277F1A77A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B6DFAE4-F38D-ABA1-7D1A-22AF5A39627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233BF6E-7D4F-669A-025E-E4A17693A08A}"/>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35C32D6B-A0AF-F169-CF09-CFD37E330F2B}"/>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Explain</a:t>
            </a:r>
          </a:p>
        </p:txBody>
      </p:sp>
      <p:sp>
        <p:nvSpPr>
          <p:cNvPr id="6" name="Rectangle: Rounded Corners 5">
            <a:extLst>
              <a:ext uri="{FF2B5EF4-FFF2-40B4-BE49-F238E27FC236}">
                <a16:creationId xmlns:a16="http://schemas.microsoft.com/office/drawing/2014/main" id="{D4ED084F-7BFF-1399-CDAC-C638E416A6C2}"/>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13F1BA8-CDEB-D5FC-61F4-8DDDE656CB2A}"/>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sp>
        <p:nvSpPr>
          <p:cNvPr id="3" name="TextBox 2">
            <a:extLst>
              <a:ext uri="{FF2B5EF4-FFF2-40B4-BE49-F238E27FC236}">
                <a16:creationId xmlns:a16="http://schemas.microsoft.com/office/drawing/2014/main" id="{037E51CF-82D8-7650-CF71-38A5DA82D759}"/>
              </a:ext>
            </a:extLst>
          </p:cNvPr>
          <p:cNvSpPr txBox="1"/>
          <p:nvPr/>
        </p:nvSpPr>
        <p:spPr>
          <a:xfrm>
            <a:off x="2202857" y="2173639"/>
            <a:ext cx="7786285" cy="1569660"/>
          </a:xfrm>
          <a:prstGeom prst="rect">
            <a:avLst/>
          </a:prstGeom>
          <a:noFill/>
        </p:spPr>
        <p:txBody>
          <a:bodyPr wrap="square">
            <a:spAutoFit/>
          </a:bodyPr>
          <a:lstStyle/>
          <a:p>
            <a:pPr algn="ctr"/>
            <a:r>
              <a:rPr lang="en-US" sz="4800">
                <a:latin typeface="Avenir Next LT Pro" panose="020B0504020202020204" pitchFamily="34" charset="0"/>
              </a:rPr>
              <a:t>What are these animals doing? Why?</a:t>
            </a:r>
          </a:p>
        </p:txBody>
      </p:sp>
    </p:spTree>
    <p:extLst>
      <p:ext uri="{BB962C8B-B14F-4D97-AF65-F5344CB8AC3E}">
        <p14:creationId xmlns:p14="http://schemas.microsoft.com/office/powerpoint/2010/main" val="760176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BB163-82B4-B5B3-60F0-6C0F75F9704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962455E-C3A9-7F2C-1222-EF196D444DF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5" name="TextBox 4">
            <a:extLst>
              <a:ext uri="{FF2B5EF4-FFF2-40B4-BE49-F238E27FC236}">
                <a16:creationId xmlns:a16="http://schemas.microsoft.com/office/drawing/2014/main" id="{20D005E2-827F-1583-0B30-22AB60686E39}"/>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Explain</a:t>
            </a:r>
          </a:p>
        </p:txBody>
      </p:sp>
      <p:sp>
        <p:nvSpPr>
          <p:cNvPr id="6" name="Rectangle: Rounded Corners 5">
            <a:extLst>
              <a:ext uri="{FF2B5EF4-FFF2-40B4-BE49-F238E27FC236}">
                <a16:creationId xmlns:a16="http://schemas.microsoft.com/office/drawing/2014/main" id="{4BEA277A-5F29-13F1-8F2C-264ADB50AAF8}"/>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739C939-2437-310B-71C1-39C0141542B3}"/>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sp>
        <p:nvSpPr>
          <p:cNvPr id="3" name="TextBox 2">
            <a:extLst>
              <a:ext uri="{FF2B5EF4-FFF2-40B4-BE49-F238E27FC236}">
                <a16:creationId xmlns:a16="http://schemas.microsoft.com/office/drawing/2014/main" id="{9C58737C-5380-DA43-EF2B-BB4C9A2A543A}"/>
              </a:ext>
            </a:extLst>
          </p:cNvPr>
          <p:cNvSpPr txBox="1"/>
          <p:nvPr/>
        </p:nvSpPr>
        <p:spPr>
          <a:xfrm>
            <a:off x="507622" y="1403614"/>
            <a:ext cx="7025022" cy="3785652"/>
          </a:xfrm>
          <a:prstGeom prst="rect">
            <a:avLst/>
          </a:prstGeom>
          <a:noFill/>
        </p:spPr>
        <p:txBody>
          <a:bodyPr wrap="square" lIns="91440" tIns="45720" rIns="91440" bIns="45720" anchor="t">
            <a:spAutoFit/>
          </a:bodyPr>
          <a:lstStyle/>
          <a:p>
            <a:pPr algn="ctr"/>
            <a:r>
              <a:rPr lang="en-US" sz="4800" b="1">
                <a:latin typeface="Avenir Next LT Pro"/>
              </a:rPr>
              <a:t>Migrate</a:t>
            </a:r>
            <a:r>
              <a:rPr lang="en-US" sz="4800">
                <a:latin typeface="Avenir Next LT Pro"/>
              </a:rPr>
              <a:t> – some types of birds will fly south; monarch butterflies fly to Mexico to survive winter</a:t>
            </a:r>
          </a:p>
        </p:txBody>
      </p:sp>
      <p:pic>
        <p:nvPicPr>
          <p:cNvPr id="3074" name="Picture 2" descr="Monarch&amp;#95;Butterfly&amp;#95;1992">
            <a:extLst>
              <a:ext uri="{FF2B5EF4-FFF2-40B4-BE49-F238E27FC236}">
                <a16:creationId xmlns:a16="http://schemas.microsoft.com/office/drawing/2014/main" id="{CE32983C-4B0C-5846-35F2-8857CC045E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266"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384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17AFA-B19B-623A-D180-0367F60F813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3A06A83-4B35-E105-6604-6D621408C8C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7EA96D5-0931-0CFA-2164-F2A8E383ED6A}"/>
              </a:ext>
            </a:extLst>
          </p:cNvPr>
          <p:cNvSpPr txBox="1"/>
          <p:nvPr/>
        </p:nvSpPr>
        <p:spPr>
          <a:xfrm>
            <a:off x="11609831" y="6366393"/>
            <a:ext cx="49682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14</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22AF43B1-D5ED-3E89-2DDA-0CABBD99BC7B}"/>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Explain</a:t>
            </a:r>
          </a:p>
        </p:txBody>
      </p:sp>
      <p:sp>
        <p:nvSpPr>
          <p:cNvPr id="6" name="Rectangle: Rounded Corners 5">
            <a:extLst>
              <a:ext uri="{FF2B5EF4-FFF2-40B4-BE49-F238E27FC236}">
                <a16:creationId xmlns:a16="http://schemas.microsoft.com/office/drawing/2014/main" id="{6FE34EE9-974A-3F1D-0C86-15E3CC972DE1}"/>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09CF36-56EF-50D7-1784-43361C5C7E31}"/>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sp>
        <p:nvSpPr>
          <p:cNvPr id="3" name="TextBox 2">
            <a:extLst>
              <a:ext uri="{FF2B5EF4-FFF2-40B4-BE49-F238E27FC236}">
                <a16:creationId xmlns:a16="http://schemas.microsoft.com/office/drawing/2014/main" id="{0EA40F86-B880-2ED4-B9C1-E2AF79346C10}"/>
              </a:ext>
            </a:extLst>
          </p:cNvPr>
          <p:cNvSpPr txBox="1"/>
          <p:nvPr/>
        </p:nvSpPr>
        <p:spPr>
          <a:xfrm>
            <a:off x="663824" y="1669142"/>
            <a:ext cx="5813994" cy="3046988"/>
          </a:xfrm>
          <a:prstGeom prst="rect">
            <a:avLst/>
          </a:prstGeom>
          <a:noFill/>
        </p:spPr>
        <p:txBody>
          <a:bodyPr wrap="square" lIns="91440" tIns="45720" rIns="91440" bIns="45720" anchor="t">
            <a:spAutoFit/>
          </a:bodyPr>
          <a:lstStyle/>
          <a:p>
            <a:pPr algn="ctr"/>
            <a:r>
              <a:rPr lang="en-US" sz="4800" b="1">
                <a:latin typeface="Avenir Next LT Pro"/>
              </a:rPr>
              <a:t>Hibernate</a:t>
            </a:r>
            <a:r>
              <a:rPr lang="en-US" sz="4800">
                <a:latin typeface="Avenir Next LT Pro"/>
              </a:rPr>
              <a:t> – bats, woodchucks, and ground squirrels will sleep all winter</a:t>
            </a:r>
          </a:p>
        </p:txBody>
      </p:sp>
      <p:pic>
        <p:nvPicPr>
          <p:cNvPr id="4098" name="Picture 2" descr="Hibernating&amp;#95;Woodchuck">
            <a:extLst>
              <a:ext uri="{FF2B5EF4-FFF2-40B4-BE49-F238E27FC236}">
                <a16:creationId xmlns:a16="http://schemas.microsoft.com/office/drawing/2014/main" id="{BF445BA8-3F4E-02D4-01DD-E992C649E4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8162"/>
          <a:stretch>
            <a:fillRect/>
          </a:stretch>
        </p:blipFill>
        <p:spPr bwMode="auto">
          <a:xfrm>
            <a:off x="7050331" y="1256129"/>
            <a:ext cx="4296972" cy="3873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9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EC918-46D3-A629-36D3-CFE7216D827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5815D18-368E-FE25-C502-8946E27334E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A6A4BF5-0A84-E1AE-41B7-6ABB4273616E}"/>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ACE927D8-9095-6F9D-AD1C-E56EC7C83878}"/>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Explain</a:t>
            </a:r>
          </a:p>
        </p:txBody>
      </p:sp>
      <p:sp>
        <p:nvSpPr>
          <p:cNvPr id="6" name="Rectangle: Rounded Corners 5">
            <a:extLst>
              <a:ext uri="{FF2B5EF4-FFF2-40B4-BE49-F238E27FC236}">
                <a16:creationId xmlns:a16="http://schemas.microsoft.com/office/drawing/2014/main" id="{7B87295A-03D4-7106-9B61-76846A762024}"/>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3BD85F6-A01F-B721-1836-38CEB7A4A193}"/>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sp>
        <p:nvSpPr>
          <p:cNvPr id="3" name="TextBox 2">
            <a:extLst>
              <a:ext uri="{FF2B5EF4-FFF2-40B4-BE49-F238E27FC236}">
                <a16:creationId xmlns:a16="http://schemas.microsoft.com/office/drawing/2014/main" id="{D0EDFB6D-C102-FC2C-8705-F5BF9C5DC62A}"/>
              </a:ext>
            </a:extLst>
          </p:cNvPr>
          <p:cNvSpPr txBox="1"/>
          <p:nvPr/>
        </p:nvSpPr>
        <p:spPr>
          <a:xfrm>
            <a:off x="168653" y="122275"/>
            <a:ext cx="7478405" cy="6001643"/>
          </a:xfrm>
          <a:prstGeom prst="rect">
            <a:avLst/>
          </a:prstGeom>
          <a:noFill/>
        </p:spPr>
        <p:txBody>
          <a:bodyPr wrap="square">
            <a:spAutoFit/>
          </a:bodyPr>
          <a:lstStyle/>
          <a:p>
            <a:pPr algn="ctr"/>
            <a:r>
              <a:rPr lang="en-US" sz="4800" b="1">
                <a:latin typeface="Avenir Next LT Pro" panose="020B0504020202020204" pitchFamily="34" charset="0"/>
              </a:rPr>
              <a:t>Terminate</a:t>
            </a:r>
            <a:r>
              <a:rPr lang="en-US" sz="4800">
                <a:latin typeface="Avenir Next LT Pro" panose="020B0504020202020204" pitchFamily="34" charset="0"/>
              </a:rPr>
              <a:t> – grasshoppers and mosquitoes cannot survive the cold winter, but before they die, they lay eggs that will hatch when it warms up in spring and summer</a:t>
            </a:r>
          </a:p>
        </p:txBody>
      </p:sp>
      <p:pic>
        <p:nvPicPr>
          <p:cNvPr id="2050" name="Picture 2" descr="Black&amp;#95;Swallowtail&amp;#95;1129">
            <a:extLst>
              <a:ext uri="{FF2B5EF4-FFF2-40B4-BE49-F238E27FC236}">
                <a16:creationId xmlns:a16="http://schemas.microsoft.com/office/drawing/2014/main" id="{44F0B9E4-F138-F106-1B39-4BDE6A2A24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53" r="21461"/>
          <a:stretch>
            <a:fillRect/>
          </a:stretch>
        </p:blipFill>
        <p:spPr bwMode="auto">
          <a:xfrm>
            <a:off x="7815711" y="0"/>
            <a:ext cx="4376289"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614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709A1-A568-DEA5-BB18-8F88361F432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87154C0-23ED-8827-9AEC-DE25E7DC270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D37C386-4781-CFA4-4489-FD514F76C93D}"/>
              </a:ext>
            </a:extLst>
          </p:cNvPr>
          <p:cNvSpPr txBox="1"/>
          <p:nvPr/>
        </p:nvSpPr>
        <p:spPr>
          <a:xfrm>
            <a:off x="11609831" y="6366393"/>
            <a:ext cx="49682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16</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B52E0887-FB51-D362-8660-29BFC118B0BE}"/>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Explain</a:t>
            </a:r>
          </a:p>
        </p:txBody>
      </p:sp>
      <p:sp>
        <p:nvSpPr>
          <p:cNvPr id="6" name="Rectangle: Rounded Corners 5">
            <a:extLst>
              <a:ext uri="{FF2B5EF4-FFF2-40B4-BE49-F238E27FC236}">
                <a16:creationId xmlns:a16="http://schemas.microsoft.com/office/drawing/2014/main" id="{52AB2F70-240F-888E-4BA1-413759E4A694}"/>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B60C1FA-2D88-A84E-7036-B304DBC6BAB9}"/>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sp>
        <p:nvSpPr>
          <p:cNvPr id="3" name="TextBox 2">
            <a:extLst>
              <a:ext uri="{FF2B5EF4-FFF2-40B4-BE49-F238E27FC236}">
                <a16:creationId xmlns:a16="http://schemas.microsoft.com/office/drawing/2014/main" id="{3BAA2FB4-AE35-079F-5373-3DA41D4026B4}"/>
              </a:ext>
            </a:extLst>
          </p:cNvPr>
          <p:cNvSpPr txBox="1"/>
          <p:nvPr/>
        </p:nvSpPr>
        <p:spPr>
          <a:xfrm>
            <a:off x="356763" y="1269220"/>
            <a:ext cx="6968712" cy="3785652"/>
          </a:xfrm>
          <a:prstGeom prst="rect">
            <a:avLst/>
          </a:prstGeom>
          <a:noFill/>
        </p:spPr>
        <p:txBody>
          <a:bodyPr wrap="square">
            <a:spAutoFit/>
          </a:bodyPr>
          <a:lstStyle/>
          <a:p>
            <a:pPr algn="ctr"/>
            <a:r>
              <a:rPr lang="en-US" sz="4800" b="1">
                <a:latin typeface="Avenir Next LT Pro" panose="020B0504020202020204" pitchFamily="34" charset="0"/>
              </a:rPr>
              <a:t>Congregate</a:t>
            </a:r>
            <a:r>
              <a:rPr lang="en-US" sz="4800">
                <a:latin typeface="Avenir Next LT Pro" panose="020B0504020202020204" pitchFamily="34" charset="0"/>
              </a:rPr>
              <a:t> – ducks, geese gather; squirrels, racoons, and honeybees stay close together in trees</a:t>
            </a:r>
          </a:p>
        </p:txBody>
      </p:sp>
      <p:pic>
        <p:nvPicPr>
          <p:cNvPr id="1026" name="Picture 2">
            <a:extLst>
              <a:ext uri="{FF2B5EF4-FFF2-40B4-BE49-F238E27FC236}">
                <a16:creationId xmlns:a16="http://schemas.microsoft.com/office/drawing/2014/main" id="{960AF084-E724-D779-7211-1DBC0E80E3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a:fillRect/>
          </a:stretch>
        </p:blipFill>
        <p:spPr bwMode="auto">
          <a:xfrm>
            <a:off x="7459038" y="0"/>
            <a:ext cx="4732962" cy="623567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902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515F9-0B9E-2C34-A325-A3377CCD098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CC147CD-3D36-AF39-300A-07EBF94AA58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82997BD-62F0-E221-85C5-730554D6F304}"/>
              </a:ext>
            </a:extLst>
          </p:cNvPr>
          <p:cNvSpPr txBox="1"/>
          <p:nvPr/>
        </p:nvSpPr>
        <p:spPr>
          <a:xfrm>
            <a:off x="11609831" y="6366393"/>
            <a:ext cx="49682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17</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F53123FB-62BF-7864-B227-600541129FDE}"/>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Explain</a:t>
            </a:r>
          </a:p>
        </p:txBody>
      </p:sp>
      <p:sp>
        <p:nvSpPr>
          <p:cNvPr id="6" name="Rectangle: Rounded Corners 5">
            <a:extLst>
              <a:ext uri="{FF2B5EF4-FFF2-40B4-BE49-F238E27FC236}">
                <a16:creationId xmlns:a16="http://schemas.microsoft.com/office/drawing/2014/main" id="{0F97AFBD-647B-9AF4-39A0-B1C412A36A3B}"/>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0132ADC-F310-80C9-35F6-C8DFED0F96D5}"/>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sp>
        <p:nvSpPr>
          <p:cNvPr id="3" name="TextBox 2">
            <a:extLst>
              <a:ext uri="{FF2B5EF4-FFF2-40B4-BE49-F238E27FC236}">
                <a16:creationId xmlns:a16="http://schemas.microsoft.com/office/drawing/2014/main" id="{AD810DAD-44A2-AF4C-3CB6-022644A53C90}"/>
              </a:ext>
            </a:extLst>
          </p:cNvPr>
          <p:cNvSpPr txBox="1"/>
          <p:nvPr/>
        </p:nvSpPr>
        <p:spPr>
          <a:xfrm>
            <a:off x="575457" y="1592470"/>
            <a:ext cx="7152555" cy="3046988"/>
          </a:xfrm>
          <a:prstGeom prst="rect">
            <a:avLst/>
          </a:prstGeom>
          <a:noFill/>
        </p:spPr>
        <p:txBody>
          <a:bodyPr wrap="square">
            <a:spAutoFit/>
          </a:bodyPr>
          <a:lstStyle/>
          <a:p>
            <a:pPr algn="ctr"/>
            <a:r>
              <a:rPr lang="en-US" sz="4800" b="1">
                <a:latin typeface="Avenir Next LT Pro" panose="020B0504020202020204" pitchFamily="34" charset="0"/>
              </a:rPr>
              <a:t>Pupate</a:t>
            </a:r>
            <a:r>
              <a:rPr lang="en-US" sz="4800">
                <a:latin typeface="Avenir Next LT Pro" panose="020B0504020202020204" pitchFamily="34" charset="0"/>
              </a:rPr>
              <a:t> – several moths like the Polyphemus moth will survive winter as a cocoon</a:t>
            </a:r>
          </a:p>
        </p:txBody>
      </p:sp>
      <p:pic>
        <p:nvPicPr>
          <p:cNvPr id="3074" name="Picture 2" descr="Viceroy&amp;#95;0125">
            <a:extLst>
              <a:ext uri="{FF2B5EF4-FFF2-40B4-BE49-F238E27FC236}">
                <a16:creationId xmlns:a16="http://schemas.microsoft.com/office/drawing/2014/main" id="{71FCD237-BF77-47F8-D79F-64179187C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266"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0EF45B7-4609-FDCD-CD72-DEE99F5355C3}"/>
              </a:ext>
            </a:extLst>
          </p:cNvPr>
          <p:cNvPicPr>
            <a:picLocks noChangeAspect="1"/>
          </p:cNvPicPr>
          <p:nvPr/>
        </p:nvPicPr>
        <p:blipFill>
          <a:blip r:embed="rId4"/>
          <a:stretch>
            <a:fillRect/>
          </a:stretch>
        </p:blipFill>
        <p:spPr>
          <a:xfrm>
            <a:off x="6864144" y="4633451"/>
            <a:ext cx="2138517" cy="1437968"/>
          </a:xfrm>
          <a:prstGeom prst="rect">
            <a:avLst/>
          </a:prstGeom>
        </p:spPr>
      </p:pic>
    </p:spTree>
    <p:extLst>
      <p:ext uri="{BB962C8B-B14F-4D97-AF65-F5344CB8AC3E}">
        <p14:creationId xmlns:p14="http://schemas.microsoft.com/office/powerpoint/2010/main" val="2067932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FC38A-DF42-B045-BCA6-D1017ACA558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A43611F-AF01-910E-67C4-71890EB52C9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CC01AA0-6A79-1C7F-9429-991A64E7560F}"/>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18</a:t>
            </a:r>
          </a:p>
        </p:txBody>
      </p:sp>
      <p:sp>
        <p:nvSpPr>
          <p:cNvPr id="5" name="TextBox 4">
            <a:extLst>
              <a:ext uri="{FF2B5EF4-FFF2-40B4-BE49-F238E27FC236}">
                <a16:creationId xmlns:a16="http://schemas.microsoft.com/office/drawing/2014/main" id="{F8AF56E3-07F5-F5A9-00D2-CACA26C57A50}"/>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Explain</a:t>
            </a:r>
          </a:p>
        </p:txBody>
      </p:sp>
      <p:sp>
        <p:nvSpPr>
          <p:cNvPr id="6" name="Rectangle: Rounded Corners 5">
            <a:extLst>
              <a:ext uri="{FF2B5EF4-FFF2-40B4-BE49-F238E27FC236}">
                <a16:creationId xmlns:a16="http://schemas.microsoft.com/office/drawing/2014/main" id="{8CB224D0-D052-E962-D492-308C27AC5709}"/>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608C3C3-DC2A-54A4-3FD0-BEB5EAE115F1}"/>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sp>
        <p:nvSpPr>
          <p:cNvPr id="3" name="TextBox 2">
            <a:extLst>
              <a:ext uri="{FF2B5EF4-FFF2-40B4-BE49-F238E27FC236}">
                <a16:creationId xmlns:a16="http://schemas.microsoft.com/office/drawing/2014/main" id="{52B6B61F-418A-E980-541D-2671C1C0150D}"/>
              </a:ext>
            </a:extLst>
          </p:cNvPr>
          <p:cNvSpPr txBox="1"/>
          <p:nvPr/>
        </p:nvSpPr>
        <p:spPr>
          <a:xfrm>
            <a:off x="374584" y="867942"/>
            <a:ext cx="6569941" cy="4524315"/>
          </a:xfrm>
          <a:prstGeom prst="rect">
            <a:avLst/>
          </a:prstGeom>
          <a:noFill/>
        </p:spPr>
        <p:txBody>
          <a:bodyPr wrap="square">
            <a:spAutoFit/>
          </a:bodyPr>
          <a:lstStyle/>
          <a:p>
            <a:pPr algn="ctr"/>
            <a:r>
              <a:rPr lang="en-US" sz="4800" b="1">
                <a:latin typeface="Avenir Next LT Pro" panose="020B0504020202020204" pitchFamily="34" charset="0"/>
              </a:rPr>
              <a:t>Evacuate</a:t>
            </a:r>
            <a:r>
              <a:rPr lang="en-US" sz="4800">
                <a:latin typeface="Avenir Next LT Pro" panose="020B0504020202020204" pitchFamily="34" charset="0"/>
              </a:rPr>
              <a:t> – voles, mice, and shrews will avoid air temperatures below freezing by creating tunnels through the snow</a:t>
            </a:r>
          </a:p>
        </p:txBody>
      </p:sp>
      <p:pic>
        <p:nvPicPr>
          <p:cNvPr id="5122" name="Picture 2" descr="Prairie&amp;#32;Vole&amp;#32;Snow">
            <a:extLst>
              <a:ext uri="{FF2B5EF4-FFF2-40B4-BE49-F238E27FC236}">
                <a16:creationId xmlns:a16="http://schemas.microsoft.com/office/drawing/2014/main" id="{8AC539FE-50F6-887F-9B9B-CA7BA07BC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9872" y="1034160"/>
            <a:ext cx="4149959" cy="4191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689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85179-62E2-0F91-05C1-983EF90046B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53ADDAF-09D6-F8A7-91E2-E763B8ADAD3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A481D85-5351-85EE-D127-D6A5F9FEDF91}"/>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19</a:t>
            </a:r>
          </a:p>
        </p:txBody>
      </p:sp>
      <p:sp>
        <p:nvSpPr>
          <p:cNvPr id="5" name="TextBox 4">
            <a:extLst>
              <a:ext uri="{FF2B5EF4-FFF2-40B4-BE49-F238E27FC236}">
                <a16:creationId xmlns:a16="http://schemas.microsoft.com/office/drawing/2014/main" id="{41944F42-B8F1-39E6-8DBB-B64476EEE4C2}"/>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Explain</a:t>
            </a:r>
          </a:p>
        </p:txBody>
      </p:sp>
      <p:sp>
        <p:nvSpPr>
          <p:cNvPr id="6" name="Rectangle: Rounded Corners 5">
            <a:extLst>
              <a:ext uri="{FF2B5EF4-FFF2-40B4-BE49-F238E27FC236}">
                <a16:creationId xmlns:a16="http://schemas.microsoft.com/office/drawing/2014/main" id="{43A44A0C-1437-6572-EAF8-C278FB79CBE7}"/>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3B78986-D5D5-62CF-8C48-05346EB83AB6}"/>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sp>
        <p:nvSpPr>
          <p:cNvPr id="3" name="TextBox 2">
            <a:extLst>
              <a:ext uri="{FF2B5EF4-FFF2-40B4-BE49-F238E27FC236}">
                <a16:creationId xmlns:a16="http://schemas.microsoft.com/office/drawing/2014/main" id="{C99EF5BE-49C7-987A-DB14-1504753169D4}"/>
              </a:ext>
            </a:extLst>
          </p:cNvPr>
          <p:cNvSpPr txBox="1"/>
          <p:nvPr/>
        </p:nvSpPr>
        <p:spPr>
          <a:xfrm>
            <a:off x="337306" y="1788217"/>
            <a:ext cx="5813994" cy="3046988"/>
          </a:xfrm>
          <a:prstGeom prst="rect">
            <a:avLst/>
          </a:prstGeom>
          <a:noFill/>
        </p:spPr>
        <p:txBody>
          <a:bodyPr wrap="square" lIns="91440" tIns="45720" rIns="91440" bIns="45720" anchor="t">
            <a:spAutoFit/>
          </a:bodyPr>
          <a:lstStyle/>
          <a:p>
            <a:pPr algn="ctr"/>
            <a:r>
              <a:rPr lang="en-US" sz="4800" b="1">
                <a:latin typeface="Avenir Next LT Pro"/>
              </a:rPr>
              <a:t>Insulate</a:t>
            </a:r>
            <a:r>
              <a:rPr lang="en-US" sz="4800">
                <a:latin typeface="Avenir Next LT Pro"/>
              </a:rPr>
              <a:t> – fox grow think, warm fur; birds will fluff up their feathers</a:t>
            </a:r>
          </a:p>
        </p:txBody>
      </p:sp>
      <p:pic>
        <p:nvPicPr>
          <p:cNvPr id="6146" name="Picture 2" descr="House&amp;#95;Finch&amp;#95;0277">
            <a:extLst>
              <a:ext uri="{FF2B5EF4-FFF2-40B4-BE49-F238E27FC236}">
                <a16:creationId xmlns:a16="http://schemas.microsoft.com/office/drawing/2014/main" id="{383BEC22-11B2-C052-4E11-0E99B3C8EA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277"/>
          <a:stretch>
            <a:fillRect/>
          </a:stretch>
        </p:blipFill>
        <p:spPr bwMode="auto">
          <a:xfrm>
            <a:off x="6246229" y="0"/>
            <a:ext cx="5945771" cy="621654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806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76CEE-146D-3776-8273-4ED6CCEACC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C8EF16-D794-E11E-5D33-849680CE302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A12FA52-9A8E-E263-4620-564AD9D905F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27534243-38EF-5DDB-CBAD-C14DF8BA27FA}"/>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Engage</a:t>
            </a:r>
          </a:p>
        </p:txBody>
      </p:sp>
      <p:sp>
        <p:nvSpPr>
          <p:cNvPr id="10" name="TextBox 9">
            <a:extLst>
              <a:ext uri="{FF2B5EF4-FFF2-40B4-BE49-F238E27FC236}">
                <a16:creationId xmlns:a16="http://schemas.microsoft.com/office/drawing/2014/main" id="{8DE5CE81-F27C-4A44-8053-1C8FAAD3E2E3}"/>
              </a:ext>
            </a:extLst>
          </p:cNvPr>
          <p:cNvSpPr txBox="1"/>
          <p:nvPr/>
        </p:nvSpPr>
        <p:spPr>
          <a:xfrm>
            <a:off x="374584" y="1518176"/>
            <a:ext cx="6658742" cy="1015663"/>
          </a:xfrm>
          <a:prstGeom prst="rect">
            <a:avLst/>
          </a:prstGeom>
          <a:noFill/>
        </p:spPr>
        <p:txBody>
          <a:bodyPr wrap="square">
            <a:spAutoFit/>
          </a:bodyPr>
          <a:lstStyle/>
          <a:p>
            <a:pPr algn="ctr"/>
            <a:r>
              <a:rPr lang="en-US" sz="6000">
                <a:latin typeface="Bitter SemiBold" pitchFamily="2" charset="0"/>
              </a:rPr>
              <a:t>Guiding Question: </a:t>
            </a:r>
          </a:p>
        </p:txBody>
      </p:sp>
      <p:sp>
        <p:nvSpPr>
          <p:cNvPr id="12" name="TextBox 11">
            <a:extLst>
              <a:ext uri="{FF2B5EF4-FFF2-40B4-BE49-F238E27FC236}">
                <a16:creationId xmlns:a16="http://schemas.microsoft.com/office/drawing/2014/main" id="{F2E65FFB-DC38-E92F-8CF3-0A2D2D5AF33A}"/>
              </a:ext>
            </a:extLst>
          </p:cNvPr>
          <p:cNvSpPr txBox="1"/>
          <p:nvPr/>
        </p:nvSpPr>
        <p:spPr>
          <a:xfrm>
            <a:off x="225314" y="2922466"/>
            <a:ext cx="7022101" cy="1754326"/>
          </a:xfrm>
          <a:prstGeom prst="rect">
            <a:avLst/>
          </a:prstGeom>
          <a:noFill/>
        </p:spPr>
        <p:txBody>
          <a:bodyPr wrap="square">
            <a:spAutoFit/>
          </a:bodyPr>
          <a:lstStyle/>
          <a:p>
            <a:pPr algn="ctr"/>
            <a:r>
              <a:rPr lang="en-US" sz="5400">
                <a:latin typeface="Avenir Next LT Pro" panose="020B0504020202020204" pitchFamily="34" charset="0"/>
              </a:rPr>
              <a:t>What are these plants and animals doing?</a:t>
            </a:r>
          </a:p>
        </p:txBody>
      </p:sp>
      <p:sp>
        <p:nvSpPr>
          <p:cNvPr id="6" name="Rectangle: Rounded Corners 5">
            <a:extLst>
              <a:ext uri="{FF2B5EF4-FFF2-40B4-BE49-F238E27FC236}">
                <a16:creationId xmlns:a16="http://schemas.microsoft.com/office/drawing/2014/main" id="{BA8B0DDD-4392-1D36-C61F-1696C949E2B6}"/>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2E26208-9724-936A-6A55-F82CD3C3ED57}"/>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pic>
        <p:nvPicPr>
          <p:cNvPr id="11" name="Picture 10" descr="Timeline&#10;&#10;AI-generated content may be incorrect.">
            <a:extLst>
              <a:ext uri="{FF2B5EF4-FFF2-40B4-BE49-F238E27FC236}">
                <a16:creationId xmlns:a16="http://schemas.microsoft.com/office/drawing/2014/main" id="{AC8D3442-395A-A66E-50D1-9049D8E1BC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1504" y="122275"/>
            <a:ext cx="4611122" cy="5967334"/>
          </a:xfrm>
          <a:prstGeom prst="rect">
            <a:avLst/>
          </a:prstGeom>
          <a:ln>
            <a:solidFill>
              <a:schemeClr val="tx1"/>
            </a:solidFill>
          </a:ln>
        </p:spPr>
      </p:pic>
    </p:spTree>
    <p:extLst>
      <p:ext uri="{BB962C8B-B14F-4D97-AF65-F5344CB8AC3E}">
        <p14:creationId xmlns:p14="http://schemas.microsoft.com/office/powerpoint/2010/main" val="231921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4DB89-B9FB-BDE0-8443-11D91A21949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03C84F6-D242-E36E-88FC-6013D062C6E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0056ACE-63C8-579C-B6BE-F9C8CB07EC51}"/>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20</a:t>
            </a:r>
          </a:p>
        </p:txBody>
      </p:sp>
      <p:sp>
        <p:nvSpPr>
          <p:cNvPr id="5" name="TextBox 4">
            <a:extLst>
              <a:ext uri="{FF2B5EF4-FFF2-40B4-BE49-F238E27FC236}">
                <a16:creationId xmlns:a16="http://schemas.microsoft.com/office/drawing/2014/main" id="{A22EA3DB-4450-1C40-AE48-9C6602A5E2DF}"/>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Explain</a:t>
            </a:r>
          </a:p>
        </p:txBody>
      </p:sp>
      <p:sp>
        <p:nvSpPr>
          <p:cNvPr id="6" name="Rectangle: Rounded Corners 5">
            <a:extLst>
              <a:ext uri="{FF2B5EF4-FFF2-40B4-BE49-F238E27FC236}">
                <a16:creationId xmlns:a16="http://schemas.microsoft.com/office/drawing/2014/main" id="{BF37CB8C-D9E7-035E-022D-05C53AE5EA04}"/>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A722EAF-EA50-8F80-8B9D-03938C6C066D}"/>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sp>
        <p:nvSpPr>
          <p:cNvPr id="3" name="TextBox 2">
            <a:extLst>
              <a:ext uri="{FF2B5EF4-FFF2-40B4-BE49-F238E27FC236}">
                <a16:creationId xmlns:a16="http://schemas.microsoft.com/office/drawing/2014/main" id="{D751171A-344D-2FE3-2A84-30AAB2E45FF9}"/>
              </a:ext>
            </a:extLst>
          </p:cNvPr>
          <p:cNvSpPr txBox="1"/>
          <p:nvPr/>
        </p:nvSpPr>
        <p:spPr>
          <a:xfrm>
            <a:off x="337306" y="484474"/>
            <a:ext cx="6293502" cy="5262979"/>
          </a:xfrm>
          <a:prstGeom prst="rect">
            <a:avLst/>
          </a:prstGeom>
          <a:noFill/>
        </p:spPr>
        <p:txBody>
          <a:bodyPr wrap="square">
            <a:spAutoFit/>
          </a:bodyPr>
          <a:lstStyle/>
          <a:p>
            <a:pPr algn="ctr"/>
            <a:r>
              <a:rPr lang="en-US" sz="4800" b="1">
                <a:latin typeface="Avenir Next LT Pro" panose="020B0504020202020204" pitchFamily="34" charset="0"/>
              </a:rPr>
              <a:t>Generate</a:t>
            </a:r>
            <a:r>
              <a:rPr lang="en-US" sz="4800">
                <a:latin typeface="Avenir Next LT Pro" panose="020B0504020202020204" pitchFamily="34" charset="0"/>
              </a:rPr>
              <a:t> – people will build warm fires; bears eat during the fall, building a layer of fat that helps give them energy as they sleep through winter </a:t>
            </a:r>
          </a:p>
        </p:txBody>
      </p:sp>
      <p:pic>
        <p:nvPicPr>
          <p:cNvPr id="7170" name="Picture 2" descr="Family&amp;#95;Camping&amp;#95;0449">
            <a:extLst>
              <a:ext uri="{FF2B5EF4-FFF2-40B4-BE49-F238E27FC236}">
                <a16:creationId xmlns:a16="http://schemas.microsoft.com/office/drawing/2014/main" id="{6DD89533-130F-DDD0-E135-C6A7BC81EE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923" r="23293"/>
          <a:stretch>
            <a:fillRect/>
          </a:stretch>
        </p:blipFill>
        <p:spPr bwMode="auto">
          <a:xfrm>
            <a:off x="6786978" y="0"/>
            <a:ext cx="5405022"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102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F7BA6-8C13-5A8D-7753-09F81AB2D49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B6F2DCE-E2A1-13FD-AB94-DD9F152D51B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543E4BD-AB08-CE0A-EA6B-CF10B1FC2123}"/>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21</a:t>
            </a:r>
          </a:p>
        </p:txBody>
      </p:sp>
      <p:sp>
        <p:nvSpPr>
          <p:cNvPr id="5" name="TextBox 4">
            <a:extLst>
              <a:ext uri="{FF2B5EF4-FFF2-40B4-BE49-F238E27FC236}">
                <a16:creationId xmlns:a16="http://schemas.microsoft.com/office/drawing/2014/main" id="{44A13676-019A-22D4-BD8B-7E913E3F98F4}"/>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Elaborate</a:t>
            </a:r>
          </a:p>
        </p:txBody>
      </p:sp>
      <p:sp>
        <p:nvSpPr>
          <p:cNvPr id="6" name="Rectangle: Rounded Corners 5">
            <a:extLst>
              <a:ext uri="{FF2B5EF4-FFF2-40B4-BE49-F238E27FC236}">
                <a16:creationId xmlns:a16="http://schemas.microsoft.com/office/drawing/2014/main" id="{9D983FD0-0A97-F94A-8FB8-BE3A0A7E19BE}"/>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F6DD56-E8BB-6BAA-4169-B6E4C66889D5}"/>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pic>
        <p:nvPicPr>
          <p:cNvPr id="8" name="Picture 7" descr="Timeline&#10;&#10;AI-generated content may be incorrect.">
            <a:extLst>
              <a:ext uri="{FF2B5EF4-FFF2-40B4-BE49-F238E27FC236}">
                <a16:creationId xmlns:a16="http://schemas.microsoft.com/office/drawing/2014/main" id="{7DE6F936-FE9A-0736-71AC-BEA256167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 y="106885"/>
            <a:ext cx="4640975" cy="6005967"/>
          </a:xfrm>
          <a:prstGeom prst="rect">
            <a:avLst/>
          </a:prstGeom>
          <a:ln>
            <a:solidFill>
              <a:schemeClr val="tx1"/>
            </a:solidFill>
          </a:ln>
        </p:spPr>
      </p:pic>
      <p:pic>
        <p:nvPicPr>
          <p:cNvPr id="10" name="Picture 9" descr="A picture containing text&#10;&#10;AI-generated content may be incorrect.">
            <a:extLst>
              <a:ext uri="{FF2B5EF4-FFF2-40B4-BE49-F238E27FC236}">
                <a16:creationId xmlns:a16="http://schemas.microsoft.com/office/drawing/2014/main" id="{5FF7EB44-1084-7411-14E6-E9DC0F68B518}"/>
              </a:ext>
            </a:extLst>
          </p:cNvPr>
          <p:cNvPicPr>
            <a:picLocks noChangeAspect="1"/>
          </p:cNvPicPr>
          <p:nvPr/>
        </p:nvPicPr>
        <p:blipFill>
          <a:blip r:embed="rId4">
            <a:extLst>
              <a:ext uri="{28A0092B-C50C-407E-A947-70E740481C1C}">
                <a14:useLocalDpi xmlns:a14="http://schemas.microsoft.com/office/drawing/2010/main" val="0"/>
              </a:ext>
            </a:extLst>
          </a:blip>
          <a:srcRect t="16301"/>
          <a:stretch/>
        </p:blipFill>
        <p:spPr>
          <a:xfrm>
            <a:off x="10911840" y="106885"/>
            <a:ext cx="1194816" cy="1205896"/>
          </a:xfrm>
          <a:prstGeom prst="rect">
            <a:avLst/>
          </a:prstGeom>
        </p:spPr>
      </p:pic>
      <p:sp>
        <p:nvSpPr>
          <p:cNvPr id="11" name="TextBox 10">
            <a:extLst>
              <a:ext uri="{FF2B5EF4-FFF2-40B4-BE49-F238E27FC236}">
                <a16:creationId xmlns:a16="http://schemas.microsoft.com/office/drawing/2014/main" id="{68AE3C6C-C7BF-1827-F870-61E595E8B788}"/>
              </a:ext>
            </a:extLst>
          </p:cNvPr>
          <p:cNvSpPr txBox="1"/>
          <p:nvPr/>
        </p:nvSpPr>
        <p:spPr>
          <a:xfrm>
            <a:off x="4919997" y="294334"/>
            <a:ext cx="4882234" cy="830997"/>
          </a:xfrm>
          <a:prstGeom prst="rect">
            <a:avLst/>
          </a:prstGeom>
          <a:noFill/>
        </p:spPr>
        <p:txBody>
          <a:bodyPr wrap="square">
            <a:spAutoFit/>
          </a:bodyPr>
          <a:lstStyle/>
          <a:p>
            <a:r>
              <a:rPr lang="en-US" sz="4800">
                <a:solidFill>
                  <a:schemeClr val="accent2"/>
                </a:solidFill>
                <a:latin typeface="Shadows Into Light Two" panose="02000506000000020004" pitchFamily="2" charset="0"/>
              </a:rPr>
              <a:t>Nature’s Timing</a:t>
            </a:r>
            <a:endParaRPr lang="en-US" sz="4800"/>
          </a:p>
        </p:txBody>
      </p:sp>
      <p:sp>
        <p:nvSpPr>
          <p:cNvPr id="3" name="TextBox 2">
            <a:extLst>
              <a:ext uri="{FF2B5EF4-FFF2-40B4-BE49-F238E27FC236}">
                <a16:creationId xmlns:a16="http://schemas.microsoft.com/office/drawing/2014/main" id="{C1FADDD7-B1DA-FAEC-A64F-C5AA9E742C5D}"/>
              </a:ext>
            </a:extLst>
          </p:cNvPr>
          <p:cNvSpPr txBox="1"/>
          <p:nvPr/>
        </p:nvSpPr>
        <p:spPr>
          <a:xfrm>
            <a:off x="4919997" y="1447245"/>
            <a:ext cx="6989645" cy="4524315"/>
          </a:xfrm>
          <a:prstGeom prst="rect">
            <a:avLst/>
          </a:prstGeom>
          <a:noFill/>
        </p:spPr>
        <p:txBody>
          <a:bodyPr wrap="square">
            <a:spAutoFit/>
          </a:bodyPr>
          <a:lstStyle/>
          <a:p>
            <a:r>
              <a:rPr lang="en-US" sz="3200">
                <a:latin typeface="Avenir Next LT Pro" panose="020B0504020202020204" pitchFamily="34" charset="0"/>
              </a:rPr>
              <a:t>Just like people, plants and animals also respond to changes in the weather. We can find patterns in these changes. Think about what birds do in the winter. Think about what a squirrel does to prepare for winter. Or what wildflowers do in the spring. </a:t>
            </a:r>
            <a:r>
              <a:rPr lang="en-US" sz="3200" i="1">
                <a:latin typeface="Avenir Next LT Pro" panose="020B0504020202020204" pitchFamily="34" charset="0"/>
              </a:rPr>
              <a:t>Why? How is the weather changing?</a:t>
            </a:r>
          </a:p>
        </p:txBody>
      </p:sp>
    </p:spTree>
    <p:extLst>
      <p:ext uri="{BB962C8B-B14F-4D97-AF65-F5344CB8AC3E}">
        <p14:creationId xmlns:p14="http://schemas.microsoft.com/office/powerpoint/2010/main" val="1719828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64CE3-83F6-7BDD-5745-490FB70CEDC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B22F94E-01B1-C7AC-4B5C-B6F3BCC1C5C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10EA022-2586-42F7-A915-30801CB6EA56}"/>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22</a:t>
            </a:r>
          </a:p>
        </p:txBody>
      </p:sp>
      <p:sp>
        <p:nvSpPr>
          <p:cNvPr id="5" name="TextBox 4">
            <a:extLst>
              <a:ext uri="{FF2B5EF4-FFF2-40B4-BE49-F238E27FC236}">
                <a16:creationId xmlns:a16="http://schemas.microsoft.com/office/drawing/2014/main" id="{3176CAC0-B037-5A69-D438-D74ECC6B3947}"/>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Elaborate</a:t>
            </a:r>
          </a:p>
        </p:txBody>
      </p:sp>
      <p:sp>
        <p:nvSpPr>
          <p:cNvPr id="6" name="Rectangle: Rounded Corners 5">
            <a:extLst>
              <a:ext uri="{FF2B5EF4-FFF2-40B4-BE49-F238E27FC236}">
                <a16:creationId xmlns:a16="http://schemas.microsoft.com/office/drawing/2014/main" id="{2C03DCD1-B005-F64B-4A11-AD190A0DB365}"/>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B2EF1BA-926C-D189-C290-E8FD2D39F2C8}"/>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pic>
        <p:nvPicPr>
          <p:cNvPr id="8" name="Picture 7" descr="Timeline&#10;&#10;AI-generated content may be incorrect.">
            <a:extLst>
              <a:ext uri="{FF2B5EF4-FFF2-40B4-BE49-F238E27FC236}">
                <a16:creationId xmlns:a16="http://schemas.microsoft.com/office/drawing/2014/main" id="{C792D92C-5465-DD18-0A18-AE082345B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 y="106885"/>
            <a:ext cx="4640975" cy="6005967"/>
          </a:xfrm>
          <a:prstGeom prst="rect">
            <a:avLst/>
          </a:prstGeom>
          <a:ln>
            <a:solidFill>
              <a:schemeClr val="tx1"/>
            </a:solidFill>
          </a:ln>
        </p:spPr>
      </p:pic>
      <p:pic>
        <p:nvPicPr>
          <p:cNvPr id="10" name="Picture 9" descr="A picture containing text&#10;&#10;AI-generated content may be incorrect.">
            <a:extLst>
              <a:ext uri="{FF2B5EF4-FFF2-40B4-BE49-F238E27FC236}">
                <a16:creationId xmlns:a16="http://schemas.microsoft.com/office/drawing/2014/main" id="{CA2DFACF-26BB-01A9-8C61-FF4442A25456}"/>
              </a:ext>
            </a:extLst>
          </p:cNvPr>
          <p:cNvPicPr>
            <a:picLocks noChangeAspect="1"/>
          </p:cNvPicPr>
          <p:nvPr/>
        </p:nvPicPr>
        <p:blipFill>
          <a:blip r:embed="rId4">
            <a:extLst>
              <a:ext uri="{28A0092B-C50C-407E-A947-70E740481C1C}">
                <a14:useLocalDpi xmlns:a14="http://schemas.microsoft.com/office/drawing/2010/main" val="0"/>
              </a:ext>
            </a:extLst>
          </a:blip>
          <a:srcRect t="16301"/>
          <a:stretch/>
        </p:blipFill>
        <p:spPr>
          <a:xfrm>
            <a:off x="10911840" y="106885"/>
            <a:ext cx="1194816" cy="1205896"/>
          </a:xfrm>
          <a:prstGeom prst="rect">
            <a:avLst/>
          </a:prstGeom>
        </p:spPr>
      </p:pic>
      <p:sp>
        <p:nvSpPr>
          <p:cNvPr id="11" name="TextBox 10">
            <a:extLst>
              <a:ext uri="{FF2B5EF4-FFF2-40B4-BE49-F238E27FC236}">
                <a16:creationId xmlns:a16="http://schemas.microsoft.com/office/drawing/2014/main" id="{2C290725-9EAD-CDC0-A215-2FDEE072A709}"/>
              </a:ext>
            </a:extLst>
          </p:cNvPr>
          <p:cNvSpPr txBox="1"/>
          <p:nvPr/>
        </p:nvSpPr>
        <p:spPr>
          <a:xfrm>
            <a:off x="4919997" y="294334"/>
            <a:ext cx="4882234" cy="830997"/>
          </a:xfrm>
          <a:prstGeom prst="rect">
            <a:avLst/>
          </a:prstGeom>
          <a:noFill/>
        </p:spPr>
        <p:txBody>
          <a:bodyPr wrap="square">
            <a:spAutoFit/>
          </a:bodyPr>
          <a:lstStyle/>
          <a:p>
            <a:r>
              <a:rPr lang="en-US" sz="4800">
                <a:solidFill>
                  <a:schemeClr val="accent2"/>
                </a:solidFill>
                <a:latin typeface="Shadows Into Light Two" panose="02000506000000020004" pitchFamily="2" charset="0"/>
              </a:rPr>
              <a:t>Nature’s Timing</a:t>
            </a:r>
            <a:endParaRPr lang="en-US" sz="4800"/>
          </a:p>
        </p:txBody>
      </p:sp>
      <p:sp>
        <p:nvSpPr>
          <p:cNvPr id="3" name="TextBox 2">
            <a:extLst>
              <a:ext uri="{FF2B5EF4-FFF2-40B4-BE49-F238E27FC236}">
                <a16:creationId xmlns:a16="http://schemas.microsoft.com/office/drawing/2014/main" id="{18A53650-22FE-0C01-59F9-48AC28B4D975}"/>
              </a:ext>
            </a:extLst>
          </p:cNvPr>
          <p:cNvSpPr txBox="1"/>
          <p:nvPr/>
        </p:nvSpPr>
        <p:spPr>
          <a:xfrm>
            <a:off x="4919997" y="1905506"/>
            <a:ext cx="6989645" cy="3046988"/>
          </a:xfrm>
          <a:prstGeom prst="rect">
            <a:avLst/>
          </a:prstGeom>
          <a:noFill/>
        </p:spPr>
        <p:txBody>
          <a:bodyPr wrap="square">
            <a:spAutoFit/>
          </a:bodyPr>
          <a:lstStyle/>
          <a:p>
            <a:r>
              <a:rPr lang="en-US" sz="3200">
                <a:latin typeface="Avenir Next LT Pro" panose="020B0504020202020204" pitchFamily="34" charset="0"/>
              </a:rPr>
              <a:t>We call these changes nature’s timing. </a:t>
            </a:r>
            <a:r>
              <a:rPr lang="en-US" sz="3200" b="1">
                <a:latin typeface="Avenir Next LT Pro" panose="020B0504020202020204" pitchFamily="34" charset="0"/>
              </a:rPr>
              <a:t>Nature’s timing </a:t>
            </a:r>
            <a:r>
              <a:rPr lang="en-US" sz="3200">
                <a:latin typeface="Avenir Next LT Pro" panose="020B0504020202020204" pitchFamily="34" charset="0"/>
              </a:rPr>
              <a:t>are patterns in nature that happen when the weather and seasons change. </a:t>
            </a:r>
            <a:r>
              <a:rPr lang="en-US" sz="3200" i="1">
                <a:latin typeface="Avenir Next LT Pro" panose="020B0504020202020204" pitchFamily="34" charset="0"/>
              </a:rPr>
              <a:t>What changes did you notice in your Nature Calendar?</a:t>
            </a:r>
          </a:p>
        </p:txBody>
      </p:sp>
    </p:spTree>
    <p:extLst>
      <p:ext uri="{BB962C8B-B14F-4D97-AF65-F5344CB8AC3E}">
        <p14:creationId xmlns:p14="http://schemas.microsoft.com/office/powerpoint/2010/main" val="1524040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C2A00-B485-C614-922B-23610D1A662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51DE4F7-F4C1-7F80-88AB-14E4FF9C07B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3F4FAE2-18E1-2F4A-AE98-BFFD11E158CC}"/>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23</a:t>
            </a:r>
          </a:p>
        </p:txBody>
      </p:sp>
      <p:sp>
        <p:nvSpPr>
          <p:cNvPr id="5" name="TextBox 4">
            <a:extLst>
              <a:ext uri="{FF2B5EF4-FFF2-40B4-BE49-F238E27FC236}">
                <a16:creationId xmlns:a16="http://schemas.microsoft.com/office/drawing/2014/main" id="{32BE1767-FC08-059F-4E3C-ACC2304FDD14}"/>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Elaborate</a:t>
            </a:r>
          </a:p>
        </p:txBody>
      </p:sp>
      <p:sp>
        <p:nvSpPr>
          <p:cNvPr id="6" name="Rectangle: Rounded Corners 5">
            <a:extLst>
              <a:ext uri="{FF2B5EF4-FFF2-40B4-BE49-F238E27FC236}">
                <a16:creationId xmlns:a16="http://schemas.microsoft.com/office/drawing/2014/main" id="{A6B0B23C-FD1B-AB36-A2F3-C27AEF51046E}"/>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09B65A-4672-CE46-ABDF-4E1777BA88C4}"/>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sp>
        <p:nvSpPr>
          <p:cNvPr id="3" name="TextBox 2">
            <a:extLst>
              <a:ext uri="{FF2B5EF4-FFF2-40B4-BE49-F238E27FC236}">
                <a16:creationId xmlns:a16="http://schemas.microsoft.com/office/drawing/2014/main" id="{05720A30-F070-B477-C4AA-84CD9860A620}"/>
              </a:ext>
            </a:extLst>
          </p:cNvPr>
          <p:cNvSpPr txBox="1"/>
          <p:nvPr/>
        </p:nvSpPr>
        <p:spPr>
          <a:xfrm>
            <a:off x="1612818" y="2307099"/>
            <a:ext cx="8966364" cy="1569660"/>
          </a:xfrm>
          <a:prstGeom prst="rect">
            <a:avLst/>
          </a:prstGeom>
          <a:noFill/>
        </p:spPr>
        <p:txBody>
          <a:bodyPr wrap="square">
            <a:spAutoFit/>
          </a:bodyPr>
          <a:lstStyle/>
          <a:p>
            <a:pPr algn="ctr"/>
            <a:r>
              <a:rPr lang="en-US" sz="4800">
                <a:latin typeface="Avenir Next LT Pro" panose="020B0504020202020204" pitchFamily="34" charset="0"/>
              </a:rPr>
              <a:t>How does nature’s timing change through the year?</a:t>
            </a:r>
          </a:p>
        </p:txBody>
      </p:sp>
    </p:spTree>
    <p:extLst>
      <p:ext uri="{BB962C8B-B14F-4D97-AF65-F5344CB8AC3E}">
        <p14:creationId xmlns:p14="http://schemas.microsoft.com/office/powerpoint/2010/main" val="1972707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13C11-5C9C-C462-1498-D58412DDFF6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9A13348-BB5E-51A4-5D25-1A902E1F1B1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B2D45FD-2742-E332-7121-3751FD6BCAA1}"/>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24</a:t>
            </a:r>
          </a:p>
        </p:txBody>
      </p:sp>
      <p:sp>
        <p:nvSpPr>
          <p:cNvPr id="5" name="TextBox 4">
            <a:extLst>
              <a:ext uri="{FF2B5EF4-FFF2-40B4-BE49-F238E27FC236}">
                <a16:creationId xmlns:a16="http://schemas.microsoft.com/office/drawing/2014/main" id="{3236D5C3-7666-1221-4856-6F5B8EE1FC5F}"/>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Elaborate</a:t>
            </a:r>
          </a:p>
        </p:txBody>
      </p:sp>
      <p:sp>
        <p:nvSpPr>
          <p:cNvPr id="6" name="Rectangle: Rounded Corners 5">
            <a:extLst>
              <a:ext uri="{FF2B5EF4-FFF2-40B4-BE49-F238E27FC236}">
                <a16:creationId xmlns:a16="http://schemas.microsoft.com/office/drawing/2014/main" id="{A1B26FB6-1686-DA1C-DDAD-F7E7EB027B98}"/>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4548881-0768-7522-FD69-37BFF706A144}"/>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sp>
        <p:nvSpPr>
          <p:cNvPr id="3" name="TextBox 2">
            <a:extLst>
              <a:ext uri="{FF2B5EF4-FFF2-40B4-BE49-F238E27FC236}">
                <a16:creationId xmlns:a16="http://schemas.microsoft.com/office/drawing/2014/main" id="{8994ECE1-E8A2-89B3-CB22-877945479450}"/>
              </a:ext>
            </a:extLst>
          </p:cNvPr>
          <p:cNvSpPr txBox="1"/>
          <p:nvPr/>
        </p:nvSpPr>
        <p:spPr>
          <a:xfrm>
            <a:off x="2783289" y="2424203"/>
            <a:ext cx="6625421" cy="1569660"/>
          </a:xfrm>
          <a:prstGeom prst="rect">
            <a:avLst/>
          </a:prstGeom>
          <a:noFill/>
        </p:spPr>
        <p:txBody>
          <a:bodyPr wrap="square">
            <a:spAutoFit/>
          </a:bodyPr>
          <a:lstStyle/>
          <a:p>
            <a:pPr algn="ctr"/>
            <a:r>
              <a:rPr lang="en-US" sz="4800">
                <a:latin typeface="Avenir Next LT Pro" panose="020B0504020202020204" pitchFamily="34" charset="0"/>
              </a:rPr>
              <a:t>What is happening in Missouri today?</a:t>
            </a:r>
          </a:p>
        </p:txBody>
      </p:sp>
    </p:spTree>
    <p:extLst>
      <p:ext uri="{BB962C8B-B14F-4D97-AF65-F5344CB8AC3E}">
        <p14:creationId xmlns:p14="http://schemas.microsoft.com/office/powerpoint/2010/main" val="4210469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3F342-7868-C41D-767C-F1CADB48E67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297FD7A-C33C-59B5-A2B4-88B69AB51C1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B041C49-5B01-16DD-4EA3-5F1015A7F271}"/>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25</a:t>
            </a:r>
          </a:p>
        </p:txBody>
      </p:sp>
      <p:sp>
        <p:nvSpPr>
          <p:cNvPr id="5" name="TextBox 4">
            <a:extLst>
              <a:ext uri="{FF2B5EF4-FFF2-40B4-BE49-F238E27FC236}">
                <a16:creationId xmlns:a16="http://schemas.microsoft.com/office/drawing/2014/main" id="{6A05127D-1112-4EF6-56ED-B5367AEF7600}"/>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Elaborate</a:t>
            </a:r>
          </a:p>
        </p:txBody>
      </p:sp>
      <p:sp>
        <p:nvSpPr>
          <p:cNvPr id="6" name="Rectangle: Rounded Corners 5">
            <a:extLst>
              <a:ext uri="{FF2B5EF4-FFF2-40B4-BE49-F238E27FC236}">
                <a16:creationId xmlns:a16="http://schemas.microsoft.com/office/drawing/2014/main" id="{C4A9C552-326B-E784-7C64-CC278A22278B}"/>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4484467-543A-421C-3A66-89899AC7C35E}"/>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sp>
        <p:nvSpPr>
          <p:cNvPr id="3" name="TextBox 2">
            <a:extLst>
              <a:ext uri="{FF2B5EF4-FFF2-40B4-BE49-F238E27FC236}">
                <a16:creationId xmlns:a16="http://schemas.microsoft.com/office/drawing/2014/main" id="{655D392F-2C5D-3E2F-9519-727B34E002A8}"/>
              </a:ext>
            </a:extLst>
          </p:cNvPr>
          <p:cNvSpPr txBox="1"/>
          <p:nvPr/>
        </p:nvSpPr>
        <p:spPr>
          <a:xfrm>
            <a:off x="2783289" y="2470209"/>
            <a:ext cx="6625421" cy="1569660"/>
          </a:xfrm>
          <a:prstGeom prst="rect">
            <a:avLst/>
          </a:prstGeom>
          <a:noFill/>
        </p:spPr>
        <p:txBody>
          <a:bodyPr wrap="square">
            <a:spAutoFit/>
          </a:bodyPr>
          <a:lstStyle/>
          <a:p>
            <a:pPr algn="ctr"/>
            <a:r>
              <a:rPr lang="en-US" sz="4800">
                <a:latin typeface="Avenir Next LT Pro" panose="020B0504020202020204" pitchFamily="34" charset="0"/>
              </a:rPr>
              <a:t>What is happening in Missouri tomorrow?</a:t>
            </a:r>
          </a:p>
        </p:txBody>
      </p:sp>
    </p:spTree>
    <p:extLst>
      <p:ext uri="{BB962C8B-B14F-4D97-AF65-F5344CB8AC3E}">
        <p14:creationId xmlns:p14="http://schemas.microsoft.com/office/powerpoint/2010/main" val="1452366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D8FF4-D296-2B0B-ABB8-D7050C29A85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AD59280-DB2C-3076-3023-922EDCC3AD7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7F2D872-1D1B-803E-2FE6-26FB2962001B}"/>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26</a:t>
            </a:r>
          </a:p>
        </p:txBody>
      </p:sp>
      <p:sp>
        <p:nvSpPr>
          <p:cNvPr id="5" name="TextBox 4">
            <a:extLst>
              <a:ext uri="{FF2B5EF4-FFF2-40B4-BE49-F238E27FC236}">
                <a16:creationId xmlns:a16="http://schemas.microsoft.com/office/drawing/2014/main" id="{14E61219-3974-7A20-D848-792F724A4AED}"/>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Elaborate</a:t>
            </a:r>
          </a:p>
        </p:txBody>
      </p:sp>
      <p:sp>
        <p:nvSpPr>
          <p:cNvPr id="6" name="Rectangle: Rounded Corners 5">
            <a:extLst>
              <a:ext uri="{FF2B5EF4-FFF2-40B4-BE49-F238E27FC236}">
                <a16:creationId xmlns:a16="http://schemas.microsoft.com/office/drawing/2014/main" id="{C82488AD-15E5-A5CD-BB8A-EF9FAA2216CC}"/>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8AC925B-57C7-E11F-2038-4F436A7839AF}"/>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grpSp>
        <p:nvGrpSpPr>
          <p:cNvPr id="10" name="Group 9">
            <a:extLst>
              <a:ext uri="{FF2B5EF4-FFF2-40B4-BE49-F238E27FC236}">
                <a16:creationId xmlns:a16="http://schemas.microsoft.com/office/drawing/2014/main" id="{FE118E4D-BC32-31F5-B7B4-2988288E1940}"/>
              </a:ext>
            </a:extLst>
          </p:cNvPr>
          <p:cNvGrpSpPr/>
          <p:nvPr/>
        </p:nvGrpSpPr>
        <p:grpSpPr>
          <a:xfrm>
            <a:off x="1091771" y="911927"/>
            <a:ext cx="10008458" cy="4524315"/>
            <a:chOff x="1601373" y="911927"/>
            <a:chExt cx="10008458" cy="4524315"/>
          </a:xfrm>
        </p:grpSpPr>
        <p:sp>
          <p:nvSpPr>
            <p:cNvPr id="3" name="TextBox 2">
              <a:extLst>
                <a:ext uri="{FF2B5EF4-FFF2-40B4-BE49-F238E27FC236}">
                  <a16:creationId xmlns:a16="http://schemas.microsoft.com/office/drawing/2014/main" id="{C0E0BCDE-4049-029E-AC12-00A889DE1F6F}"/>
                </a:ext>
              </a:extLst>
            </p:cNvPr>
            <p:cNvSpPr txBox="1"/>
            <p:nvPr/>
          </p:nvSpPr>
          <p:spPr>
            <a:xfrm>
              <a:off x="4984410" y="911927"/>
              <a:ext cx="6625421" cy="4524315"/>
            </a:xfrm>
            <a:prstGeom prst="rect">
              <a:avLst/>
            </a:prstGeom>
            <a:noFill/>
          </p:spPr>
          <p:txBody>
            <a:bodyPr wrap="square">
              <a:spAutoFit/>
            </a:bodyPr>
            <a:lstStyle/>
            <a:p>
              <a:pPr algn="ctr"/>
              <a:r>
                <a:rPr lang="en-US" sz="4800">
                  <a:latin typeface="Avenir Next LT Pro" panose="020B0504020202020204" pitchFamily="34" charset="0"/>
                </a:rPr>
                <a:t>Whose birthday is in the spring? Summer? fall?</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What is happening on those dates?</a:t>
              </a:r>
            </a:p>
          </p:txBody>
        </p:sp>
        <p:pic>
          <p:nvPicPr>
            <p:cNvPr id="8" name="Graphic 7" descr="Cake outline">
              <a:extLst>
                <a:ext uri="{FF2B5EF4-FFF2-40B4-BE49-F238E27FC236}">
                  <a16:creationId xmlns:a16="http://schemas.microsoft.com/office/drawing/2014/main" id="{D5ED3CB9-8E41-D62C-C8EA-7C4F09F49C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1373" y="1761978"/>
              <a:ext cx="2506394" cy="2506394"/>
            </a:xfrm>
            <a:prstGeom prst="rect">
              <a:avLst/>
            </a:prstGeom>
          </p:spPr>
        </p:pic>
      </p:grpSp>
    </p:spTree>
    <p:extLst>
      <p:ext uri="{BB962C8B-B14F-4D97-AF65-F5344CB8AC3E}">
        <p14:creationId xmlns:p14="http://schemas.microsoft.com/office/powerpoint/2010/main" val="176919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71E59-C245-F162-89FF-887A1E74F6B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9B31C81-B390-9F15-23C4-ABBF6A54468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AC2B3CD-2B1F-552C-1BF9-4D79364E60A7}"/>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27</a:t>
            </a:r>
          </a:p>
        </p:txBody>
      </p:sp>
      <p:sp>
        <p:nvSpPr>
          <p:cNvPr id="5" name="TextBox 4">
            <a:extLst>
              <a:ext uri="{FF2B5EF4-FFF2-40B4-BE49-F238E27FC236}">
                <a16:creationId xmlns:a16="http://schemas.microsoft.com/office/drawing/2014/main" id="{441EB366-0AF5-8919-DACF-6EBE07C0D386}"/>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Elaborate</a:t>
            </a:r>
          </a:p>
        </p:txBody>
      </p:sp>
      <p:sp>
        <p:nvSpPr>
          <p:cNvPr id="6" name="Rectangle: Rounded Corners 5">
            <a:extLst>
              <a:ext uri="{FF2B5EF4-FFF2-40B4-BE49-F238E27FC236}">
                <a16:creationId xmlns:a16="http://schemas.microsoft.com/office/drawing/2014/main" id="{88F5223E-741F-96AC-0C9E-F5D65E22E41E}"/>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ED65D46-FD83-ED12-E5D4-445B2CD6FE8C}"/>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grpSp>
        <p:nvGrpSpPr>
          <p:cNvPr id="10" name="Group 9">
            <a:extLst>
              <a:ext uri="{FF2B5EF4-FFF2-40B4-BE49-F238E27FC236}">
                <a16:creationId xmlns:a16="http://schemas.microsoft.com/office/drawing/2014/main" id="{D689E13C-98CA-70FC-F695-683B87259EB7}"/>
              </a:ext>
            </a:extLst>
          </p:cNvPr>
          <p:cNvGrpSpPr/>
          <p:nvPr/>
        </p:nvGrpSpPr>
        <p:grpSpPr>
          <a:xfrm>
            <a:off x="1395789" y="1757850"/>
            <a:ext cx="9400422" cy="2506394"/>
            <a:chOff x="866015" y="1729715"/>
            <a:chExt cx="9400422" cy="2506394"/>
          </a:xfrm>
        </p:grpSpPr>
        <p:sp>
          <p:nvSpPr>
            <p:cNvPr id="3" name="TextBox 2">
              <a:extLst>
                <a:ext uri="{FF2B5EF4-FFF2-40B4-BE49-F238E27FC236}">
                  <a16:creationId xmlns:a16="http://schemas.microsoft.com/office/drawing/2014/main" id="{E126FF9E-76D3-4014-E92C-AD561B47B0E4}"/>
                </a:ext>
              </a:extLst>
            </p:cNvPr>
            <p:cNvSpPr txBox="1"/>
            <p:nvPr/>
          </p:nvSpPr>
          <p:spPr>
            <a:xfrm>
              <a:off x="866015" y="1927785"/>
              <a:ext cx="6625421" cy="2308324"/>
            </a:xfrm>
            <a:prstGeom prst="rect">
              <a:avLst/>
            </a:prstGeom>
            <a:noFill/>
          </p:spPr>
          <p:txBody>
            <a:bodyPr wrap="square">
              <a:spAutoFit/>
            </a:bodyPr>
            <a:lstStyle/>
            <a:p>
              <a:pPr algn="ctr"/>
              <a:r>
                <a:rPr lang="en-US" sz="4800">
                  <a:latin typeface="Avenir Next LT Pro" panose="020B0504020202020204" pitchFamily="34" charset="0"/>
                </a:rPr>
                <a:t>Why are we seeing these changes in animals and plants?</a:t>
              </a:r>
            </a:p>
          </p:txBody>
        </p:sp>
        <p:pic>
          <p:nvPicPr>
            <p:cNvPr id="8" name="Graphic 7" descr="Thermometer outline">
              <a:extLst>
                <a:ext uri="{FF2B5EF4-FFF2-40B4-BE49-F238E27FC236}">
                  <a16:creationId xmlns:a16="http://schemas.microsoft.com/office/drawing/2014/main" id="{E8F4E391-E3CA-A10B-0CBE-877E639CEE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60043" y="1729715"/>
              <a:ext cx="2506394" cy="2506394"/>
            </a:xfrm>
            <a:prstGeom prst="rect">
              <a:avLst/>
            </a:prstGeom>
          </p:spPr>
        </p:pic>
      </p:grpSp>
    </p:spTree>
    <p:extLst>
      <p:ext uri="{BB962C8B-B14F-4D97-AF65-F5344CB8AC3E}">
        <p14:creationId xmlns:p14="http://schemas.microsoft.com/office/powerpoint/2010/main" val="1795671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5DF47-8C71-7864-0B94-CF7EDCA13BF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209388A-9D9E-A4BA-7211-DF11B23254E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FD63B59-D259-835E-7958-518592328184}"/>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28</a:t>
            </a:r>
          </a:p>
        </p:txBody>
      </p:sp>
      <p:sp>
        <p:nvSpPr>
          <p:cNvPr id="5" name="TextBox 4">
            <a:extLst>
              <a:ext uri="{FF2B5EF4-FFF2-40B4-BE49-F238E27FC236}">
                <a16:creationId xmlns:a16="http://schemas.microsoft.com/office/drawing/2014/main" id="{476F24C6-0DA6-81A6-4EB4-478CBBAF17D6}"/>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Elaborate</a:t>
            </a:r>
          </a:p>
        </p:txBody>
      </p:sp>
      <p:sp>
        <p:nvSpPr>
          <p:cNvPr id="6" name="Rectangle: Rounded Corners 5">
            <a:extLst>
              <a:ext uri="{FF2B5EF4-FFF2-40B4-BE49-F238E27FC236}">
                <a16:creationId xmlns:a16="http://schemas.microsoft.com/office/drawing/2014/main" id="{87EA1FC4-7838-DEB5-13B5-8B2B8F1A8297}"/>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9D71175-1F58-B008-3A3F-A629D62768D8}"/>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sp>
        <p:nvSpPr>
          <p:cNvPr id="3" name="TextBox 2">
            <a:extLst>
              <a:ext uri="{FF2B5EF4-FFF2-40B4-BE49-F238E27FC236}">
                <a16:creationId xmlns:a16="http://schemas.microsoft.com/office/drawing/2014/main" id="{591BB997-DF4C-2123-11DB-3AD2332D8C92}"/>
              </a:ext>
            </a:extLst>
          </p:cNvPr>
          <p:cNvSpPr txBox="1"/>
          <p:nvPr/>
        </p:nvSpPr>
        <p:spPr>
          <a:xfrm>
            <a:off x="1388364" y="2004533"/>
            <a:ext cx="9415271" cy="2308324"/>
          </a:xfrm>
          <a:prstGeom prst="rect">
            <a:avLst/>
          </a:prstGeom>
          <a:noFill/>
        </p:spPr>
        <p:txBody>
          <a:bodyPr wrap="square">
            <a:spAutoFit/>
          </a:bodyPr>
          <a:lstStyle/>
          <a:p>
            <a:pPr algn="ctr"/>
            <a:r>
              <a:rPr lang="en-US" sz="4800">
                <a:latin typeface="Avenir Next LT Pro" panose="020B0504020202020204" pitchFamily="34" charset="0"/>
              </a:rPr>
              <a:t>What can we expect to start happening in the next month? What should we be looking for?</a:t>
            </a:r>
          </a:p>
        </p:txBody>
      </p:sp>
    </p:spTree>
    <p:extLst>
      <p:ext uri="{BB962C8B-B14F-4D97-AF65-F5344CB8AC3E}">
        <p14:creationId xmlns:p14="http://schemas.microsoft.com/office/powerpoint/2010/main" val="1762881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79B4E-9E16-3F8F-6A03-1A0A40A3C54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1B0A971-14B4-6270-7F48-EEEABAA0171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187F3BA-F7D1-75C6-30A6-524C00D83514}"/>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29</a:t>
            </a:r>
          </a:p>
        </p:txBody>
      </p:sp>
      <p:sp>
        <p:nvSpPr>
          <p:cNvPr id="5" name="TextBox 4">
            <a:extLst>
              <a:ext uri="{FF2B5EF4-FFF2-40B4-BE49-F238E27FC236}">
                <a16:creationId xmlns:a16="http://schemas.microsoft.com/office/drawing/2014/main" id="{D70FC615-4BCD-E543-1EDF-E710CAD61F3C}"/>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Elaborate</a:t>
            </a:r>
          </a:p>
        </p:txBody>
      </p:sp>
      <p:sp>
        <p:nvSpPr>
          <p:cNvPr id="6" name="Rectangle: Rounded Corners 5">
            <a:extLst>
              <a:ext uri="{FF2B5EF4-FFF2-40B4-BE49-F238E27FC236}">
                <a16:creationId xmlns:a16="http://schemas.microsoft.com/office/drawing/2014/main" id="{12B935F1-5E94-7ADD-4E63-D3058F7BCBF5}"/>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4308F04-3700-0FA3-5016-125ECDC55B8F}"/>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grpSp>
        <p:nvGrpSpPr>
          <p:cNvPr id="10" name="Group 9">
            <a:extLst>
              <a:ext uri="{FF2B5EF4-FFF2-40B4-BE49-F238E27FC236}">
                <a16:creationId xmlns:a16="http://schemas.microsoft.com/office/drawing/2014/main" id="{167C076C-3F8E-35E3-CD6F-3CD4D6C0F22E}"/>
              </a:ext>
            </a:extLst>
          </p:cNvPr>
          <p:cNvGrpSpPr/>
          <p:nvPr/>
        </p:nvGrpSpPr>
        <p:grpSpPr>
          <a:xfrm>
            <a:off x="859568" y="1258945"/>
            <a:ext cx="10472864" cy="4524315"/>
            <a:chOff x="374584" y="1199407"/>
            <a:chExt cx="10472864" cy="4524315"/>
          </a:xfrm>
        </p:grpSpPr>
        <p:sp>
          <p:nvSpPr>
            <p:cNvPr id="3" name="TextBox 2">
              <a:extLst>
                <a:ext uri="{FF2B5EF4-FFF2-40B4-BE49-F238E27FC236}">
                  <a16:creationId xmlns:a16="http://schemas.microsoft.com/office/drawing/2014/main" id="{F635C00C-9A21-0F2F-C740-B381416FC087}"/>
                </a:ext>
              </a:extLst>
            </p:cNvPr>
            <p:cNvSpPr txBox="1"/>
            <p:nvPr/>
          </p:nvSpPr>
          <p:spPr>
            <a:xfrm>
              <a:off x="374584" y="1199407"/>
              <a:ext cx="6625421" cy="4524315"/>
            </a:xfrm>
            <a:prstGeom prst="rect">
              <a:avLst/>
            </a:prstGeom>
            <a:noFill/>
          </p:spPr>
          <p:txBody>
            <a:bodyPr wrap="square" lIns="91440" tIns="45720" rIns="91440" bIns="45720" anchor="t">
              <a:spAutoFit/>
            </a:bodyPr>
            <a:lstStyle/>
            <a:p>
              <a:pPr algn="ctr"/>
              <a:r>
                <a:rPr lang="en-US" sz="4800" b="1">
                  <a:latin typeface="Avenir Next LT Pro"/>
                </a:rPr>
                <a:t>Write</a:t>
              </a:r>
              <a:r>
                <a:rPr lang="en-US" sz="4800">
                  <a:latin typeface="Avenir Next LT Pro"/>
                </a:rPr>
                <a:t> at least five natural events that will start happening next on the board with a blank check box next to it.</a:t>
              </a:r>
            </a:p>
          </p:txBody>
        </p:sp>
        <p:pic>
          <p:nvPicPr>
            <p:cNvPr id="8" name="Graphic 7" descr="List outline">
              <a:extLst>
                <a:ext uri="{FF2B5EF4-FFF2-40B4-BE49-F238E27FC236}">
                  <a16:creationId xmlns:a16="http://schemas.microsoft.com/office/drawing/2014/main" id="{0395F16F-CD28-AF1B-2B7F-BEE4F3624C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89341" y="1199407"/>
              <a:ext cx="3458107" cy="3458107"/>
            </a:xfrm>
            <a:prstGeom prst="rect">
              <a:avLst/>
            </a:prstGeom>
          </p:spPr>
        </p:pic>
      </p:grpSp>
    </p:spTree>
    <p:extLst>
      <p:ext uri="{BB962C8B-B14F-4D97-AF65-F5344CB8AC3E}">
        <p14:creationId xmlns:p14="http://schemas.microsoft.com/office/powerpoint/2010/main" val="1299850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DADE9-E088-0F2F-7E3C-DDFB542C853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1F6CD25-77D8-4701-1510-8836EB61277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05A13DD-27A2-4E76-0689-7ADC7160E328}"/>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A490E7B4-AD15-A4BE-AEE3-ED8BB1974B2B}"/>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Engage</a:t>
            </a:r>
          </a:p>
        </p:txBody>
      </p:sp>
      <p:sp>
        <p:nvSpPr>
          <p:cNvPr id="12" name="TextBox 11">
            <a:extLst>
              <a:ext uri="{FF2B5EF4-FFF2-40B4-BE49-F238E27FC236}">
                <a16:creationId xmlns:a16="http://schemas.microsoft.com/office/drawing/2014/main" id="{E3D2DBBA-54BD-5A58-E501-3E9FECB9AB0C}"/>
              </a:ext>
            </a:extLst>
          </p:cNvPr>
          <p:cNvSpPr txBox="1"/>
          <p:nvPr/>
        </p:nvSpPr>
        <p:spPr>
          <a:xfrm>
            <a:off x="277167" y="1594215"/>
            <a:ext cx="7803118" cy="3046988"/>
          </a:xfrm>
          <a:prstGeom prst="rect">
            <a:avLst/>
          </a:prstGeom>
          <a:noFill/>
        </p:spPr>
        <p:txBody>
          <a:bodyPr wrap="square">
            <a:spAutoFit/>
          </a:bodyPr>
          <a:lstStyle/>
          <a:p>
            <a:pPr algn="ctr"/>
            <a:r>
              <a:rPr lang="en-US" sz="4800" b="1">
                <a:latin typeface="Avenir Next LT Pro" panose="020B0504020202020204" pitchFamily="34" charset="0"/>
              </a:rPr>
              <a:t>Brainstorm</a:t>
            </a:r>
            <a:r>
              <a:rPr lang="en-US" sz="4800">
                <a:latin typeface="Avenir Next LT Pro" panose="020B0504020202020204" pitchFamily="34" charset="0"/>
              </a:rPr>
              <a:t> activities you do in the summer, then contrast this with winter activities.</a:t>
            </a:r>
          </a:p>
        </p:txBody>
      </p:sp>
      <p:sp>
        <p:nvSpPr>
          <p:cNvPr id="6" name="Rectangle: Rounded Corners 5">
            <a:extLst>
              <a:ext uri="{FF2B5EF4-FFF2-40B4-BE49-F238E27FC236}">
                <a16:creationId xmlns:a16="http://schemas.microsoft.com/office/drawing/2014/main" id="{0B4BF512-40D3-3ECA-F746-74BDF091F33A}"/>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29AFA4-56E4-DE54-924A-26DA54178FE2}"/>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pic>
        <p:nvPicPr>
          <p:cNvPr id="1026" name="Picture 2" descr="072709&amp;#32;xplor&amp;#32;canoe&amp;#32;trip-65">
            <a:extLst>
              <a:ext uri="{FF2B5EF4-FFF2-40B4-BE49-F238E27FC236}">
                <a16:creationId xmlns:a16="http://schemas.microsoft.com/office/drawing/2014/main" id="{F78E8C51-3292-F3C4-6A55-65EA26119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388" y="12190"/>
            <a:ext cx="4143612" cy="621973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747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2013C-C463-3482-1C79-C261F48B1EC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1B77E47-9468-E767-F1B7-E9FAC7A426D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C0B58D8-916B-BAE1-0888-CC5C7E84EA34}"/>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30</a:t>
            </a:r>
          </a:p>
        </p:txBody>
      </p:sp>
      <p:sp>
        <p:nvSpPr>
          <p:cNvPr id="5" name="TextBox 4">
            <a:extLst>
              <a:ext uri="{FF2B5EF4-FFF2-40B4-BE49-F238E27FC236}">
                <a16:creationId xmlns:a16="http://schemas.microsoft.com/office/drawing/2014/main" id="{C7A55D78-5DB6-33EF-62DD-B84CA3F65B67}"/>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Elaborate</a:t>
            </a:r>
          </a:p>
        </p:txBody>
      </p:sp>
      <p:sp>
        <p:nvSpPr>
          <p:cNvPr id="6" name="Rectangle: Rounded Corners 5">
            <a:extLst>
              <a:ext uri="{FF2B5EF4-FFF2-40B4-BE49-F238E27FC236}">
                <a16:creationId xmlns:a16="http://schemas.microsoft.com/office/drawing/2014/main" id="{261D674A-692F-874A-005F-B94D9E36A38E}"/>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F891D1-69EA-E642-EFD8-7E445C50A867}"/>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sp>
        <p:nvSpPr>
          <p:cNvPr id="3" name="TextBox 2">
            <a:extLst>
              <a:ext uri="{FF2B5EF4-FFF2-40B4-BE49-F238E27FC236}">
                <a16:creationId xmlns:a16="http://schemas.microsoft.com/office/drawing/2014/main" id="{FBEAFD2F-46FD-E2AB-4C7C-CD803C3F00B0}"/>
              </a:ext>
            </a:extLst>
          </p:cNvPr>
          <p:cNvSpPr txBox="1"/>
          <p:nvPr/>
        </p:nvSpPr>
        <p:spPr>
          <a:xfrm>
            <a:off x="2783289" y="1950923"/>
            <a:ext cx="6625421" cy="2308324"/>
          </a:xfrm>
          <a:prstGeom prst="rect">
            <a:avLst/>
          </a:prstGeom>
          <a:noFill/>
        </p:spPr>
        <p:txBody>
          <a:bodyPr wrap="square">
            <a:spAutoFit/>
          </a:bodyPr>
          <a:lstStyle/>
          <a:p>
            <a:pPr algn="ctr"/>
            <a:r>
              <a:rPr lang="en-US" sz="4800">
                <a:latin typeface="Avenir Next LT Pro" panose="020B0504020202020204" pitchFamily="34" charset="0"/>
              </a:rPr>
              <a:t>Create a </a:t>
            </a:r>
            <a:r>
              <a:rPr lang="en-US" sz="4800" i="1">
                <a:latin typeface="Avenir Next LT Pro" panose="020B0504020202020204" pitchFamily="34" charset="0"/>
              </a:rPr>
              <a:t>Nature’s Timing Report </a:t>
            </a:r>
            <a:r>
              <a:rPr lang="en-US" sz="4800">
                <a:latin typeface="Avenir Next LT Pro" panose="020B0504020202020204" pitchFamily="34" charset="0"/>
              </a:rPr>
              <a:t>similar to the weather report.</a:t>
            </a:r>
          </a:p>
        </p:txBody>
      </p:sp>
    </p:spTree>
    <p:extLst>
      <p:ext uri="{BB962C8B-B14F-4D97-AF65-F5344CB8AC3E}">
        <p14:creationId xmlns:p14="http://schemas.microsoft.com/office/powerpoint/2010/main" val="2890007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924CA-3B75-D456-7884-1F48CA2B510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C8133B9-C3F4-7BE2-1F3A-C23FD9E661B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31A70D5-C467-3ADD-5955-8EB2F636C905}"/>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31</a:t>
            </a:r>
          </a:p>
        </p:txBody>
      </p:sp>
      <p:sp>
        <p:nvSpPr>
          <p:cNvPr id="5" name="TextBox 4">
            <a:extLst>
              <a:ext uri="{FF2B5EF4-FFF2-40B4-BE49-F238E27FC236}">
                <a16:creationId xmlns:a16="http://schemas.microsoft.com/office/drawing/2014/main" id="{80B8B4BC-8C66-7B3B-9881-0094AB02039D}"/>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Evaluate</a:t>
            </a:r>
          </a:p>
        </p:txBody>
      </p:sp>
      <p:sp>
        <p:nvSpPr>
          <p:cNvPr id="6" name="Rectangle: Rounded Corners 5">
            <a:extLst>
              <a:ext uri="{FF2B5EF4-FFF2-40B4-BE49-F238E27FC236}">
                <a16:creationId xmlns:a16="http://schemas.microsoft.com/office/drawing/2014/main" id="{E5AE37BC-5A2E-531A-FE21-B25F239101D5}"/>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78D9B21-43B9-AD98-10ED-06B97BE17C56}"/>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sp>
        <p:nvSpPr>
          <p:cNvPr id="3" name="TextBox 2">
            <a:extLst>
              <a:ext uri="{FF2B5EF4-FFF2-40B4-BE49-F238E27FC236}">
                <a16:creationId xmlns:a16="http://schemas.microsoft.com/office/drawing/2014/main" id="{780B77D6-CC9F-A9B4-10D7-3A75862A7EA8}"/>
              </a:ext>
            </a:extLst>
          </p:cNvPr>
          <p:cNvSpPr txBox="1"/>
          <p:nvPr/>
        </p:nvSpPr>
        <p:spPr>
          <a:xfrm>
            <a:off x="5115256" y="2344356"/>
            <a:ext cx="6625421" cy="1569660"/>
          </a:xfrm>
          <a:prstGeom prst="rect">
            <a:avLst/>
          </a:prstGeom>
          <a:noFill/>
        </p:spPr>
        <p:txBody>
          <a:bodyPr wrap="square">
            <a:spAutoFit/>
          </a:bodyPr>
          <a:lstStyle/>
          <a:p>
            <a:pPr algn="ctr"/>
            <a:r>
              <a:rPr lang="en-US" sz="4800">
                <a:latin typeface="Avenir Next LT Pro" panose="020B0504020202020204" pitchFamily="34" charset="0"/>
              </a:rPr>
              <a:t>What are these plants and animals doing?</a:t>
            </a:r>
          </a:p>
        </p:txBody>
      </p:sp>
      <p:pic>
        <p:nvPicPr>
          <p:cNvPr id="7" name="Picture 6" descr="Timeline&#10;&#10;AI-generated content may be incorrect.">
            <a:extLst>
              <a:ext uri="{FF2B5EF4-FFF2-40B4-BE49-F238E27FC236}">
                <a16:creationId xmlns:a16="http://schemas.microsoft.com/office/drawing/2014/main" id="{61690ED8-2C55-5ED7-4F0B-7031961F2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80" y="145519"/>
            <a:ext cx="4611122" cy="5967334"/>
          </a:xfrm>
          <a:prstGeom prst="rect">
            <a:avLst/>
          </a:prstGeom>
          <a:ln>
            <a:solidFill>
              <a:schemeClr val="tx1"/>
            </a:solidFill>
          </a:ln>
        </p:spPr>
      </p:pic>
    </p:spTree>
    <p:extLst>
      <p:ext uri="{BB962C8B-B14F-4D97-AF65-F5344CB8AC3E}">
        <p14:creationId xmlns:p14="http://schemas.microsoft.com/office/powerpoint/2010/main" val="4251436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DD494-0960-22A7-36B0-5DD16211F0C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2638F67-425B-9E81-3063-69A2F2B8F07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4B713EE-EE93-F6A5-AF64-67D04F264EAE}"/>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32</a:t>
            </a:r>
          </a:p>
        </p:txBody>
      </p:sp>
      <p:sp>
        <p:nvSpPr>
          <p:cNvPr id="5" name="TextBox 4">
            <a:extLst>
              <a:ext uri="{FF2B5EF4-FFF2-40B4-BE49-F238E27FC236}">
                <a16:creationId xmlns:a16="http://schemas.microsoft.com/office/drawing/2014/main" id="{D8DE40C2-E052-20D3-D0C1-DDCE6692F13C}"/>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Evaluate</a:t>
            </a:r>
          </a:p>
        </p:txBody>
      </p:sp>
      <p:sp>
        <p:nvSpPr>
          <p:cNvPr id="6" name="Rectangle: Rounded Corners 5">
            <a:extLst>
              <a:ext uri="{FF2B5EF4-FFF2-40B4-BE49-F238E27FC236}">
                <a16:creationId xmlns:a16="http://schemas.microsoft.com/office/drawing/2014/main" id="{4111EA79-F45D-6A96-ABA0-83DA4C06C2AB}"/>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5870F00-CD9F-86F4-DE14-5D217B8C6AB2}"/>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sp>
        <p:nvSpPr>
          <p:cNvPr id="3" name="TextBox 2">
            <a:extLst>
              <a:ext uri="{FF2B5EF4-FFF2-40B4-BE49-F238E27FC236}">
                <a16:creationId xmlns:a16="http://schemas.microsoft.com/office/drawing/2014/main" id="{40EEA684-6A81-F9C1-F574-A5FF3FD95DFD}"/>
              </a:ext>
            </a:extLst>
          </p:cNvPr>
          <p:cNvSpPr txBox="1"/>
          <p:nvPr/>
        </p:nvSpPr>
        <p:spPr>
          <a:xfrm>
            <a:off x="374584" y="1772828"/>
            <a:ext cx="6625421" cy="3046988"/>
          </a:xfrm>
          <a:prstGeom prst="rect">
            <a:avLst/>
          </a:prstGeom>
          <a:noFill/>
        </p:spPr>
        <p:txBody>
          <a:bodyPr wrap="square">
            <a:spAutoFit/>
          </a:bodyPr>
          <a:lstStyle/>
          <a:p>
            <a:pPr algn="ctr"/>
            <a:r>
              <a:rPr lang="en-US" sz="4800" b="1">
                <a:latin typeface="Avenir Next LT Pro" panose="020B0504020202020204" pitchFamily="34" charset="0"/>
              </a:rPr>
              <a:t>Guiding Question:</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What are these plants and animals doing?</a:t>
            </a:r>
          </a:p>
        </p:txBody>
      </p:sp>
      <p:pic>
        <p:nvPicPr>
          <p:cNvPr id="10" name="Picture 9" descr="Text, letter&#10;&#10;AI-generated content may be incorrect.">
            <a:extLst>
              <a:ext uri="{FF2B5EF4-FFF2-40B4-BE49-F238E27FC236}">
                <a16:creationId xmlns:a16="http://schemas.microsoft.com/office/drawing/2014/main" id="{B7CAF98A-774A-9B92-626D-FB9224CFE6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217" y="122275"/>
            <a:ext cx="4618076" cy="5975189"/>
          </a:xfrm>
          <a:prstGeom prst="rect">
            <a:avLst/>
          </a:prstGeom>
          <a:ln>
            <a:solidFill>
              <a:schemeClr val="tx1"/>
            </a:solidFill>
          </a:ln>
        </p:spPr>
      </p:pic>
      <p:pic>
        <p:nvPicPr>
          <p:cNvPr id="11" name="Picture 10" descr="A picture containing text, silhouette&#10;&#10;AI-generated content may be incorrect.">
            <a:extLst>
              <a:ext uri="{FF2B5EF4-FFF2-40B4-BE49-F238E27FC236}">
                <a16:creationId xmlns:a16="http://schemas.microsoft.com/office/drawing/2014/main" id="{FEEAA85C-2423-8326-249D-DDB3896721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07" y="122275"/>
            <a:ext cx="967027" cy="1356836"/>
          </a:xfrm>
          <a:prstGeom prst="rect">
            <a:avLst/>
          </a:prstGeom>
        </p:spPr>
      </p:pic>
    </p:spTree>
    <p:extLst>
      <p:ext uri="{BB962C8B-B14F-4D97-AF65-F5344CB8AC3E}">
        <p14:creationId xmlns:p14="http://schemas.microsoft.com/office/powerpoint/2010/main" val="1597548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86862-D103-C05A-067B-62E2C73BB4C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47F7020-C6C6-9D74-A7C5-EFA9CE8645D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1D816C0-62C7-C5ED-67D0-55A1F3B9AC20}"/>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33</a:t>
            </a:r>
          </a:p>
        </p:txBody>
      </p:sp>
      <p:sp>
        <p:nvSpPr>
          <p:cNvPr id="5" name="TextBox 4">
            <a:extLst>
              <a:ext uri="{FF2B5EF4-FFF2-40B4-BE49-F238E27FC236}">
                <a16:creationId xmlns:a16="http://schemas.microsoft.com/office/drawing/2014/main" id="{4C820CFE-1D54-9AED-508C-17825BE4ADB1}"/>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Evaluate</a:t>
            </a:r>
          </a:p>
        </p:txBody>
      </p:sp>
      <p:sp>
        <p:nvSpPr>
          <p:cNvPr id="6" name="Rectangle: Rounded Corners 5">
            <a:extLst>
              <a:ext uri="{FF2B5EF4-FFF2-40B4-BE49-F238E27FC236}">
                <a16:creationId xmlns:a16="http://schemas.microsoft.com/office/drawing/2014/main" id="{5FF040EE-DB77-46AC-0440-B6E631E1BD92}"/>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2D7AF42-01CF-591F-45F6-3BCA722B2B38}"/>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sp>
        <p:nvSpPr>
          <p:cNvPr id="3" name="TextBox 2">
            <a:extLst>
              <a:ext uri="{FF2B5EF4-FFF2-40B4-BE49-F238E27FC236}">
                <a16:creationId xmlns:a16="http://schemas.microsoft.com/office/drawing/2014/main" id="{F7B7A159-7E3C-819A-CAF2-DE200FD29F10}"/>
              </a:ext>
            </a:extLst>
          </p:cNvPr>
          <p:cNvSpPr txBox="1"/>
          <p:nvPr/>
        </p:nvSpPr>
        <p:spPr>
          <a:xfrm>
            <a:off x="374584" y="2694370"/>
            <a:ext cx="6625421" cy="830997"/>
          </a:xfrm>
          <a:prstGeom prst="rect">
            <a:avLst/>
          </a:prstGeom>
          <a:noFill/>
        </p:spPr>
        <p:txBody>
          <a:bodyPr wrap="square">
            <a:spAutoFit/>
          </a:bodyPr>
          <a:lstStyle/>
          <a:p>
            <a:pPr algn="ctr"/>
            <a:r>
              <a:rPr lang="en-US" sz="4800" b="1">
                <a:latin typeface="Avenir Next LT Pro" panose="020B0504020202020204" pitchFamily="34" charset="0"/>
              </a:rPr>
              <a:t>Answers</a:t>
            </a:r>
            <a:endParaRPr lang="en-US" sz="4800">
              <a:latin typeface="Avenir Next LT Pro" panose="020B0504020202020204" pitchFamily="34" charset="0"/>
            </a:endParaRPr>
          </a:p>
        </p:txBody>
      </p:sp>
      <p:pic>
        <p:nvPicPr>
          <p:cNvPr id="10" name="Picture 9" descr="Text, letter&#10;&#10;AI-generated content may be incorrect.">
            <a:extLst>
              <a:ext uri="{FF2B5EF4-FFF2-40B4-BE49-F238E27FC236}">
                <a16:creationId xmlns:a16="http://schemas.microsoft.com/office/drawing/2014/main" id="{273FB3E0-B043-4B1B-49D8-0EA75F241BA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7446217" y="122275"/>
            <a:ext cx="4618076" cy="5975189"/>
          </a:xfrm>
          <a:prstGeom prst="rect">
            <a:avLst/>
          </a:prstGeom>
          <a:ln>
            <a:solidFill>
              <a:schemeClr val="tx1"/>
            </a:solidFill>
          </a:ln>
        </p:spPr>
      </p:pic>
      <p:sp>
        <p:nvSpPr>
          <p:cNvPr id="8" name="TextBox 7">
            <a:extLst>
              <a:ext uri="{FF2B5EF4-FFF2-40B4-BE49-F238E27FC236}">
                <a16:creationId xmlns:a16="http://schemas.microsoft.com/office/drawing/2014/main" id="{B138082E-DBC7-538A-FF02-C5882F2433E9}"/>
              </a:ext>
            </a:extLst>
          </p:cNvPr>
          <p:cNvSpPr txBox="1"/>
          <p:nvPr/>
        </p:nvSpPr>
        <p:spPr>
          <a:xfrm>
            <a:off x="10212412" y="2271716"/>
            <a:ext cx="891325" cy="307777"/>
          </a:xfrm>
          <a:prstGeom prst="rect">
            <a:avLst/>
          </a:prstGeom>
          <a:noFill/>
        </p:spPr>
        <p:txBody>
          <a:bodyPr wrap="square">
            <a:spAutoFit/>
          </a:bodyPr>
          <a:lstStyle/>
          <a:p>
            <a:pPr algn="ctr"/>
            <a:r>
              <a:rPr lang="en-US" sz="1400">
                <a:solidFill>
                  <a:srgbClr val="FF0000"/>
                </a:solidFill>
                <a:latin typeface="Avenir Next LT Pro" panose="020B0504020202020204" pitchFamily="34" charset="0"/>
              </a:rPr>
              <a:t>winter</a:t>
            </a:r>
            <a:endParaRPr lang="en-US" sz="1400">
              <a:solidFill>
                <a:srgbClr val="FF0000"/>
              </a:solidFill>
            </a:endParaRPr>
          </a:p>
        </p:txBody>
      </p:sp>
      <p:sp>
        <p:nvSpPr>
          <p:cNvPr id="12" name="TextBox 11">
            <a:extLst>
              <a:ext uri="{FF2B5EF4-FFF2-40B4-BE49-F238E27FC236}">
                <a16:creationId xmlns:a16="http://schemas.microsoft.com/office/drawing/2014/main" id="{08C82C7F-9BF2-D9B7-DE7C-595E985EE017}"/>
              </a:ext>
            </a:extLst>
          </p:cNvPr>
          <p:cNvSpPr txBox="1"/>
          <p:nvPr/>
        </p:nvSpPr>
        <p:spPr>
          <a:xfrm>
            <a:off x="8119594" y="4882823"/>
            <a:ext cx="1056603" cy="307777"/>
          </a:xfrm>
          <a:prstGeom prst="rect">
            <a:avLst/>
          </a:prstGeom>
          <a:noFill/>
        </p:spPr>
        <p:txBody>
          <a:bodyPr wrap="square">
            <a:spAutoFit/>
          </a:bodyPr>
          <a:lstStyle/>
          <a:p>
            <a:pPr algn="ctr"/>
            <a:r>
              <a:rPr lang="en-US" sz="1400">
                <a:solidFill>
                  <a:srgbClr val="FF0000"/>
                </a:solidFill>
                <a:latin typeface="Avenir Next LT Pro" panose="020B0504020202020204" pitchFamily="34" charset="0"/>
              </a:rPr>
              <a:t>weather</a:t>
            </a:r>
            <a:endParaRPr lang="en-US" sz="1400">
              <a:solidFill>
                <a:srgbClr val="FF0000"/>
              </a:solidFill>
            </a:endParaRPr>
          </a:p>
        </p:txBody>
      </p:sp>
      <p:sp>
        <p:nvSpPr>
          <p:cNvPr id="13" name="TextBox 12">
            <a:extLst>
              <a:ext uri="{FF2B5EF4-FFF2-40B4-BE49-F238E27FC236}">
                <a16:creationId xmlns:a16="http://schemas.microsoft.com/office/drawing/2014/main" id="{40EEA2F9-46F3-F4FC-E9C4-8006B2AA5AF0}"/>
              </a:ext>
            </a:extLst>
          </p:cNvPr>
          <p:cNvSpPr txBox="1"/>
          <p:nvPr/>
        </p:nvSpPr>
        <p:spPr>
          <a:xfrm>
            <a:off x="10392715" y="5081788"/>
            <a:ext cx="1005088" cy="307777"/>
          </a:xfrm>
          <a:prstGeom prst="rect">
            <a:avLst/>
          </a:prstGeom>
          <a:noFill/>
        </p:spPr>
        <p:txBody>
          <a:bodyPr wrap="square">
            <a:spAutoFit/>
          </a:bodyPr>
          <a:lstStyle/>
          <a:p>
            <a:pPr algn="ctr"/>
            <a:r>
              <a:rPr lang="en-US" sz="1400">
                <a:solidFill>
                  <a:srgbClr val="FF0000"/>
                </a:solidFill>
                <a:latin typeface="Avenir Next LT Pro" panose="020B0504020202020204" pitchFamily="34" charset="0"/>
              </a:rPr>
              <a:t>survive</a:t>
            </a:r>
            <a:endParaRPr lang="en-US" sz="1400">
              <a:solidFill>
                <a:srgbClr val="FF0000"/>
              </a:solidFill>
            </a:endParaRPr>
          </a:p>
        </p:txBody>
      </p:sp>
      <p:sp>
        <p:nvSpPr>
          <p:cNvPr id="14" name="TextBox 13">
            <a:extLst>
              <a:ext uri="{FF2B5EF4-FFF2-40B4-BE49-F238E27FC236}">
                <a16:creationId xmlns:a16="http://schemas.microsoft.com/office/drawing/2014/main" id="{97D49BF3-3197-87F3-A00A-1D709E56E2F9}"/>
              </a:ext>
            </a:extLst>
          </p:cNvPr>
          <p:cNvSpPr txBox="1"/>
          <p:nvPr/>
        </p:nvSpPr>
        <p:spPr>
          <a:xfrm>
            <a:off x="7952704" y="3399819"/>
            <a:ext cx="1152659" cy="738664"/>
          </a:xfrm>
          <a:prstGeom prst="rect">
            <a:avLst/>
          </a:prstGeom>
          <a:noFill/>
        </p:spPr>
        <p:txBody>
          <a:bodyPr wrap="square">
            <a:spAutoFit/>
          </a:bodyPr>
          <a:lstStyle/>
          <a:p>
            <a:pPr algn="ctr"/>
            <a:r>
              <a:rPr lang="en-US" sz="1400">
                <a:solidFill>
                  <a:srgbClr val="FF0000"/>
                </a:solidFill>
                <a:latin typeface="Avenir Next LT Pro" panose="020B0504020202020204" pitchFamily="34" charset="0"/>
              </a:rPr>
              <a:t>The fox curls into a ball.</a:t>
            </a:r>
            <a:endParaRPr lang="en-US" sz="1400">
              <a:solidFill>
                <a:srgbClr val="FF0000"/>
              </a:solidFill>
            </a:endParaRPr>
          </a:p>
        </p:txBody>
      </p:sp>
      <p:sp>
        <p:nvSpPr>
          <p:cNvPr id="15" name="TextBox 14">
            <a:extLst>
              <a:ext uri="{FF2B5EF4-FFF2-40B4-BE49-F238E27FC236}">
                <a16:creationId xmlns:a16="http://schemas.microsoft.com/office/drawing/2014/main" id="{4D3E91FA-935F-2705-09D1-57BC3AC20A1B}"/>
              </a:ext>
            </a:extLst>
          </p:cNvPr>
          <p:cNvSpPr txBox="1"/>
          <p:nvPr/>
        </p:nvSpPr>
        <p:spPr>
          <a:xfrm>
            <a:off x="9240056" y="3245931"/>
            <a:ext cx="1152659" cy="523220"/>
          </a:xfrm>
          <a:prstGeom prst="rect">
            <a:avLst/>
          </a:prstGeom>
          <a:noFill/>
        </p:spPr>
        <p:txBody>
          <a:bodyPr wrap="square">
            <a:spAutoFit/>
          </a:bodyPr>
          <a:lstStyle/>
          <a:p>
            <a:pPr algn="ctr"/>
            <a:r>
              <a:rPr lang="en-US" sz="1400">
                <a:solidFill>
                  <a:srgbClr val="FF0000"/>
                </a:solidFill>
                <a:latin typeface="Avenir Next LT Pro" panose="020B0504020202020204" pitchFamily="34" charset="0"/>
              </a:rPr>
              <a:t>Birds fly south.</a:t>
            </a:r>
            <a:endParaRPr lang="en-US" sz="1400">
              <a:solidFill>
                <a:srgbClr val="FF0000"/>
              </a:solidFill>
            </a:endParaRPr>
          </a:p>
        </p:txBody>
      </p:sp>
      <p:sp>
        <p:nvSpPr>
          <p:cNvPr id="16" name="TextBox 15">
            <a:extLst>
              <a:ext uri="{FF2B5EF4-FFF2-40B4-BE49-F238E27FC236}">
                <a16:creationId xmlns:a16="http://schemas.microsoft.com/office/drawing/2014/main" id="{319E9812-196C-8EA4-DF0E-6CD21BE7475A}"/>
              </a:ext>
            </a:extLst>
          </p:cNvPr>
          <p:cNvSpPr txBox="1"/>
          <p:nvPr/>
        </p:nvSpPr>
        <p:spPr>
          <a:xfrm>
            <a:off x="10527408" y="3399819"/>
            <a:ext cx="1152659" cy="738664"/>
          </a:xfrm>
          <a:prstGeom prst="rect">
            <a:avLst/>
          </a:prstGeom>
          <a:noFill/>
        </p:spPr>
        <p:txBody>
          <a:bodyPr wrap="square">
            <a:spAutoFit/>
          </a:bodyPr>
          <a:lstStyle/>
          <a:p>
            <a:pPr algn="ctr"/>
            <a:r>
              <a:rPr lang="en-US" sz="1400">
                <a:solidFill>
                  <a:srgbClr val="FF0000"/>
                </a:solidFill>
                <a:latin typeface="Avenir Next LT Pro" panose="020B0504020202020204" pitchFamily="34" charset="0"/>
              </a:rPr>
              <a:t>Some animals eat a lot.</a:t>
            </a:r>
            <a:endParaRPr lang="en-US" sz="1400">
              <a:solidFill>
                <a:srgbClr val="FF0000"/>
              </a:solidFill>
            </a:endParaRPr>
          </a:p>
        </p:txBody>
      </p:sp>
      <p:sp>
        <p:nvSpPr>
          <p:cNvPr id="17" name="TextBox 16">
            <a:extLst>
              <a:ext uri="{FF2B5EF4-FFF2-40B4-BE49-F238E27FC236}">
                <a16:creationId xmlns:a16="http://schemas.microsoft.com/office/drawing/2014/main" id="{96D2FC44-E6DF-7D5F-992C-124C2B90A548}"/>
              </a:ext>
            </a:extLst>
          </p:cNvPr>
          <p:cNvSpPr txBox="1"/>
          <p:nvPr/>
        </p:nvSpPr>
        <p:spPr>
          <a:xfrm>
            <a:off x="9240056" y="3802312"/>
            <a:ext cx="1152659" cy="738664"/>
          </a:xfrm>
          <a:prstGeom prst="rect">
            <a:avLst/>
          </a:prstGeom>
          <a:noFill/>
        </p:spPr>
        <p:txBody>
          <a:bodyPr wrap="square">
            <a:spAutoFit/>
          </a:bodyPr>
          <a:lstStyle/>
          <a:p>
            <a:pPr algn="ctr"/>
            <a:r>
              <a:rPr lang="en-US" sz="1400">
                <a:solidFill>
                  <a:srgbClr val="FF0000"/>
                </a:solidFill>
                <a:latin typeface="Avenir Next LT Pro" panose="020B0504020202020204" pitchFamily="34" charset="0"/>
              </a:rPr>
              <a:t>A vole digs under the snow.</a:t>
            </a:r>
            <a:endParaRPr lang="en-US" sz="1400">
              <a:solidFill>
                <a:srgbClr val="FF0000"/>
              </a:solidFill>
            </a:endParaRPr>
          </a:p>
        </p:txBody>
      </p:sp>
      <p:pic>
        <p:nvPicPr>
          <p:cNvPr id="11" name="Picture 10" descr="A picture containing text, silhouette&#10;&#10;AI-generated content may be incorrect.">
            <a:extLst>
              <a:ext uri="{FF2B5EF4-FFF2-40B4-BE49-F238E27FC236}">
                <a16:creationId xmlns:a16="http://schemas.microsoft.com/office/drawing/2014/main" id="{E6D81177-D8AB-EE59-205C-939574370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07" y="122275"/>
            <a:ext cx="967027" cy="1356836"/>
          </a:xfrm>
          <a:prstGeom prst="rect">
            <a:avLst/>
          </a:prstGeom>
        </p:spPr>
      </p:pic>
    </p:spTree>
    <p:extLst>
      <p:ext uri="{BB962C8B-B14F-4D97-AF65-F5344CB8AC3E}">
        <p14:creationId xmlns:p14="http://schemas.microsoft.com/office/powerpoint/2010/main" val="2740576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23C9A-10EC-7746-94BB-77E5627D924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F625B18-DC4E-EAF7-0B60-1388EFAF8E2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B33BA68-A189-BA5B-3DD9-DACF5B901156}"/>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EFBA3679-420D-59D8-958A-3F55ED47FE7C}"/>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Engage</a:t>
            </a:r>
          </a:p>
        </p:txBody>
      </p:sp>
      <p:sp>
        <p:nvSpPr>
          <p:cNvPr id="12" name="TextBox 11">
            <a:extLst>
              <a:ext uri="{FF2B5EF4-FFF2-40B4-BE49-F238E27FC236}">
                <a16:creationId xmlns:a16="http://schemas.microsoft.com/office/drawing/2014/main" id="{8D78FC17-1FAF-A43B-9345-B8FBC792BB2E}"/>
              </a:ext>
            </a:extLst>
          </p:cNvPr>
          <p:cNvSpPr txBox="1"/>
          <p:nvPr/>
        </p:nvSpPr>
        <p:spPr>
          <a:xfrm>
            <a:off x="5416061" y="1954107"/>
            <a:ext cx="6028005" cy="2308324"/>
          </a:xfrm>
          <a:prstGeom prst="rect">
            <a:avLst/>
          </a:prstGeom>
          <a:noFill/>
        </p:spPr>
        <p:txBody>
          <a:bodyPr wrap="square">
            <a:spAutoFit/>
          </a:bodyPr>
          <a:lstStyle/>
          <a:p>
            <a:pPr algn="ctr"/>
            <a:r>
              <a:rPr lang="en-US" sz="4800">
                <a:latin typeface="Avenir Next LT Pro" panose="020B0504020202020204" pitchFamily="34" charset="0"/>
              </a:rPr>
              <a:t>How do you dress for each of those activities?</a:t>
            </a:r>
          </a:p>
        </p:txBody>
      </p:sp>
      <p:sp>
        <p:nvSpPr>
          <p:cNvPr id="6" name="Rectangle: Rounded Corners 5">
            <a:extLst>
              <a:ext uri="{FF2B5EF4-FFF2-40B4-BE49-F238E27FC236}">
                <a16:creationId xmlns:a16="http://schemas.microsoft.com/office/drawing/2014/main" id="{703176F6-C3D4-2118-AE2C-701FC1AEF396}"/>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3AEAF63-25F6-857F-03AC-38534ACAA46B}"/>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pic>
        <p:nvPicPr>
          <p:cNvPr id="7" name="Picture 6" descr="Two children making snow angels in snow">
            <a:extLst>
              <a:ext uri="{FF2B5EF4-FFF2-40B4-BE49-F238E27FC236}">
                <a16:creationId xmlns:a16="http://schemas.microsoft.com/office/drawing/2014/main" id="{2EF0C9F1-B6A9-F916-488A-C3CE79348DBD}"/>
              </a:ext>
            </a:extLst>
          </p:cNvPr>
          <p:cNvPicPr>
            <a:picLocks noChangeAspect="1"/>
          </p:cNvPicPr>
          <p:nvPr/>
        </p:nvPicPr>
        <p:blipFill>
          <a:blip r:embed="rId3">
            <a:extLst>
              <a:ext uri="{28A0092B-C50C-407E-A947-70E740481C1C}">
                <a14:useLocalDpi xmlns:a14="http://schemas.microsoft.com/office/drawing/2010/main" val="0"/>
              </a:ext>
            </a:extLst>
          </a:blip>
          <a:srcRect l="9349" r="37877"/>
          <a:stretch>
            <a:fillRect/>
          </a:stretch>
        </p:blipFill>
        <p:spPr>
          <a:xfrm>
            <a:off x="0" y="0"/>
            <a:ext cx="4922223" cy="6216539"/>
          </a:xfrm>
          <a:prstGeom prst="rect">
            <a:avLst/>
          </a:prstGeom>
          <a:effectLst>
            <a:softEdge rad="635000"/>
          </a:effectLst>
        </p:spPr>
      </p:pic>
    </p:spTree>
    <p:extLst>
      <p:ext uri="{BB962C8B-B14F-4D97-AF65-F5344CB8AC3E}">
        <p14:creationId xmlns:p14="http://schemas.microsoft.com/office/powerpoint/2010/main" val="2819731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97567-F0CA-9F9A-FE58-E59100EA508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DF464BA-67DA-B0B1-0F93-52EAD0A67AD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B540297-22A0-3880-6FF9-BD4ECEE59BA1}"/>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FD637DA5-AD61-7BAE-6107-4FC916C1AC7A}"/>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Engage</a:t>
            </a:r>
          </a:p>
        </p:txBody>
      </p:sp>
      <p:sp>
        <p:nvSpPr>
          <p:cNvPr id="12" name="TextBox 11">
            <a:extLst>
              <a:ext uri="{FF2B5EF4-FFF2-40B4-BE49-F238E27FC236}">
                <a16:creationId xmlns:a16="http://schemas.microsoft.com/office/drawing/2014/main" id="{02BD6D3A-86EE-D0D2-6801-8108914D0324}"/>
              </a:ext>
            </a:extLst>
          </p:cNvPr>
          <p:cNvSpPr txBox="1"/>
          <p:nvPr/>
        </p:nvSpPr>
        <p:spPr>
          <a:xfrm>
            <a:off x="280362" y="1395497"/>
            <a:ext cx="7796728" cy="3785652"/>
          </a:xfrm>
          <a:prstGeom prst="rect">
            <a:avLst/>
          </a:prstGeom>
          <a:noFill/>
        </p:spPr>
        <p:txBody>
          <a:bodyPr wrap="square">
            <a:spAutoFit/>
          </a:bodyPr>
          <a:lstStyle/>
          <a:p>
            <a:pPr algn="ctr"/>
            <a:r>
              <a:rPr lang="en-US" sz="4800">
                <a:latin typeface="Avenir Next LT Pro" panose="020B0504020202020204" pitchFamily="34" charset="0"/>
              </a:rPr>
              <a:t>How do you think plants and animals change their behavior throughout the year? In spring? Summer? Winter?</a:t>
            </a:r>
          </a:p>
        </p:txBody>
      </p:sp>
      <p:sp>
        <p:nvSpPr>
          <p:cNvPr id="6" name="Rectangle: Rounded Corners 5">
            <a:extLst>
              <a:ext uri="{FF2B5EF4-FFF2-40B4-BE49-F238E27FC236}">
                <a16:creationId xmlns:a16="http://schemas.microsoft.com/office/drawing/2014/main" id="{8E4F40CD-DDFB-8021-1268-E266482214CD}"/>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22E99F7-6C20-8EB7-0893-6E20BA66A1A2}"/>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pic>
        <p:nvPicPr>
          <p:cNvPr id="2050" name="Picture 2" descr="Sycamore&amp;#32;tree&amp;#32;085-2">
            <a:extLst>
              <a:ext uri="{FF2B5EF4-FFF2-40B4-BE49-F238E27FC236}">
                <a16:creationId xmlns:a16="http://schemas.microsoft.com/office/drawing/2014/main" id="{64442E64-A5EC-5DE4-985A-0CACBE41F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034" y="0"/>
            <a:ext cx="4057966"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583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B281A-6831-D373-F5A8-313621B848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FC98E29-8644-9C4B-A8DE-D8C766EC461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C3DAE3E-5E5C-CA0A-BE5C-20BA42439179}"/>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11A79734-363D-241D-0DDB-AD73D3712368}"/>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Explore</a:t>
            </a:r>
          </a:p>
        </p:txBody>
      </p:sp>
      <p:sp>
        <p:nvSpPr>
          <p:cNvPr id="12" name="TextBox 11">
            <a:extLst>
              <a:ext uri="{FF2B5EF4-FFF2-40B4-BE49-F238E27FC236}">
                <a16:creationId xmlns:a16="http://schemas.microsoft.com/office/drawing/2014/main" id="{76A4855B-4C3E-48DE-FABC-1F5C4963DCBE}"/>
              </a:ext>
            </a:extLst>
          </p:cNvPr>
          <p:cNvSpPr txBox="1"/>
          <p:nvPr/>
        </p:nvSpPr>
        <p:spPr>
          <a:xfrm>
            <a:off x="585719" y="870223"/>
            <a:ext cx="6227595" cy="4524315"/>
          </a:xfrm>
          <a:prstGeom prst="rect">
            <a:avLst/>
          </a:prstGeom>
          <a:noFill/>
        </p:spPr>
        <p:txBody>
          <a:bodyPr wrap="square">
            <a:spAutoFit/>
          </a:bodyPr>
          <a:lstStyle/>
          <a:p>
            <a:pPr algn="ctr"/>
            <a:r>
              <a:rPr lang="en-US" sz="4800">
                <a:latin typeface="Avenir Next LT Pro" panose="020B0504020202020204" pitchFamily="34" charset="0"/>
              </a:rPr>
              <a:t>Find a spot to observe and listen quietly. </a:t>
            </a:r>
            <a:r>
              <a:rPr lang="en-US" sz="4800" b="1">
                <a:latin typeface="Avenir Next LT Pro" panose="020B0504020202020204" pitchFamily="34" charset="0"/>
              </a:rPr>
              <a:t>Draw</a:t>
            </a:r>
            <a:r>
              <a:rPr lang="en-US" sz="4800">
                <a:latin typeface="Avenir Next LT Pro" panose="020B0504020202020204" pitchFamily="34" charset="0"/>
              </a:rPr>
              <a:t> the animals that they saw or heard and what they were doing.</a:t>
            </a:r>
          </a:p>
        </p:txBody>
      </p:sp>
      <p:sp>
        <p:nvSpPr>
          <p:cNvPr id="6" name="Rectangle: Rounded Corners 5">
            <a:extLst>
              <a:ext uri="{FF2B5EF4-FFF2-40B4-BE49-F238E27FC236}">
                <a16:creationId xmlns:a16="http://schemas.microsoft.com/office/drawing/2014/main" id="{141B4106-8195-0D23-543E-98C390A3140F}"/>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96271F-A651-1136-6E01-3ADEDA78304D}"/>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pic>
        <p:nvPicPr>
          <p:cNvPr id="7" name="Picture 6" descr="A picture containing square&#10;&#10;AI-generated content may be incorrect.">
            <a:extLst>
              <a:ext uri="{FF2B5EF4-FFF2-40B4-BE49-F238E27FC236}">
                <a16:creationId xmlns:a16="http://schemas.microsoft.com/office/drawing/2014/main" id="{80BDC6CB-5EE9-3A8C-01B6-143F5AF301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1124" y="122275"/>
            <a:ext cx="4651982" cy="6020212"/>
          </a:xfrm>
          <a:prstGeom prst="rect">
            <a:avLst/>
          </a:prstGeom>
          <a:ln>
            <a:solidFill>
              <a:schemeClr val="tx1"/>
            </a:solidFill>
          </a:ln>
        </p:spPr>
      </p:pic>
      <p:pic>
        <p:nvPicPr>
          <p:cNvPr id="3" name="Picture 2" descr="A picture containing text, silhouette&#10;&#10;AI-generated content may be incorrect.">
            <a:extLst>
              <a:ext uri="{FF2B5EF4-FFF2-40B4-BE49-F238E27FC236}">
                <a16:creationId xmlns:a16="http://schemas.microsoft.com/office/drawing/2014/main" id="{1B02C30D-6DEA-15A3-8C0B-7DCD78649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204" y="106886"/>
            <a:ext cx="950409" cy="1293930"/>
          </a:xfrm>
          <a:prstGeom prst="rect">
            <a:avLst/>
          </a:prstGeom>
        </p:spPr>
      </p:pic>
    </p:spTree>
    <p:extLst>
      <p:ext uri="{BB962C8B-B14F-4D97-AF65-F5344CB8AC3E}">
        <p14:creationId xmlns:p14="http://schemas.microsoft.com/office/powerpoint/2010/main" val="1010395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B5B1F-0C8E-4B08-B958-058ACB5DD4C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CB07CCC-66C5-17B3-6524-83FB5658B04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6274EF8-3698-D1F6-44F1-5EFE40F2870D}"/>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C4B3A921-DF66-6457-0BE7-73BB3959DA12}"/>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Explore</a:t>
            </a:r>
          </a:p>
        </p:txBody>
      </p:sp>
      <p:sp>
        <p:nvSpPr>
          <p:cNvPr id="6" name="Rectangle: Rounded Corners 5">
            <a:extLst>
              <a:ext uri="{FF2B5EF4-FFF2-40B4-BE49-F238E27FC236}">
                <a16:creationId xmlns:a16="http://schemas.microsoft.com/office/drawing/2014/main" id="{F9632C84-5B1B-08C8-0511-E94578F6233F}"/>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9D45D8F-3E00-10BA-F426-58D4419D5416}"/>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grpSp>
        <p:nvGrpSpPr>
          <p:cNvPr id="16" name="Group 15">
            <a:extLst>
              <a:ext uri="{FF2B5EF4-FFF2-40B4-BE49-F238E27FC236}">
                <a16:creationId xmlns:a16="http://schemas.microsoft.com/office/drawing/2014/main" id="{05FC7798-5873-8350-1B57-EEB103909A14}"/>
              </a:ext>
            </a:extLst>
          </p:cNvPr>
          <p:cNvGrpSpPr/>
          <p:nvPr/>
        </p:nvGrpSpPr>
        <p:grpSpPr>
          <a:xfrm>
            <a:off x="2285467" y="1129405"/>
            <a:ext cx="7621065" cy="4794855"/>
            <a:chOff x="4337128" y="593224"/>
            <a:chExt cx="8001560" cy="5177481"/>
          </a:xfrm>
        </p:grpSpPr>
        <p:pic>
          <p:nvPicPr>
            <p:cNvPr id="13" name="Picture 12" descr="Calendar&#10;&#10;AI-generated content may be incorrect.">
              <a:extLst>
                <a:ext uri="{FF2B5EF4-FFF2-40B4-BE49-F238E27FC236}">
                  <a16:creationId xmlns:a16="http://schemas.microsoft.com/office/drawing/2014/main" id="{71B95226-0879-3813-D60B-7C9349E1B5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7128" y="593224"/>
              <a:ext cx="4000780" cy="5177481"/>
            </a:xfrm>
            <a:prstGeom prst="rect">
              <a:avLst/>
            </a:prstGeom>
          </p:spPr>
        </p:pic>
        <p:pic>
          <p:nvPicPr>
            <p:cNvPr id="15" name="Picture 14" descr="Calendar&#10;&#10;AI-generated content may be incorrect.">
              <a:extLst>
                <a:ext uri="{FF2B5EF4-FFF2-40B4-BE49-F238E27FC236}">
                  <a16:creationId xmlns:a16="http://schemas.microsoft.com/office/drawing/2014/main" id="{A3EA70E1-FABC-091F-6030-530E08892E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7908" y="593224"/>
              <a:ext cx="4000780" cy="5177481"/>
            </a:xfrm>
            <a:prstGeom prst="rect">
              <a:avLst/>
            </a:prstGeom>
          </p:spPr>
        </p:pic>
      </p:grpSp>
      <p:grpSp>
        <p:nvGrpSpPr>
          <p:cNvPr id="18" name="Group 17">
            <a:extLst>
              <a:ext uri="{FF2B5EF4-FFF2-40B4-BE49-F238E27FC236}">
                <a16:creationId xmlns:a16="http://schemas.microsoft.com/office/drawing/2014/main" id="{1F7F6C4C-BF74-86F3-100E-C2048C1A172F}"/>
              </a:ext>
            </a:extLst>
          </p:cNvPr>
          <p:cNvGrpSpPr/>
          <p:nvPr/>
        </p:nvGrpSpPr>
        <p:grpSpPr>
          <a:xfrm>
            <a:off x="4706549" y="188113"/>
            <a:ext cx="2778902" cy="745627"/>
            <a:chOff x="9240376" y="129883"/>
            <a:chExt cx="2778902" cy="745627"/>
          </a:xfrm>
        </p:grpSpPr>
        <p:sp>
          <p:nvSpPr>
            <p:cNvPr id="19" name="TextBox 14">
              <a:extLst>
                <a:ext uri="{FF2B5EF4-FFF2-40B4-BE49-F238E27FC236}">
                  <a16:creationId xmlns:a16="http://schemas.microsoft.com/office/drawing/2014/main" id="{D9725893-F71F-75F6-719D-B387C9079D70}"/>
                </a:ext>
              </a:extLst>
            </p:cNvPr>
            <p:cNvSpPr txBox="1"/>
            <p:nvPr/>
          </p:nvSpPr>
          <p:spPr>
            <a:xfrm>
              <a:off x="10572677" y="167624"/>
              <a:ext cx="1123950" cy="70788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A4BD5C"/>
                  </a:solidFill>
                  <a:latin typeface="Avenir Next LT Pro" panose="020B0504020202020204" pitchFamily="34" charset="0"/>
                </a:rPr>
                <a:t>X</a:t>
              </a:r>
              <a:endParaRPr lang="en-US" sz="4000" b="1">
                <a:solidFill>
                  <a:srgbClr val="A4BD5C"/>
                </a:solidFill>
              </a:endParaRPr>
            </a:p>
          </p:txBody>
        </p:sp>
        <p:grpSp>
          <p:nvGrpSpPr>
            <p:cNvPr id="20" name="Group 19">
              <a:extLst>
                <a:ext uri="{FF2B5EF4-FFF2-40B4-BE49-F238E27FC236}">
                  <a16:creationId xmlns:a16="http://schemas.microsoft.com/office/drawing/2014/main" id="{504D433C-FF7E-3D8A-1C8D-4C61F676D9EA}"/>
                </a:ext>
              </a:extLst>
            </p:cNvPr>
            <p:cNvGrpSpPr/>
            <p:nvPr/>
          </p:nvGrpSpPr>
          <p:grpSpPr>
            <a:xfrm>
              <a:off x="9240376" y="129883"/>
              <a:ext cx="2664602" cy="729562"/>
              <a:chOff x="191699" y="97370"/>
              <a:chExt cx="2664602" cy="729562"/>
            </a:xfrm>
          </p:grpSpPr>
          <p:pic>
            <p:nvPicPr>
              <p:cNvPr id="22" name="Picture 21" descr="A picture containing text, clipart&#10;&#10;AI-generated content may be incorrect.">
                <a:extLst>
                  <a:ext uri="{FF2B5EF4-FFF2-40B4-BE49-F238E27FC236}">
                    <a16:creationId xmlns:a16="http://schemas.microsoft.com/office/drawing/2014/main" id="{06C4421D-D15E-E2FC-11C2-EEACE7526F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699" y="97370"/>
                <a:ext cx="610701" cy="729562"/>
              </a:xfrm>
              <a:prstGeom prst="rect">
                <a:avLst/>
              </a:prstGeom>
            </p:spPr>
          </p:pic>
          <p:sp>
            <p:nvSpPr>
              <p:cNvPr id="23" name="TextBox 10">
                <a:extLst>
                  <a:ext uri="{FF2B5EF4-FFF2-40B4-BE49-F238E27FC236}">
                    <a16:creationId xmlns:a16="http://schemas.microsoft.com/office/drawing/2014/main" id="{49BE02E1-C0AF-E1CE-7CEF-A48D2F7C663F}"/>
                  </a:ext>
                </a:extLst>
              </p:cNvPr>
              <p:cNvSpPr txBox="1"/>
              <p:nvPr/>
            </p:nvSpPr>
            <p:spPr>
              <a:xfrm>
                <a:off x="802400" y="135111"/>
                <a:ext cx="721600" cy="5232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i="1">
                    <a:latin typeface="Avenir Next LT Pro" panose="020B0504020202020204" pitchFamily="34" charset="0"/>
                  </a:rPr>
                  <a:t>20</a:t>
                </a:r>
                <a:endParaRPr lang="en-US" sz="2800" b="1" i="1"/>
              </a:p>
            </p:txBody>
          </p:sp>
          <p:sp>
            <p:nvSpPr>
              <p:cNvPr id="24" name="TextBox 12">
                <a:extLst>
                  <a:ext uri="{FF2B5EF4-FFF2-40B4-BE49-F238E27FC236}">
                    <a16:creationId xmlns:a16="http://schemas.microsoft.com/office/drawing/2014/main" id="{6DCF863C-CC04-AD20-99D7-BF2CF800DE09}"/>
                  </a:ext>
                </a:extLst>
              </p:cNvPr>
              <p:cNvSpPr txBox="1"/>
              <p:nvPr/>
            </p:nvSpPr>
            <p:spPr>
              <a:xfrm>
                <a:off x="688100" y="519831"/>
                <a:ext cx="950200"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a:latin typeface="Avenir Next LT Pro" panose="020B0504020202020204" pitchFamily="34" charset="0"/>
                  </a:rPr>
                  <a:t>MINUTES</a:t>
                </a:r>
                <a:endParaRPr lang="en-US" sz="1200" b="1" i="1"/>
              </a:p>
            </p:txBody>
          </p:sp>
          <p:sp>
            <p:nvSpPr>
              <p:cNvPr id="25" name="TextBox 24">
                <a:extLst>
                  <a:ext uri="{FF2B5EF4-FFF2-40B4-BE49-F238E27FC236}">
                    <a16:creationId xmlns:a16="http://schemas.microsoft.com/office/drawing/2014/main" id="{369315A9-E57B-5F8C-5E5C-808B39FFEBB7}"/>
                  </a:ext>
                </a:extLst>
              </p:cNvPr>
              <p:cNvSpPr txBox="1"/>
              <p:nvPr/>
            </p:nvSpPr>
            <p:spPr>
              <a:xfrm>
                <a:off x="2020401" y="135110"/>
                <a:ext cx="835900" cy="5232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i="1">
                    <a:latin typeface="Avenir Next LT Pro" panose="020B0504020202020204" pitchFamily="34" charset="0"/>
                  </a:rPr>
                  <a:t>15</a:t>
                </a:r>
                <a:endParaRPr lang="en-US" sz="2800" b="1" i="1"/>
              </a:p>
            </p:txBody>
          </p:sp>
        </p:grpSp>
        <p:sp>
          <p:nvSpPr>
            <p:cNvPr id="21" name="TextBox 20">
              <a:extLst>
                <a:ext uri="{FF2B5EF4-FFF2-40B4-BE49-F238E27FC236}">
                  <a16:creationId xmlns:a16="http://schemas.microsoft.com/office/drawing/2014/main" id="{CC6D827C-EDCD-A71D-8B9D-7DAA82F9647A}"/>
                </a:ext>
              </a:extLst>
            </p:cNvPr>
            <p:cNvSpPr txBox="1"/>
            <p:nvPr/>
          </p:nvSpPr>
          <p:spPr>
            <a:xfrm>
              <a:off x="11069078" y="560126"/>
              <a:ext cx="950200"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a:latin typeface="Avenir Next LT Pro" panose="020B0504020202020204" pitchFamily="34" charset="0"/>
                </a:rPr>
                <a:t>DAYS</a:t>
              </a:r>
              <a:endParaRPr lang="en-US" sz="1200" b="1" i="1"/>
            </a:p>
          </p:txBody>
        </p:sp>
      </p:grpSp>
      <p:pic>
        <p:nvPicPr>
          <p:cNvPr id="7" name="Picture 6" descr="A picture containing text, silhouette&#10;&#10;AI-generated content may be incorrect.">
            <a:extLst>
              <a:ext uri="{FF2B5EF4-FFF2-40B4-BE49-F238E27FC236}">
                <a16:creationId xmlns:a16="http://schemas.microsoft.com/office/drawing/2014/main" id="{F67C7DA5-F834-D555-D033-3351E1F225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7546" y="97694"/>
            <a:ext cx="967027" cy="1356836"/>
          </a:xfrm>
          <a:prstGeom prst="rect">
            <a:avLst/>
          </a:prstGeom>
        </p:spPr>
      </p:pic>
    </p:spTree>
    <p:extLst>
      <p:ext uri="{BB962C8B-B14F-4D97-AF65-F5344CB8AC3E}">
        <p14:creationId xmlns:p14="http://schemas.microsoft.com/office/powerpoint/2010/main" val="2236337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58791-8BD7-5F3F-CBE2-D1B9019C520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F55041C-AB85-33BD-C126-2D8C5DC2B02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8E9A4FE-3539-CD7B-BE90-FBE7D0AA90D5}"/>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92FE273B-EBF1-1CB8-CB09-B378288EA292}"/>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Explore</a:t>
            </a:r>
          </a:p>
        </p:txBody>
      </p:sp>
      <p:sp>
        <p:nvSpPr>
          <p:cNvPr id="6" name="Rectangle: Rounded Corners 5">
            <a:extLst>
              <a:ext uri="{FF2B5EF4-FFF2-40B4-BE49-F238E27FC236}">
                <a16:creationId xmlns:a16="http://schemas.microsoft.com/office/drawing/2014/main" id="{976B9F85-6C9C-4901-F35E-278B5FACE11C}"/>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5CE66BA-C6B4-655E-F3BC-24C1E15E31F8}"/>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sp>
        <p:nvSpPr>
          <p:cNvPr id="3" name="Rectangle 2">
            <a:extLst>
              <a:ext uri="{FF2B5EF4-FFF2-40B4-BE49-F238E27FC236}">
                <a16:creationId xmlns:a16="http://schemas.microsoft.com/office/drawing/2014/main" id="{A7838685-6032-4C13-6CA3-EDBCED3B47E4}"/>
              </a:ext>
            </a:extLst>
          </p:cNvPr>
          <p:cNvSpPr/>
          <p:nvPr/>
        </p:nvSpPr>
        <p:spPr>
          <a:xfrm>
            <a:off x="1005016" y="977237"/>
            <a:ext cx="4681035" cy="439124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551F1BC-490F-0EAA-6B17-D9F86E3747CA}"/>
              </a:ext>
            </a:extLst>
          </p:cNvPr>
          <p:cNvSpPr txBox="1"/>
          <p:nvPr/>
        </p:nvSpPr>
        <p:spPr>
          <a:xfrm>
            <a:off x="1200316" y="1074017"/>
            <a:ext cx="2145217" cy="830997"/>
          </a:xfrm>
          <a:prstGeom prst="rect">
            <a:avLst/>
          </a:prstGeom>
          <a:noFill/>
        </p:spPr>
        <p:txBody>
          <a:bodyPr wrap="square">
            <a:spAutoFit/>
          </a:bodyPr>
          <a:lstStyle/>
          <a:p>
            <a:r>
              <a:rPr lang="en-US" sz="4800">
                <a:latin typeface="Avenir Next LT Pro" panose="020B0504020202020204" pitchFamily="34" charset="0"/>
              </a:rPr>
              <a:t>Date</a:t>
            </a:r>
            <a:endParaRPr lang="en-US" sz="4800"/>
          </a:p>
        </p:txBody>
      </p:sp>
      <p:sp>
        <p:nvSpPr>
          <p:cNvPr id="8" name="TextBox 7">
            <a:extLst>
              <a:ext uri="{FF2B5EF4-FFF2-40B4-BE49-F238E27FC236}">
                <a16:creationId xmlns:a16="http://schemas.microsoft.com/office/drawing/2014/main" id="{C76E7025-3A31-1449-6BD0-C6C023A82900}"/>
              </a:ext>
            </a:extLst>
          </p:cNvPr>
          <p:cNvSpPr txBox="1"/>
          <p:nvPr/>
        </p:nvSpPr>
        <p:spPr>
          <a:xfrm>
            <a:off x="3966232" y="1074017"/>
            <a:ext cx="1622402" cy="830997"/>
          </a:xfrm>
          <a:prstGeom prst="rect">
            <a:avLst/>
          </a:prstGeom>
          <a:noFill/>
        </p:spPr>
        <p:txBody>
          <a:bodyPr wrap="square">
            <a:spAutoFit/>
          </a:bodyPr>
          <a:lstStyle/>
          <a:p>
            <a:r>
              <a:rPr lang="en-US" sz="4800">
                <a:latin typeface="Avenir Next LT Pro" panose="020B0504020202020204" pitchFamily="34" charset="0"/>
              </a:rPr>
              <a:t>Time</a:t>
            </a:r>
            <a:endParaRPr lang="en-US" sz="4800"/>
          </a:p>
        </p:txBody>
      </p:sp>
      <p:sp>
        <p:nvSpPr>
          <p:cNvPr id="10" name="TextBox 9">
            <a:extLst>
              <a:ext uri="{FF2B5EF4-FFF2-40B4-BE49-F238E27FC236}">
                <a16:creationId xmlns:a16="http://schemas.microsoft.com/office/drawing/2014/main" id="{6B4F76D2-610F-4022-7C89-7A2D4E7470AF}"/>
              </a:ext>
            </a:extLst>
          </p:cNvPr>
          <p:cNvSpPr txBox="1"/>
          <p:nvPr/>
        </p:nvSpPr>
        <p:spPr>
          <a:xfrm>
            <a:off x="1200316" y="1920403"/>
            <a:ext cx="2244307" cy="646331"/>
          </a:xfrm>
          <a:prstGeom prst="rect">
            <a:avLst/>
          </a:prstGeom>
          <a:noFill/>
        </p:spPr>
        <p:txBody>
          <a:bodyPr wrap="square">
            <a:spAutoFit/>
          </a:bodyPr>
          <a:lstStyle/>
          <a:p>
            <a:r>
              <a:rPr lang="en-US" sz="3600" b="1">
                <a:latin typeface="Avenir Next LT Pro" panose="020B0504020202020204" pitchFamily="34" charset="0"/>
              </a:rPr>
              <a:t>12/14</a:t>
            </a:r>
            <a:endParaRPr lang="en-US" sz="3600" b="1"/>
          </a:p>
        </p:txBody>
      </p:sp>
      <p:sp>
        <p:nvSpPr>
          <p:cNvPr id="11" name="TextBox 10">
            <a:extLst>
              <a:ext uri="{FF2B5EF4-FFF2-40B4-BE49-F238E27FC236}">
                <a16:creationId xmlns:a16="http://schemas.microsoft.com/office/drawing/2014/main" id="{B657605C-5E9A-7346-A9B3-C98077F00A9B}"/>
              </a:ext>
            </a:extLst>
          </p:cNvPr>
          <p:cNvSpPr txBox="1"/>
          <p:nvPr/>
        </p:nvSpPr>
        <p:spPr>
          <a:xfrm>
            <a:off x="3123904" y="1920403"/>
            <a:ext cx="3658991" cy="646331"/>
          </a:xfrm>
          <a:prstGeom prst="rect">
            <a:avLst/>
          </a:prstGeom>
          <a:noFill/>
        </p:spPr>
        <p:txBody>
          <a:bodyPr wrap="square">
            <a:spAutoFit/>
          </a:bodyPr>
          <a:lstStyle/>
          <a:p>
            <a:r>
              <a:rPr lang="en-US" sz="3600" b="1">
                <a:latin typeface="Avenir Next LT Pro" panose="020B0504020202020204" pitchFamily="34" charset="0"/>
              </a:rPr>
              <a:t>11:15 a.m.</a:t>
            </a:r>
            <a:endParaRPr lang="en-US" sz="3600" b="1"/>
          </a:p>
        </p:txBody>
      </p:sp>
      <p:sp>
        <p:nvSpPr>
          <p:cNvPr id="12" name="TextBox 11">
            <a:extLst>
              <a:ext uri="{FF2B5EF4-FFF2-40B4-BE49-F238E27FC236}">
                <a16:creationId xmlns:a16="http://schemas.microsoft.com/office/drawing/2014/main" id="{2C95CD87-2A98-186B-D811-AA2819768CCA}"/>
              </a:ext>
            </a:extLst>
          </p:cNvPr>
          <p:cNvSpPr txBox="1"/>
          <p:nvPr/>
        </p:nvSpPr>
        <p:spPr>
          <a:xfrm>
            <a:off x="2893623" y="4537487"/>
            <a:ext cx="2145217" cy="830997"/>
          </a:xfrm>
          <a:prstGeom prst="rect">
            <a:avLst/>
          </a:prstGeom>
          <a:noFill/>
        </p:spPr>
        <p:txBody>
          <a:bodyPr wrap="square">
            <a:spAutoFit/>
          </a:bodyPr>
          <a:lstStyle/>
          <a:p>
            <a:r>
              <a:rPr lang="en-US" sz="4800">
                <a:latin typeface="Avenir Next LT Pro" panose="020B0504020202020204" pitchFamily="34" charset="0"/>
              </a:rPr>
              <a:t>______</a:t>
            </a:r>
            <a:endParaRPr lang="en-US" sz="4800"/>
          </a:p>
        </p:txBody>
      </p:sp>
      <p:sp>
        <p:nvSpPr>
          <p:cNvPr id="14" name="TextBox 13">
            <a:extLst>
              <a:ext uri="{FF2B5EF4-FFF2-40B4-BE49-F238E27FC236}">
                <a16:creationId xmlns:a16="http://schemas.microsoft.com/office/drawing/2014/main" id="{835C2C66-2BDF-D702-4F07-4999CEC13E8E}"/>
              </a:ext>
            </a:extLst>
          </p:cNvPr>
          <p:cNvSpPr txBox="1"/>
          <p:nvPr/>
        </p:nvSpPr>
        <p:spPr>
          <a:xfrm>
            <a:off x="5038840" y="4545181"/>
            <a:ext cx="589866" cy="830997"/>
          </a:xfrm>
          <a:prstGeom prst="rect">
            <a:avLst/>
          </a:prstGeom>
          <a:noFill/>
        </p:spPr>
        <p:txBody>
          <a:bodyPr wrap="square">
            <a:spAutoFit/>
          </a:bodyPr>
          <a:lstStyle/>
          <a:p>
            <a:r>
              <a:rPr lang="en-US" sz="4800">
                <a:latin typeface="Avenir Next LT Pro" panose="020B0504020202020204" pitchFamily="34" charset="0"/>
              </a:rPr>
              <a:t>F</a:t>
            </a:r>
            <a:endParaRPr lang="en-US" sz="4800"/>
          </a:p>
        </p:txBody>
      </p:sp>
      <p:sp>
        <p:nvSpPr>
          <p:cNvPr id="26" name="TextBox 25">
            <a:extLst>
              <a:ext uri="{FF2B5EF4-FFF2-40B4-BE49-F238E27FC236}">
                <a16:creationId xmlns:a16="http://schemas.microsoft.com/office/drawing/2014/main" id="{7A23DAF9-A04E-F2BC-586B-863F241EA447}"/>
              </a:ext>
            </a:extLst>
          </p:cNvPr>
          <p:cNvSpPr txBox="1"/>
          <p:nvPr/>
        </p:nvSpPr>
        <p:spPr>
          <a:xfrm>
            <a:off x="3444623" y="4522098"/>
            <a:ext cx="997049" cy="830997"/>
          </a:xfrm>
          <a:prstGeom prst="rect">
            <a:avLst/>
          </a:prstGeom>
          <a:noFill/>
        </p:spPr>
        <p:txBody>
          <a:bodyPr wrap="square">
            <a:spAutoFit/>
          </a:bodyPr>
          <a:lstStyle/>
          <a:p>
            <a:r>
              <a:rPr lang="en-US" sz="4800" b="1">
                <a:latin typeface="Avenir Next LT Pro" panose="020B0504020202020204" pitchFamily="34" charset="0"/>
              </a:rPr>
              <a:t>43</a:t>
            </a:r>
            <a:endParaRPr lang="en-US" sz="4800"/>
          </a:p>
        </p:txBody>
      </p:sp>
      <p:sp>
        <p:nvSpPr>
          <p:cNvPr id="27" name="Oval 26">
            <a:extLst>
              <a:ext uri="{FF2B5EF4-FFF2-40B4-BE49-F238E27FC236}">
                <a16:creationId xmlns:a16="http://schemas.microsoft.com/office/drawing/2014/main" id="{3A88D875-455A-FF8C-C1AF-86A28837CEA1}"/>
              </a:ext>
            </a:extLst>
          </p:cNvPr>
          <p:cNvSpPr/>
          <p:nvPr/>
        </p:nvSpPr>
        <p:spPr>
          <a:xfrm>
            <a:off x="4953400" y="4666400"/>
            <a:ext cx="110461" cy="89515"/>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B348CAF-68A0-F8D7-3B23-C736CDD77A7E}"/>
              </a:ext>
            </a:extLst>
          </p:cNvPr>
          <p:cNvSpPr txBox="1"/>
          <p:nvPr/>
        </p:nvSpPr>
        <p:spPr>
          <a:xfrm>
            <a:off x="6092851" y="2243568"/>
            <a:ext cx="5530883" cy="1569660"/>
          </a:xfrm>
          <a:prstGeom prst="rect">
            <a:avLst/>
          </a:prstGeom>
          <a:noFill/>
        </p:spPr>
        <p:txBody>
          <a:bodyPr wrap="square">
            <a:spAutoFit/>
          </a:bodyPr>
          <a:lstStyle/>
          <a:p>
            <a:pPr algn="ctr"/>
            <a:r>
              <a:rPr lang="en-US" sz="4800">
                <a:latin typeface="Avenir Next LT Pro" panose="020B0504020202020204" pitchFamily="34" charset="0"/>
              </a:rPr>
              <a:t>What is the plant or animal doing?</a:t>
            </a:r>
          </a:p>
        </p:txBody>
      </p:sp>
      <p:pic>
        <p:nvPicPr>
          <p:cNvPr id="30" name="Graphic 29" descr="Rabbit outline">
            <a:extLst>
              <a:ext uri="{FF2B5EF4-FFF2-40B4-BE49-F238E27FC236}">
                <a16:creationId xmlns:a16="http://schemas.microsoft.com/office/drawing/2014/main" id="{2C8A52C9-6AE2-EA7F-F43D-760D14577D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7169" y="2640400"/>
            <a:ext cx="1756728" cy="1756728"/>
          </a:xfrm>
          <a:prstGeom prst="rect">
            <a:avLst/>
          </a:prstGeom>
        </p:spPr>
      </p:pic>
      <mc:AlternateContent xmlns:mc="http://schemas.openxmlformats.org/markup-compatibility/2006" xmlns:p14="http://schemas.microsoft.com/office/powerpoint/2010/main">
        <mc:Choice Requires="p14">
          <p:contentPart p14:bwMode="auto" r:id="rId5">
            <p14:nvContentPartPr>
              <p14:cNvPr id="33" name="Ink 32">
                <a:extLst>
                  <a:ext uri="{FF2B5EF4-FFF2-40B4-BE49-F238E27FC236}">
                    <a16:creationId xmlns:a16="http://schemas.microsoft.com/office/drawing/2014/main" id="{6F49A817-9597-C2D9-2327-866717B21143}"/>
                  </a:ext>
                </a:extLst>
              </p14:cNvPr>
              <p14:cNvContentPartPr/>
              <p14:nvPr/>
            </p14:nvContentPartPr>
            <p14:xfrm>
              <a:off x="2716132" y="2889652"/>
              <a:ext cx="1299240" cy="1289160"/>
            </p14:xfrm>
          </p:contentPart>
        </mc:Choice>
        <mc:Fallback xmlns="">
          <p:pic>
            <p:nvPicPr>
              <p:cNvPr id="33" name="Ink 32">
                <a:extLst>
                  <a:ext uri="{FF2B5EF4-FFF2-40B4-BE49-F238E27FC236}">
                    <a16:creationId xmlns:a16="http://schemas.microsoft.com/office/drawing/2014/main" id="{6F49A817-9597-C2D9-2327-866717B21143}"/>
                  </a:ext>
                </a:extLst>
              </p:cNvPr>
              <p:cNvPicPr/>
              <p:nvPr/>
            </p:nvPicPr>
            <p:blipFill>
              <a:blip r:embed="rId6"/>
              <a:stretch>
                <a:fillRect/>
              </a:stretch>
            </p:blipFill>
            <p:spPr>
              <a:xfrm>
                <a:off x="2680132" y="2853652"/>
                <a:ext cx="1370880" cy="1360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5" name="Ink 34">
                <a:extLst>
                  <a:ext uri="{FF2B5EF4-FFF2-40B4-BE49-F238E27FC236}">
                    <a16:creationId xmlns:a16="http://schemas.microsoft.com/office/drawing/2014/main" id="{4483F8AA-29B4-EE6E-4D40-5DD74BF969EE}"/>
                  </a:ext>
                </a:extLst>
              </p14:cNvPr>
              <p14:cNvContentPartPr/>
              <p14:nvPr/>
            </p14:nvContentPartPr>
            <p14:xfrm>
              <a:off x="3126532" y="3594532"/>
              <a:ext cx="235440" cy="433800"/>
            </p14:xfrm>
          </p:contentPart>
        </mc:Choice>
        <mc:Fallback xmlns="">
          <p:pic>
            <p:nvPicPr>
              <p:cNvPr id="35" name="Ink 34">
                <a:extLst>
                  <a:ext uri="{FF2B5EF4-FFF2-40B4-BE49-F238E27FC236}">
                    <a16:creationId xmlns:a16="http://schemas.microsoft.com/office/drawing/2014/main" id="{4483F8AA-29B4-EE6E-4D40-5DD74BF969EE}"/>
                  </a:ext>
                </a:extLst>
              </p:cNvPr>
              <p:cNvPicPr/>
              <p:nvPr/>
            </p:nvPicPr>
            <p:blipFill>
              <a:blip r:embed="rId8"/>
              <a:stretch>
                <a:fillRect/>
              </a:stretch>
            </p:blipFill>
            <p:spPr>
              <a:xfrm>
                <a:off x="3090477" y="3558502"/>
                <a:ext cx="307190" cy="5055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7" name="Ink 36">
                <a:extLst>
                  <a:ext uri="{FF2B5EF4-FFF2-40B4-BE49-F238E27FC236}">
                    <a16:creationId xmlns:a16="http://schemas.microsoft.com/office/drawing/2014/main" id="{4C917F2A-52F7-2C25-0CD7-07F54DF06A7C}"/>
                  </a:ext>
                </a:extLst>
              </p14:cNvPr>
              <p14:cNvContentPartPr/>
              <p14:nvPr/>
            </p14:nvContentPartPr>
            <p14:xfrm>
              <a:off x="2690572" y="3395812"/>
              <a:ext cx="1004040" cy="744480"/>
            </p14:xfrm>
          </p:contentPart>
        </mc:Choice>
        <mc:Fallback xmlns="">
          <p:pic>
            <p:nvPicPr>
              <p:cNvPr id="37" name="Ink 36">
                <a:extLst>
                  <a:ext uri="{FF2B5EF4-FFF2-40B4-BE49-F238E27FC236}">
                    <a16:creationId xmlns:a16="http://schemas.microsoft.com/office/drawing/2014/main" id="{4C917F2A-52F7-2C25-0CD7-07F54DF06A7C}"/>
                  </a:ext>
                </a:extLst>
              </p:cNvPr>
              <p:cNvPicPr/>
              <p:nvPr/>
            </p:nvPicPr>
            <p:blipFill>
              <a:blip r:embed="rId10"/>
              <a:stretch>
                <a:fillRect/>
              </a:stretch>
            </p:blipFill>
            <p:spPr>
              <a:xfrm>
                <a:off x="2654572" y="3359812"/>
                <a:ext cx="1075680" cy="8161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9" name="Ink 38">
                <a:extLst>
                  <a:ext uri="{FF2B5EF4-FFF2-40B4-BE49-F238E27FC236}">
                    <a16:creationId xmlns:a16="http://schemas.microsoft.com/office/drawing/2014/main" id="{9320A148-9AFB-8593-0F95-8902F5E476F6}"/>
                  </a:ext>
                </a:extLst>
              </p14:cNvPr>
              <p14:cNvContentPartPr/>
              <p14:nvPr/>
            </p14:nvContentPartPr>
            <p14:xfrm>
              <a:off x="3384292" y="2974612"/>
              <a:ext cx="300600" cy="570600"/>
            </p14:xfrm>
          </p:contentPart>
        </mc:Choice>
        <mc:Fallback xmlns="">
          <p:pic>
            <p:nvPicPr>
              <p:cNvPr id="39" name="Ink 38">
                <a:extLst>
                  <a:ext uri="{FF2B5EF4-FFF2-40B4-BE49-F238E27FC236}">
                    <a16:creationId xmlns:a16="http://schemas.microsoft.com/office/drawing/2014/main" id="{9320A148-9AFB-8593-0F95-8902F5E476F6}"/>
                  </a:ext>
                </a:extLst>
              </p:cNvPr>
              <p:cNvPicPr/>
              <p:nvPr/>
            </p:nvPicPr>
            <p:blipFill>
              <a:blip r:embed="rId12"/>
              <a:stretch>
                <a:fillRect/>
              </a:stretch>
            </p:blipFill>
            <p:spPr>
              <a:xfrm>
                <a:off x="3348292" y="2938612"/>
                <a:ext cx="372240" cy="642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0" name="Ink 39">
                <a:extLst>
                  <a:ext uri="{FF2B5EF4-FFF2-40B4-BE49-F238E27FC236}">
                    <a16:creationId xmlns:a16="http://schemas.microsoft.com/office/drawing/2014/main" id="{56A50BB8-17CA-7321-8BD0-84F9A5842D5A}"/>
                  </a:ext>
                </a:extLst>
              </p14:cNvPr>
              <p14:cNvContentPartPr/>
              <p14:nvPr/>
            </p14:nvContentPartPr>
            <p14:xfrm>
              <a:off x="3521452" y="2828812"/>
              <a:ext cx="249480" cy="493920"/>
            </p14:xfrm>
          </p:contentPart>
        </mc:Choice>
        <mc:Fallback xmlns="">
          <p:pic>
            <p:nvPicPr>
              <p:cNvPr id="40" name="Ink 39">
                <a:extLst>
                  <a:ext uri="{FF2B5EF4-FFF2-40B4-BE49-F238E27FC236}">
                    <a16:creationId xmlns:a16="http://schemas.microsoft.com/office/drawing/2014/main" id="{56A50BB8-17CA-7321-8BD0-84F9A5842D5A}"/>
                  </a:ext>
                </a:extLst>
              </p:cNvPr>
              <p:cNvPicPr/>
              <p:nvPr/>
            </p:nvPicPr>
            <p:blipFill>
              <a:blip r:embed="rId14"/>
              <a:stretch>
                <a:fillRect/>
              </a:stretch>
            </p:blipFill>
            <p:spPr>
              <a:xfrm>
                <a:off x="3485452" y="2792812"/>
                <a:ext cx="321120" cy="565560"/>
              </a:xfrm>
              <a:prstGeom prst="rect">
                <a:avLst/>
              </a:prstGeom>
            </p:spPr>
          </p:pic>
        </mc:Fallback>
      </mc:AlternateContent>
      <p:grpSp>
        <p:nvGrpSpPr>
          <p:cNvPr id="44" name="Group 43">
            <a:extLst>
              <a:ext uri="{FF2B5EF4-FFF2-40B4-BE49-F238E27FC236}">
                <a16:creationId xmlns:a16="http://schemas.microsoft.com/office/drawing/2014/main" id="{3037B368-6DA1-4F6C-F8F9-66D051AACBF6}"/>
              </a:ext>
            </a:extLst>
          </p:cNvPr>
          <p:cNvGrpSpPr/>
          <p:nvPr/>
        </p:nvGrpSpPr>
        <p:grpSpPr>
          <a:xfrm>
            <a:off x="3297892" y="2977492"/>
            <a:ext cx="670320" cy="779040"/>
            <a:chOff x="3297892" y="2977492"/>
            <a:chExt cx="670320" cy="779040"/>
          </a:xfrm>
        </p:grpSpPr>
        <mc:AlternateContent xmlns:mc="http://schemas.openxmlformats.org/markup-compatibility/2006" xmlns:p14="http://schemas.microsoft.com/office/powerpoint/2010/main">
          <mc:Choice Requires="p14">
            <p:contentPart p14:bwMode="auto" r:id="rId15">
              <p14:nvContentPartPr>
                <p14:cNvPr id="31" name="Ink 30">
                  <a:extLst>
                    <a:ext uri="{FF2B5EF4-FFF2-40B4-BE49-F238E27FC236}">
                      <a16:creationId xmlns:a16="http://schemas.microsoft.com/office/drawing/2014/main" id="{F5A2B3E1-2815-E1C0-E06F-0EB7504257F5}"/>
                    </a:ext>
                  </a:extLst>
                </p14:cNvPr>
                <p14:cNvContentPartPr/>
                <p14:nvPr/>
              </p14:nvContentPartPr>
              <p14:xfrm>
                <a:off x="3297892" y="2977492"/>
                <a:ext cx="107640" cy="396720"/>
              </p14:xfrm>
            </p:contentPart>
          </mc:Choice>
          <mc:Fallback xmlns="">
            <p:pic>
              <p:nvPicPr>
                <p:cNvPr id="31" name="Ink 30">
                  <a:extLst>
                    <a:ext uri="{FF2B5EF4-FFF2-40B4-BE49-F238E27FC236}">
                      <a16:creationId xmlns:a16="http://schemas.microsoft.com/office/drawing/2014/main" id="{F5A2B3E1-2815-E1C0-E06F-0EB7504257F5}"/>
                    </a:ext>
                  </a:extLst>
                </p:cNvPr>
                <p:cNvPicPr/>
                <p:nvPr/>
              </p:nvPicPr>
              <p:blipFill>
                <a:blip r:embed="rId16"/>
                <a:stretch>
                  <a:fillRect/>
                </a:stretch>
              </p:blipFill>
              <p:spPr>
                <a:xfrm>
                  <a:off x="3261892" y="2941492"/>
                  <a:ext cx="179280" cy="4683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2" name="Ink 31">
                  <a:extLst>
                    <a:ext uri="{FF2B5EF4-FFF2-40B4-BE49-F238E27FC236}">
                      <a16:creationId xmlns:a16="http://schemas.microsoft.com/office/drawing/2014/main" id="{A8B3812E-6A6D-C375-CDBF-26DB513A4A4A}"/>
                    </a:ext>
                  </a:extLst>
                </p14:cNvPr>
                <p14:cNvContentPartPr/>
                <p14:nvPr/>
              </p14:nvContentPartPr>
              <p14:xfrm>
                <a:off x="3360892" y="2990092"/>
                <a:ext cx="285480" cy="321840"/>
              </p14:xfrm>
            </p:contentPart>
          </mc:Choice>
          <mc:Fallback xmlns="">
            <p:pic>
              <p:nvPicPr>
                <p:cNvPr id="32" name="Ink 31">
                  <a:extLst>
                    <a:ext uri="{FF2B5EF4-FFF2-40B4-BE49-F238E27FC236}">
                      <a16:creationId xmlns:a16="http://schemas.microsoft.com/office/drawing/2014/main" id="{A8B3812E-6A6D-C375-CDBF-26DB513A4A4A}"/>
                    </a:ext>
                  </a:extLst>
                </p:cNvPr>
                <p:cNvPicPr/>
                <p:nvPr/>
              </p:nvPicPr>
              <p:blipFill>
                <a:blip r:embed="rId18"/>
                <a:stretch>
                  <a:fillRect/>
                </a:stretch>
              </p:blipFill>
              <p:spPr>
                <a:xfrm>
                  <a:off x="3324892" y="2954052"/>
                  <a:ext cx="357120" cy="393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3" name="Ink 42">
                  <a:extLst>
                    <a:ext uri="{FF2B5EF4-FFF2-40B4-BE49-F238E27FC236}">
                      <a16:creationId xmlns:a16="http://schemas.microsoft.com/office/drawing/2014/main" id="{1FB0D120-98D2-B08D-4939-1CA8988E4F56}"/>
                    </a:ext>
                  </a:extLst>
                </p14:cNvPr>
                <p14:cNvContentPartPr/>
                <p14:nvPr/>
              </p14:nvContentPartPr>
              <p14:xfrm>
                <a:off x="3620092" y="3355132"/>
                <a:ext cx="348120" cy="401400"/>
              </p14:xfrm>
            </p:contentPart>
          </mc:Choice>
          <mc:Fallback xmlns="">
            <p:pic>
              <p:nvPicPr>
                <p:cNvPr id="43" name="Ink 42">
                  <a:extLst>
                    <a:ext uri="{FF2B5EF4-FFF2-40B4-BE49-F238E27FC236}">
                      <a16:creationId xmlns:a16="http://schemas.microsoft.com/office/drawing/2014/main" id="{1FB0D120-98D2-B08D-4939-1CA8988E4F56}"/>
                    </a:ext>
                  </a:extLst>
                </p:cNvPr>
                <p:cNvPicPr/>
                <p:nvPr/>
              </p:nvPicPr>
              <p:blipFill>
                <a:blip r:embed="rId20"/>
                <a:stretch>
                  <a:fillRect/>
                </a:stretch>
              </p:blipFill>
              <p:spPr>
                <a:xfrm>
                  <a:off x="3584092" y="3319100"/>
                  <a:ext cx="419760" cy="473104"/>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45" name="Ink 44">
                <a:extLst>
                  <a:ext uri="{FF2B5EF4-FFF2-40B4-BE49-F238E27FC236}">
                    <a16:creationId xmlns:a16="http://schemas.microsoft.com/office/drawing/2014/main" id="{ADACFAEB-A5CF-82F8-B1D8-F76FB567188C}"/>
                  </a:ext>
                </a:extLst>
              </p14:cNvPr>
              <p14:cNvContentPartPr/>
              <p14:nvPr/>
            </p14:nvContentPartPr>
            <p14:xfrm>
              <a:off x="3122932" y="3693532"/>
              <a:ext cx="339480" cy="407160"/>
            </p14:xfrm>
          </p:contentPart>
        </mc:Choice>
        <mc:Fallback xmlns="">
          <p:pic>
            <p:nvPicPr>
              <p:cNvPr id="45" name="Ink 44">
                <a:extLst>
                  <a:ext uri="{FF2B5EF4-FFF2-40B4-BE49-F238E27FC236}">
                    <a16:creationId xmlns:a16="http://schemas.microsoft.com/office/drawing/2014/main" id="{ADACFAEB-A5CF-82F8-B1D8-F76FB567188C}"/>
                  </a:ext>
                </a:extLst>
              </p:cNvPr>
              <p:cNvPicPr/>
              <p:nvPr/>
            </p:nvPicPr>
            <p:blipFill>
              <a:blip r:embed="rId22"/>
              <a:stretch>
                <a:fillRect/>
              </a:stretch>
            </p:blipFill>
            <p:spPr>
              <a:xfrm>
                <a:off x="3086932" y="3657532"/>
                <a:ext cx="411120" cy="4788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6" name="Ink 45">
                <a:extLst>
                  <a:ext uri="{FF2B5EF4-FFF2-40B4-BE49-F238E27FC236}">
                    <a16:creationId xmlns:a16="http://schemas.microsoft.com/office/drawing/2014/main" id="{99976B57-AD5C-EEA1-CA3B-7BEE7F3CD6B6}"/>
                  </a:ext>
                </a:extLst>
              </p14:cNvPr>
              <p14:cNvContentPartPr/>
              <p14:nvPr/>
            </p14:nvContentPartPr>
            <p14:xfrm>
              <a:off x="3484372" y="2767252"/>
              <a:ext cx="327240" cy="477720"/>
            </p14:xfrm>
          </p:contentPart>
        </mc:Choice>
        <mc:Fallback xmlns="">
          <p:pic>
            <p:nvPicPr>
              <p:cNvPr id="46" name="Ink 45">
                <a:extLst>
                  <a:ext uri="{FF2B5EF4-FFF2-40B4-BE49-F238E27FC236}">
                    <a16:creationId xmlns:a16="http://schemas.microsoft.com/office/drawing/2014/main" id="{99976B57-AD5C-EEA1-CA3B-7BEE7F3CD6B6}"/>
                  </a:ext>
                </a:extLst>
              </p:cNvPr>
              <p:cNvPicPr/>
              <p:nvPr/>
            </p:nvPicPr>
            <p:blipFill>
              <a:blip r:embed="rId24"/>
              <a:stretch>
                <a:fillRect/>
              </a:stretch>
            </p:blipFill>
            <p:spPr>
              <a:xfrm>
                <a:off x="3448332" y="2731252"/>
                <a:ext cx="398959" cy="5493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3" name="Ink 52">
                <a:extLst>
                  <a:ext uri="{FF2B5EF4-FFF2-40B4-BE49-F238E27FC236}">
                    <a16:creationId xmlns:a16="http://schemas.microsoft.com/office/drawing/2014/main" id="{84E96E1E-14AA-AD55-CCB9-40AA635E2309}"/>
                  </a:ext>
                </a:extLst>
              </p14:cNvPr>
              <p14:cNvContentPartPr/>
              <p14:nvPr/>
            </p14:nvContentPartPr>
            <p14:xfrm>
              <a:off x="3779212" y="3264772"/>
              <a:ext cx="288720" cy="640440"/>
            </p14:xfrm>
          </p:contentPart>
        </mc:Choice>
        <mc:Fallback xmlns="">
          <p:pic>
            <p:nvPicPr>
              <p:cNvPr id="53" name="Ink 52">
                <a:extLst>
                  <a:ext uri="{FF2B5EF4-FFF2-40B4-BE49-F238E27FC236}">
                    <a16:creationId xmlns:a16="http://schemas.microsoft.com/office/drawing/2014/main" id="{84E96E1E-14AA-AD55-CCB9-40AA635E2309}"/>
                  </a:ext>
                </a:extLst>
              </p:cNvPr>
              <p:cNvPicPr/>
              <p:nvPr/>
            </p:nvPicPr>
            <p:blipFill>
              <a:blip r:embed="rId26"/>
              <a:stretch>
                <a:fillRect/>
              </a:stretch>
            </p:blipFill>
            <p:spPr>
              <a:xfrm>
                <a:off x="3743212" y="3228772"/>
                <a:ext cx="360360" cy="712080"/>
              </a:xfrm>
              <a:prstGeom prst="rect">
                <a:avLst/>
              </a:prstGeom>
            </p:spPr>
          </p:pic>
        </mc:Fallback>
      </mc:AlternateContent>
      <p:grpSp>
        <p:nvGrpSpPr>
          <p:cNvPr id="56" name="Group 55">
            <a:extLst>
              <a:ext uri="{FF2B5EF4-FFF2-40B4-BE49-F238E27FC236}">
                <a16:creationId xmlns:a16="http://schemas.microsoft.com/office/drawing/2014/main" id="{641EAC6C-A46B-5E6F-FABD-F13065CA327E}"/>
              </a:ext>
            </a:extLst>
          </p:cNvPr>
          <p:cNvGrpSpPr/>
          <p:nvPr/>
        </p:nvGrpSpPr>
        <p:grpSpPr>
          <a:xfrm>
            <a:off x="2679052" y="2914492"/>
            <a:ext cx="1153440" cy="1314360"/>
            <a:chOff x="2679052" y="2914492"/>
            <a:chExt cx="1153440" cy="1314360"/>
          </a:xfrm>
        </p:grpSpPr>
        <mc:AlternateContent xmlns:mc="http://schemas.openxmlformats.org/markup-compatibility/2006" xmlns:p14="http://schemas.microsoft.com/office/powerpoint/2010/main">
          <mc:Choice Requires="p14">
            <p:contentPart p14:bwMode="auto" r:id="rId27">
              <p14:nvContentPartPr>
                <p14:cNvPr id="47" name="Ink 46">
                  <a:extLst>
                    <a:ext uri="{FF2B5EF4-FFF2-40B4-BE49-F238E27FC236}">
                      <a16:creationId xmlns:a16="http://schemas.microsoft.com/office/drawing/2014/main" id="{A8A9376B-2F46-7EF1-A41A-0B6F6480EEFB}"/>
                    </a:ext>
                  </a:extLst>
                </p14:cNvPr>
                <p14:cNvContentPartPr/>
                <p14:nvPr/>
              </p14:nvContentPartPr>
              <p14:xfrm>
                <a:off x="3297532" y="2914492"/>
                <a:ext cx="174960" cy="339480"/>
              </p14:xfrm>
            </p:contentPart>
          </mc:Choice>
          <mc:Fallback xmlns="">
            <p:pic>
              <p:nvPicPr>
                <p:cNvPr id="47" name="Ink 46">
                  <a:extLst>
                    <a:ext uri="{FF2B5EF4-FFF2-40B4-BE49-F238E27FC236}">
                      <a16:creationId xmlns:a16="http://schemas.microsoft.com/office/drawing/2014/main" id="{A8A9376B-2F46-7EF1-A41A-0B6F6480EEFB}"/>
                    </a:ext>
                  </a:extLst>
                </p:cNvPr>
                <p:cNvPicPr/>
                <p:nvPr/>
              </p:nvPicPr>
              <p:blipFill>
                <a:blip r:embed="rId28"/>
                <a:stretch>
                  <a:fillRect/>
                </a:stretch>
              </p:blipFill>
              <p:spPr>
                <a:xfrm>
                  <a:off x="3261458" y="2878492"/>
                  <a:ext cx="246748" cy="4111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8" name="Ink 47">
                  <a:extLst>
                    <a:ext uri="{FF2B5EF4-FFF2-40B4-BE49-F238E27FC236}">
                      <a16:creationId xmlns:a16="http://schemas.microsoft.com/office/drawing/2014/main" id="{A9AA2FE2-0F1B-D912-CB66-A0896FC65E19}"/>
                    </a:ext>
                  </a:extLst>
                </p14:cNvPr>
                <p14:cNvContentPartPr/>
                <p14:nvPr/>
              </p14:nvContentPartPr>
              <p14:xfrm>
                <a:off x="3459892" y="2953012"/>
                <a:ext cx="99360" cy="282600"/>
              </p14:xfrm>
            </p:contentPart>
          </mc:Choice>
          <mc:Fallback xmlns="">
            <p:pic>
              <p:nvPicPr>
                <p:cNvPr id="48" name="Ink 47">
                  <a:extLst>
                    <a:ext uri="{FF2B5EF4-FFF2-40B4-BE49-F238E27FC236}">
                      <a16:creationId xmlns:a16="http://schemas.microsoft.com/office/drawing/2014/main" id="{A9AA2FE2-0F1B-D912-CB66-A0896FC65E19}"/>
                    </a:ext>
                  </a:extLst>
                </p:cNvPr>
                <p:cNvPicPr/>
                <p:nvPr/>
              </p:nvPicPr>
              <p:blipFill>
                <a:blip r:embed="rId30"/>
                <a:stretch>
                  <a:fillRect/>
                </a:stretch>
              </p:blipFill>
              <p:spPr>
                <a:xfrm>
                  <a:off x="3423892" y="2917012"/>
                  <a:ext cx="171000" cy="3542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0" name="Ink 49">
                  <a:extLst>
                    <a:ext uri="{FF2B5EF4-FFF2-40B4-BE49-F238E27FC236}">
                      <a16:creationId xmlns:a16="http://schemas.microsoft.com/office/drawing/2014/main" id="{769CE39D-D407-DF61-D714-AD04E8729348}"/>
                    </a:ext>
                  </a:extLst>
                </p14:cNvPr>
                <p14:cNvContentPartPr/>
                <p14:nvPr/>
              </p14:nvContentPartPr>
              <p14:xfrm>
                <a:off x="3496612" y="3882532"/>
                <a:ext cx="335880" cy="346320"/>
              </p14:xfrm>
            </p:contentPart>
          </mc:Choice>
          <mc:Fallback xmlns="">
            <p:pic>
              <p:nvPicPr>
                <p:cNvPr id="50" name="Ink 49">
                  <a:extLst>
                    <a:ext uri="{FF2B5EF4-FFF2-40B4-BE49-F238E27FC236}">
                      <a16:creationId xmlns:a16="http://schemas.microsoft.com/office/drawing/2014/main" id="{769CE39D-D407-DF61-D714-AD04E8729348}"/>
                    </a:ext>
                  </a:extLst>
                </p:cNvPr>
                <p:cNvPicPr/>
                <p:nvPr/>
              </p:nvPicPr>
              <p:blipFill>
                <a:blip r:embed="rId32"/>
                <a:stretch>
                  <a:fillRect/>
                </a:stretch>
              </p:blipFill>
              <p:spPr>
                <a:xfrm>
                  <a:off x="3460573" y="3846532"/>
                  <a:ext cx="407597" cy="4179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1" name="Ink 50">
                  <a:extLst>
                    <a:ext uri="{FF2B5EF4-FFF2-40B4-BE49-F238E27FC236}">
                      <a16:creationId xmlns:a16="http://schemas.microsoft.com/office/drawing/2014/main" id="{0940A95F-6E86-7FBB-7180-8C40D44E3567}"/>
                    </a:ext>
                  </a:extLst>
                </p14:cNvPr>
                <p14:cNvContentPartPr/>
                <p14:nvPr/>
              </p14:nvContentPartPr>
              <p14:xfrm>
                <a:off x="3464212" y="3921772"/>
                <a:ext cx="196560" cy="252360"/>
              </p14:xfrm>
            </p:contentPart>
          </mc:Choice>
          <mc:Fallback xmlns="">
            <p:pic>
              <p:nvPicPr>
                <p:cNvPr id="51" name="Ink 50">
                  <a:extLst>
                    <a:ext uri="{FF2B5EF4-FFF2-40B4-BE49-F238E27FC236}">
                      <a16:creationId xmlns:a16="http://schemas.microsoft.com/office/drawing/2014/main" id="{0940A95F-6E86-7FBB-7180-8C40D44E3567}"/>
                    </a:ext>
                  </a:extLst>
                </p:cNvPr>
                <p:cNvPicPr/>
                <p:nvPr/>
              </p:nvPicPr>
              <p:blipFill>
                <a:blip r:embed="rId34"/>
                <a:stretch>
                  <a:fillRect/>
                </a:stretch>
              </p:blipFill>
              <p:spPr>
                <a:xfrm>
                  <a:off x="3428212" y="3885772"/>
                  <a:ext cx="268200" cy="324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5" name="Ink 54">
                  <a:extLst>
                    <a:ext uri="{FF2B5EF4-FFF2-40B4-BE49-F238E27FC236}">
                      <a16:creationId xmlns:a16="http://schemas.microsoft.com/office/drawing/2014/main" id="{9A4D1DB5-113C-BE1A-9626-8B698C702A3F}"/>
                    </a:ext>
                  </a:extLst>
                </p14:cNvPr>
                <p14:cNvContentPartPr/>
                <p14:nvPr/>
              </p14:nvContentPartPr>
              <p14:xfrm>
                <a:off x="2679052" y="3266212"/>
                <a:ext cx="793440" cy="949320"/>
              </p14:xfrm>
            </p:contentPart>
          </mc:Choice>
          <mc:Fallback xmlns="">
            <p:pic>
              <p:nvPicPr>
                <p:cNvPr id="55" name="Ink 54">
                  <a:extLst>
                    <a:ext uri="{FF2B5EF4-FFF2-40B4-BE49-F238E27FC236}">
                      <a16:creationId xmlns:a16="http://schemas.microsoft.com/office/drawing/2014/main" id="{9A4D1DB5-113C-BE1A-9626-8B698C702A3F}"/>
                    </a:ext>
                  </a:extLst>
                </p:cNvPr>
                <p:cNvPicPr/>
                <p:nvPr/>
              </p:nvPicPr>
              <p:blipFill>
                <a:blip r:embed="rId36"/>
                <a:stretch>
                  <a:fillRect/>
                </a:stretch>
              </p:blipFill>
              <p:spPr>
                <a:xfrm>
                  <a:off x="2643036" y="3230212"/>
                  <a:ext cx="865113" cy="1020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7">
            <p14:nvContentPartPr>
              <p14:cNvPr id="57" name="Ink 56">
                <a:extLst>
                  <a:ext uri="{FF2B5EF4-FFF2-40B4-BE49-F238E27FC236}">
                    <a16:creationId xmlns:a16="http://schemas.microsoft.com/office/drawing/2014/main" id="{4DD4F95A-2501-2136-377A-B912ACF5FC13}"/>
                  </a:ext>
                </a:extLst>
              </p14:cNvPr>
              <p14:cNvContentPartPr/>
              <p14:nvPr/>
            </p14:nvContentPartPr>
            <p14:xfrm>
              <a:off x="3793252" y="3447292"/>
              <a:ext cx="360" cy="360"/>
            </p14:xfrm>
          </p:contentPart>
        </mc:Choice>
        <mc:Fallback xmlns="">
          <p:pic>
            <p:nvPicPr>
              <p:cNvPr id="57" name="Ink 56">
                <a:extLst>
                  <a:ext uri="{FF2B5EF4-FFF2-40B4-BE49-F238E27FC236}">
                    <a16:creationId xmlns:a16="http://schemas.microsoft.com/office/drawing/2014/main" id="{4DD4F95A-2501-2136-377A-B912ACF5FC13}"/>
                  </a:ext>
                </a:extLst>
              </p:cNvPr>
              <p:cNvPicPr/>
              <p:nvPr/>
            </p:nvPicPr>
            <p:blipFill>
              <a:blip r:embed="rId38"/>
              <a:stretch>
                <a:fillRect/>
              </a:stretch>
            </p:blipFill>
            <p:spPr>
              <a:xfrm>
                <a:off x="3757252" y="3411292"/>
                <a:ext cx="72000" cy="72000"/>
              </a:xfrm>
              <a:prstGeom prst="rect">
                <a:avLst/>
              </a:prstGeom>
            </p:spPr>
          </p:pic>
        </mc:Fallback>
      </mc:AlternateContent>
      <p:grpSp>
        <p:nvGrpSpPr>
          <p:cNvPr id="62" name="Group 61">
            <a:extLst>
              <a:ext uri="{FF2B5EF4-FFF2-40B4-BE49-F238E27FC236}">
                <a16:creationId xmlns:a16="http://schemas.microsoft.com/office/drawing/2014/main" id="{17295359-BC71-5015-2F2B-275D5C3E95C0}"/>
              </a:ext>
            </a:extLst>
          </p:cNvPr>
          <p:cNvGrpSpPr/>
          <p:nvPr/>
        </p:nvGrpSpPr>
        <p:grpSpPr>
          <a:xfrm>
            <a:off x="3410212" y="2940772"/>
            <a:ext cx="275040" cy="285120"/>
            <a:chOff x="3410212" y="2940772"/>
            <a:chExt cx="275040" cy="285120"/>
          </a:xfrm>
        </p:grpSpPr>
        <mc:AlternateContent xmlns:mc="http://schemas.openxmlformats.org/markup-compatibility/2006" xmlns:p14="http://schemas.microsoft.com/office/powerpoint/2010/main">
          <mc:Choice Requires="p14">
            <p:contentPart p14:bwMode="auto" r:id="rId39">
              <p14:nvContentPartPr>
                <p14:cNvPr id="58" name="Ink 57">
                  <a:extLst>
                    <a:ext uri="{FF2B5EF4-FFF2-40B4-BE49-F238E27FC236}">
                      <a16:creationId xmlns:a16="http://schemas.microsoft.com/office/drawing/2014/main" id="{5886EBC1-58DD-B1D0-3436-5BF9B3563923}"/>
                    </a:ext>
                  </a:extLst>
                </p14:cNvPr>
                <p14:cNvContentPartPr/>
                <p14:nvPr/>
              </p14:nvContentPartPr>
              <p14:xfrm>
                <a:off x="3607492" y="2953012"/>
                <a:ext cx="77760" cy="245160"/>
              </p14:xfrm>
            </p:contentPart>
          </mc:Choice>
          <mc:Fallback xmlns="">
            <p:pic>
              <p:nvPicPr>
                <p:cNvPr id="58" name="Ink 57">
                  <a:extLst>
                    <a:ext uri="{FF2B5EF4-FFF2-40B4-BE49-F238E27FC236}">
                      <a16:creationId xmlns:a16="http://schemas.microsoft.com/office/drawing/2014/main" id="{5886EBC1-58DD-B1D0-3436-5BF9B3563923}"/>
                    </a:ext>
                  </a:extLst>
                </p:cNvPr>
                <p:cNvPicPr/>
                <p:nvPr/>
              </p:nvPicPr>
              <p:blipFill>
                <a:blip r:embed="rId40"/>
                <a:stretch>
                  <a:fillRect/>
                </a:stretch>
              </p:blipFill>
              <p:spPr>
                <a:xfrm>
                  <a:off x="3571492" y="2917012"/>
                  <a:ext cx="149400" cy="3168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9" name="Ink 58">
                  <a:extLst>
                    <a:ext uri="{FF2B5EF4-FFF2-40B4-BE49-F238E27FC236}">
                      <a16:creationId xmlns:a16="http://schemas.microsoft.com/office/drawing/2014/main" id="{A00F3D95-932E-7718-B25E-E8AAF2A221AB}"/>
                    </a:ext>
                  </a:extLst>
                </p14:cNvPr>
                <p14:cNvContentPartPr/>
                <p14:nvPr/>
              </p14:nvContentPartPr>
              <p14:xfrm>
                <a:off x="3410212" y="3064612"/>
                <a:ext cx="37440" cy="161280"/>
              </p14:xfrm>
            </p:contentPart>
          </mc:Choice>
          <mc:Fallback xmlns="">
            <p:pic>
              <p:nvPicPr>
                <p:cNvPr id="59" name="Ink 58">
                  <a:extLst>
                    <a:ext uri="{FF2B5EF4-FFF2-40B4-BE49-F238E27FC236}">
                      <a16:creationId xmlns:a16="http://schemas.microsoft.com/office/drawing/2014/main" id="{A00F3D95-932E-7718-B25E-E8AAF2A221AB}"/>
                    </a:ext>
                  </a:extLst>
                </p:cNvPr>
                <p:cNvPicPr/>
                <p:nvPr/>
              </p:nvPicPr>
              <p:blipFill>
                <a:blip r:embed="rId42"/>
                <a:stretch>
                  <a:fillRect/>
                </a:stretch>
              </p:blipFill>
              <p:spPr>
                <a:xfrm>
                  <a:off x="3374212" y="3028612"/>
                  <a:ext cx="10908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61" name="Ink 60">
                  <a:extLst>
                    <a:ext uri="{FF2B5EF4-FFF2-40B4-BE49-F238E27FC236}">
                      <a16:creationId xmlns:a16="http://schemas.microsoft.com/office/drawing/2014/main" id="{3622D9A6-B429-7170-BA00-81970BEAAF4D}"/>
                    </a:ext>
                  </a:extLst>
                </p14:cNvPr>
                <p14:cNvContentPartPr/>
                <p14:nvPr/>
              </p14:nvContentPartPr>
              <p14:xfrm>
                <a:off x="3620092" y="2940772"/>
                <a:ext cx="57960" cy="235080"/>
              </p14:xfrm>
            </p:contentPart>
          </mc:Choice>
          <mc:Fallback xmlns="">
            <p:pic>
              <p:nvPicPr>
                <p:cNvPr id="61" name="Ink 60">
                  <a:extLst>
                    <a:ext uri="{FF2B5EF4-FFF2-40B4-BE49-F238E27FC236}">
                      <a16:creationId xmlns:a16="http://schemas.microsoft.com/office/drawing/2014/main" id="{3622D9A6-B429-7170-BA00-81970BEAAF4D}"/>
                    </a:ext>
                  </a:extLst>
                </p:cNvPr>
                <p:cNvPicPr/>
                <p:nvPr/>
              </p:nvPicPr>
              <p:blipFill>
                <a:blip r:embed="rId44"/>
                <a:stretch>
                  <a:fillRect/>
                </a:stretch>
              </p:blipFill>
              <p:spPr>
                <a:xfrm>
                  <a:off x="3584092" y="2904772"/>
                  <a:ext cx="129600" cy="306720"/>
                </a:xfrm>
                <a:prstGeom prst="rect">
                  <a:avLst/>
                </a:prstGeom>
              </p:spPr>
            </p:pic>
          </mc:Fallback>
        </mc:AlternateContent>
      </p:grpSp>
      <p:grpSp>
        <p:nvGrpSpPr>
          <p:cNvPr id="158" name="Group 157">
            <a:extLst>
              <a:ext uri="{FF2B5EF4-FFF2-40B4-BE49-F238E27FC236}">
                <a16:creationId xmlns:a16="http://schemas.microsoft.com/office/drawing/2014/main" id="{F74F5963-0D38-AB43-58A3-28766FCB4773}"/>
              </a:ext>
            </a:extLst>
          </p:cNvPr>
          <p:cNvGrpSpPr/>
          <p:nvPr/>
        </p:nvGrpSpPr>
        <p:grpSpPr>
          <a:xfrm>
            <a:off x="2304292" y="4188532"/>
            <a:ext cx="2045880" cy="382680"/>
            <a:chOff x="2304292" y="4188532"/>
            <a:chExt cx="2045880" cy="382680"/>
          </a:xfrm>
        </p:grpSpPr>
        <mc:AlternateContent xmlns:mc="http://schemas.openxmlformats.org/markup-compatibility/2006" xmlns:p14="http://schemas.microsoft.com/office/powerpoint/2010/main">
          <mc:Choice Requires="p14">
            <p:contentPart p14:bwMode="auto" r:id="rId45">
              <p14:nvContentPartPr>
                <p14:cNvPr id="63" name="Ink 62">
                  <a:extLst>
                    <a:ext uri="{FF2B5EF4-FFF2-40B4-BE49-F238E27FC236}">
                      <a16:creationId xmlns:a16="http://schemas.microsoft.com/office/drawing/2014/main" id="{39155250-C1A4-8C3C-8F6F-58740C509F0E}"/>
                    </a:ext>
                  </a:extLst>
                </p14:cNvPr>
                <p14:cNvContentPartPr/>
                <p14:nvPr/>
              </p14:nvContentPartPr>
              <p14:xfrm>
                <a:off x="2322652" y="4213372"/>
                <a:ext cx="10440" cy="122760"/>
              </p14:xfrm>
            </p:contentPart>
          </mc:Choice>
          <mc:Fallback xmlns="">
            <p:pic>
              <p:nvPicPr>
                <p:cNvPr id="63" name="Ink 62">
                  <a:extLst>
                    <a:ext uri="{FF2B5EF4-FFF2-40B4-BE49-F238E27FC236}">
                      <a16:creationId xmlns:a16="http://schemas.microsoft.com/office/drawing/2014/main" id="{39155250-C1A4-8C3C-8F6F-58740C509F0E}"/>
                    </a:ext>
                  </a:extLst>
                </p:cNvPr>
                <p:cNvPicPr/>
                <p:nvPr/>
              </p:nvPicPr>
              <p:blipFill>
                <a:blip r:embed="rId46"/>
                <a:stretch>
                  <a:fillRect/>
                </a:stretch>
              </p:blipFill>
              <p:spPr>
                <a:xfrm>
                  <a:off x="2313331" y="4204372"/>
                  <a:ext cx="2871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4" name="Ink 63">
                  <a:extLst>
                    <a:ext uri="{FF2B5EF4-FFF2-40B4-BE49-F238E27FC236}">
                      <a16:creationId xmlns:a16="http://schemas.microsoft.com/office/drawing/2014/main" id="{E7A20BAB-24D6-3635-53A5-891ADDA2684A}"/>
                    </a:ext>
                  </a:extLst>
                </p14:cNvPr>
                <p14:cNvContentPartPr/>
                <p14:nvPr/>
              </p14:nvContentPartPr>
              <p14:xfrm>
                <a:off x="2360092" y="4201132"/>
                <a:ext cx="25560" cy="184320"/>
              </p14:xfrm>
            </p:contentPart>
          </mc:Choice>
          <mc:Fallback xmlns="">
            <p:pic>
              <p:nvPicPr>
                <p:cNvPr id="64" name="Ink 63">
                  <a:extLst>
                    <a:ext uri="{FF2B5EF4-FFF2-40B4-BE49-F238E27FC236}">
                      <a16:creationId xmlns:a16="http://schemas.microsoft.com/office/drawing/2014/main" id="{E7A20BAB-24D6-3635-53A5-891ADDA2684A}"/>
                    </a:ext>
                  </a:extLst>
                </p:cNvPr>
                <p:cNvPicPr/>
                <p:nvPr/>
              </p:nvPicPr>
              <p:blipFill>
                <a:blip r:embed="rId48"/>
                <a:stretch>
                  <a:fillRect/>
                </a:stretch>
              </p:blipFill>
              <p:spPr>
                <a:xfrm>
                  <a:off x="2351092" y="4192132"/>
                  <a:ext cx="4320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5" name="Ink 64">
                  <a:extLst>
                    <a:ext uri="{FF2B5EF4-FFF2-40B4-BE49-F238E27FC236}">
                      <a16:creationId xmlns:a16="http://schemas.microsoft.com/office/drawing/2014/main" id="{4E76A89C-5F3C-D380-2024-09BD53AFA10F}"/>
                    </a:ext>
                  </a:extLst>
                </p14:cNvPr>
                <p14:cNvContentPartPr/>
                <p14:nvPr/>
              </p14:nvContentPartPr>
              <p14:xfrm>
                <a:off x="2446492" y="4225972"/>
                <a:ext cx="360" cy="160200"/>
              </p14:xfrm>
            </p:contentPart>
          </mc:Choice>
          <mc:Fallback xmlns="">
            <p:pic>
              <p:nvPicPr>
                <p:cNvPr id="65" name="Ink 64">
                  <a:extLst>
                    <a:ext uri="{FF2B5EF4-FFF2-40B4-BE49-F238E27FC236}">
                      <a16:creationId xmlns:a16="http://schemas.microsoft.com/office/drawing/2014/main" id="{4E76A89C-5F3C-D380-2024-09BD53AFA10F}"/>
                    </a:ext>
                  </a:extLst>
                </p:cNvPr>
                <p:cNvPicPr/>
                <p:nvPr/>
              </p:nvPicPr>
              <p:blipFill>
                <a:blip r:embed="rId50"/>
                <a:stretch>
                  <a:fillRect/>
                </a:stretch>
              </p:blipFill>
              <p:spPr>
                <a:xfrm>
                  <a:off x="2437492" y="4216972"/>
                  <a:ext cx="1800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66" name="Ink 65">
                  <a:extLst>
                    <a:ext uri="{FF2B5EF4-FFF2-40B4-BE49-F238E27FC236}">
                      <a16:creationId xmlns:a16="http://schemas.microsoft.com/office/drawing/2014/main" id="{064A38FA-5DA0-84B0-A2F5-DECABF403784}"/>
                    </a:ext>
                  </a:extLst>
                </p14:cNvPr>
                <p14:cNvContentPartPr/>
                <p14:nvPr/>
              </p14:nvContentPartPr>
              <p14:xfrm>
                <a:off x="2495812" y="4225972"/>
                <a:ext cx="25920" cy="135360"/>
              </p14:xfrm>
            </p:contentPart>
          </mc:Choice>
          <mc:Fallback xmlns="">
            <p:pic>
              <p:nvPicPr>
                <p:cNvPr id="66" name="Ink 65">
                  <a:extLst>
                    <a:ext uri="{FF2B5EF4-FFF2-40B4-BE49-F238E27FC236}">
                      <a16:creationId xmlns:a16="http://schemas.microsoft.com/office/drawing/2014/main" id="{064A38FA-5DA0-84B0-A2F5-DECABF403784}"/>
                    </a:ext>
                  </a:extLst>
                </p:cNvPr>
                <p:cNvPicPr/>
                <p:nvPr/>
              </p:nvPicPr>
              <p:blipFill>
                <a:blip r:embed="rId52"/>
                <a:stretch>
                  <a:fillRect/>
                </a:stretch>
              </p:blipFill>
              <p:spPr>
                <a:xfrm>
                  <a:off x="2486812" y="4216948"/>
                  <a:ext cx="43560" cy="153047"/>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7" name="Ink 66">
                  <a:extLst>
                    <a:ext uri="{FF2B5EF4-FFF2-40B4-BE49-F238E27FC236}">
                      <a16:creationId xmlns:a16="http://schemas.microsoft.com/office/drawing/2014/main" id="{32CC71D8-B01B-5394-4261-77653DBAFBC1}"/>
                    </a:ext>
                  </a:extLst>
                </p14:cNvPr>
                <p14:cNvContentPartPr/>
                <p14:nvPr/>
              </p14:nvContentPartPr>
              <p14:xfrm>
                <a:off x="2570332" y="4238212"/>
                <a:ext cx="29520" cy="140400"/>
              </p14:xfrm>
            </p:contentPart>
          </mc:Choice>
          <mc:Fallback xmlns="">
            <p:pic>
              <p:nvPicPr>
                <p:cNvPr id="67" name="Ink 66">
                  <a:extLst>
                    <a:ext uri="{FF2B5EF4-FFF2-40B4-BE49-F238E27FC236}">
                      <a16:creationId xmlns:a16="http://schemas.microsoft.com/office/drawing/2014/main" id="{32CC71D8-B01B-5394-4261-77653DBAFBC1}"/>
                    </a:ext>
                  </a:extLst>
                </p:cNvPr>
                <p:cNvPicPr/>
                <p:nvPr/>
              </p:nvPicPr>
              <p:blipFill>
                <a:blip r:embed="rId54"/>
                <a:stretch>
                  <a:fillRect/>
                </a:stretch>
              </p:blipFill>
              <p:spPr>
                <a:xfrm>
                  <a:off x="2561440" y="4229212"/>
                  <a:ext cx="46947"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8" name="Ink 67">
                  <a:extLst>
                    <a:ext uri="{FF2B5EF4-FFF2-40B4-BE49-F238E27FC236}">
                      <a16:creationId xmlns:a16="http://schemas.microsoft.com/office/drawing/2014/main" id="{CF79A0B3-7B75-0248-3A20-F968123781CF}"/>
                    </a:ext>
                  </a:extLst>
                </p14:cNvPr>
                <p14:cNvContentPartPr/>
                <p14:nvPr/>
              </p14:nvContentPartPr>
              <p14:xfrm>
                <a:off x="2644132" y="4225972"/>
                <a:ext cx="20880" cy="127080"/>
              </p14:xfrm>
            </p:contentPart>
          </mc:Choice>
          <mc:Fallback xmlns="">
            <p:pic>
              <p:nvPicPr>
                <p:cNvPr id="68" name="Ink 67">
                  <a:extLst>
                    <a:ext uri="{FF2B5EF4-FFF2-40B4-BE49-F238E27FC236}">
                      <a16:creationId xmlns:a16="http://schemas.microsoft.com/office/drawing/2014/main" id="{CF79A0B3-7B75-0248-3A20-F968123781CF}"/>
                    </a:ext>
                  </a:extLst>
                </p:cNvPr>
                <p:cNvPicPr/>
                <p:nvPr/>
              </p:nvPicPr>
              <p:blipFill>
                <a:blip r:embed="rId56"/>
                <a:stretch>
                  <a:fillRect/>
                </a:stretch>
              </p:blipFill>
              <p:spPr>
                <a:xfrm>
                  <a:off x="2635132" y="4216972"/>
                  <a:ext cx="3852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9" name="Ink 68">
                  <a:extLst>
                    <a:ext uri="{FF2B5EF4-FFF2-40B4-BE49-F238E27FC236}">
                      <a16:creationId xmlns:a16="http://schemas.microsoft.com/office/drawing/2014/main" id="{48EF8E25-D8DF-F0E6-05A9-676E27762585}"/>
                    </a:ext>
                  </a:extLst>
                </p14:cNvPr>
                <p14:cNvContentPartPr/>
                <p14:nvPr/>
              </p14:nvContentPartPr>
              <p14:xfrm>
                <a:off x="2706052" y="4188532"/>
                <a:ext cx="18000" cy="128880"/>
              </p14:xfrm>
            </p:contentPart>
          </mc:Choice>
          <mc:Fallback xmlns="">
            <p:pic>
              <p:nvPicPr>
                <p:cNvPr id="69" name="Ink 68">
                  <a:extLst>
                    <a:ext uri="{FF2B5EF4-FFF2-40B4-BE49-F238E27FC236}">
                      <a16:creationId xmlns:a16="http://schemas.microsoft.com/office/drawing/2014/main" id="{48EF8E25-D8DF-F0E6-05A9-676E27762585}"/>
                    </a:ext>
                  </a:extLst>
                </p:cNvPr>
                <p:cNvPicPr/>
                <p:nvPr/>
              </p:nvPicPr>
              <p:blipFill>
                <a:blip r:embed="rId58"/>
                <a:stretch>
                  <a:fillRect/>
                </a:stretch>
              </p:blipFill>
              <p:spPr>
                <a:xfrm>
                  <a:off x="2696868" y="4179507"/>
                  <a:ext cx="36000" cy="146569"/>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70" name="Ink 69">
                  <a:extLst>
                    <a:ext uri="{FF2B5EF4-FFF2-40B4-BE49-F238E27FC236}">
                      <a16:creationId xmlns:a16="http://schemas.microsoft.com/office/drawing/2014/main" id="{2C2CD74E-8ACA-14EA-27FC-9A1851A0674E}"/>
                    </a:ext>
                  </a:extLst>
                </p14:cNvPr>
                <p14:cNvContentPartPr/>
                <p14:nvPr/>
              </p14:nvContentPartPr>
              <p14:xfrm>
                <a:off x="2792452" y="4201132"/>
                <a:ext cx="37080" cy="173160"/>
              </p14:xfrm>
            </p:contentPart>
          </mc:Choice>
          <mc:Fallback xmlns="">
            <p:pic>
              <p:nvPicPr>
                <p:cNvPr id="70" name="Ink 69">
                  <a:extLst>
                    <a:ext uri="{FF2B5EF4-FFF2-40B4-BE49-F238E27FC236}">
                      <a16:creationId xmlns:a16="http://schemas.microsoft.com/office/drawing/2014/main" id="{2C2CD74E-8ACA-14EA-27FC-9A1851A0674E}"/>
                    </a:ext>
                  </a:extLst>
                </p:cNvPr>
                <p:cNvPicPr/>
                <p:nvPr/>
              </p:nvPicPr>
              <p:blipFill>
                <a:blip r:embed="rId60"/>
                <a:stretch>
                  <a:fillRect/>
                </a:stretch>
              </p:blipFill>
              <p:spPr>
                <a:xfrm>
                  <a:off x="2783364" y="4192113"/>
                  <a:ext cx="54893" cy="190837"/>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71" name="Ink 70">
                  <a:extLst>
                    <a:ext uri="{FF2B5EF4-FFF2-40B4-BE49-F238E27FC236}">
                      <a16:creationId xmlns:a16="http://schemas.microsoft.com/office/drawing/2014/main" id="{FC8DD8E2-EEDD-ACE7-36EF-438A4707612D}"/>
                    </a:ext>
                  </a:extLst>
                </p14:cNvPr>
                <p14:cNvContentPartPr/>
                <p14:nvPr/>
              </p14:nvContentPartPr>
              <p14:xfrm>
                <a:off x="2730172" y="4225972"/>
                <a:ext cx="12960" cy="172440"/>
              </p14:xfrm>
            </p:contentPart>
          </mc:Choice>
          <mc:Fallback xmlns="">
            <p:pic>
              <p:nvPicPr>
                <p:cNvPr id="71" name="Ink 70">
                  <a:extLst>
                    <a:ext uri="{FF2B5EF4-FFF2-40B4-BE49-F238E27FC236}">
                      <a16:creationId xmlns:a16="http://schemas.microsoft.com/office/drawing/2014/main" id="{FC8DD8E2-EEDD-ACE7-36EF-438A4707612D}"/>
                    </a:ext>
                  </a:extLst>
                </p:cNvPr>
                <p:cNvPicPr/>
                <p:nvPr/>
              </p:nvPicPr>
              <p:blipFill>
                <a:blip r:embed="rId62"/>
                <a:stretch>
                  <a:fillRect/>
                </a:stretch>
              </p:blipFill>
              <p:spPr>
                <a:xfrm>
                  <a:off x="2721172" y="4216972"/>
                  <a:ext cx="3060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72" name="Ink 71">
                  <a:extLst>
                    <a:ext uri="{FF2B5EF4-FFF2-40B4-BE49-F238E27FC236}">
                      <a16:creationId xmlns:a16="http://schemas.microsoft.com/office/drawing/2014/main" id="{535A468B-182A-7063-377D-E99176BC9EBE}"/>
                    </a:ext>
                  </a:extLst>
                </p14:cNvPr>
                <p14:cNvContentPartPr/>
                <p14:nvPr/>
              </p14:nvContentPartPr>
              <p14:xfrm>
                <a:off x="2631892" y="4238212"/>
                <a:ext cx="360" cy="134640"/>
              </p14:xfrm>
            </p:contentPart>
          </mc:Choice>
          <mc:Fallback xmlns="">
            <p:pic>
              <p:nvPicPr>
                <p:cNvPr id="72" name="Ink 71">
                  <a:extLst>
                    <a:ext uri="{FF2B5EF4-FFF2-40B4-BE49-F238E27FC236}">
                      <a16:creationId xmlns:a16="http://schemas.microsoft.com/office/drawing/2014/main" id="{535A468B-182A-7063-377D-E99176BC9EBE}"/>
                    </a:ext>
                  </a:extLst>
                </p:cNvPr>
                <p:cNvPicPr/>
                <p:nvPr/>
              </p:nvPicPr>
              <p:blipFill>
                <a:blip r:embed="rId64"/>
                <a:stretch>
                  <a:fillRect/>
                </a:stretch>
              </p:blipFill>
              <p:spPr>
                <a:xfrm>
                  <a:off x="2622892" y="4229212"/>
                  <a:ext cx="1800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73" name="Ink 72">
                  <a:extLst>
                    <a:ext uri="{FF2B5EF4-FFF2-40B4-BE49-F238E27FC236}">
                      <a16:creationId xmlns:a16="http://schemas.microsoft.com/office/drawing/2014/main" id="{C387C466-0F09-35DC-A4F9-8B9E31B2FDB8}"/>
                    </a:ext>
                  </a:extLst>
                </p14:cNvPr>
                <p14:cNvContentPartPr/>
                <p14:nvPr/>
              </p14:nvContentPartPr>
              <p14:xfrm>
                <a:off x="2557732" y="4250812"/>
                <a:ext cx="360" cy="134280"/>
              </p14:xfrm>
            </p:contentPart>
          </mc:Choice>
          <mc:Fallback xmlns="">
            <p:pic>
              <p:nvPicPr>
                <p:cNvPr id="73" name="Ink 72">
                  <a:extLst>
                    <a:ext uri="{FF2B5EF4-FFF2-40B4-BE49-F238E27FC236}">
                      <a16:creationId xmlns:a16="http://schemas.microsoft.com/office/drawing/2014/main" id="{C387C466-0F09-35DC-A4F9-8B9E31B2FDB8}"/>
                    </a:ext>
                  </a:extLst>
                </p:cNvPr>
                <p:cNvPicPr/>
                <p:nvPr/>
              </p:nvPicPr>
              <p:blipFill>
                <a:blip r:embed="rId64"/>
                <a:stretch>
                  <a:fillRect/>
                </a:stretch>
              </p:blipFill>
              <p:spPr>
                <a:xfrm>
                  <a:off x="2548732" y="4241812"/>
                  <a:ext cx="1800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74" name="Ink 73">
                  <a:extLst>
                    <a:ext uri="{FF2B5EF4-FFF2-40B4-BE49-F238E27FC236}">
                      <a16:creationId xmlns:a16="http://schemas.microsoft.com/office/drawing/2014/main" id="{914BBD3F-66C0-3005-FCA6-57D8CCD4A5D2}"/>
                    </a:ext>
                  </a:extLst>
                </p14:cNvPr>
                <p14:cNvContentPartPr/>
                <p14:nvPr/>
              </p14:nvContentPartPr>
              <p14:xfrm>
                <a:off x="2483212" y="4238212"/>
                <a:ext cx="360" cy="160200"/>
              </p14:xfrm>
            </p:contentPart>
          </mc:Choice>
          <mc:Fallback xmlns="">
            <p:pic>
              <p:nvPicPr>
                <p:cNvPr id="74" name="Ink 73">
                  <a:extLst>
                    <a:ext uri="{FF2B5EF4-FFF2-40B4-BE49-F238E27FC236}">
                      <a16:creationId xmlns:a16="http://schemas.microsoft.com/office/drawing/2014/main" id="{914BBD3F-66C0-3005-FCA6-57D8CCD4A5D2}"/>
                    </a:ext>
                  </a:extLst>
                </p:cNvPr>
                <p:cNvPicPr/>
                <p:nvPr/>
              </p:nvPicPr>
              <p:blipFill>
                <a:blip r:embed="rId50"/>
                <a:stretch>
                  <a:fillRect/>
                </a:stretch>
              </p:blipFill>
              <p:spPr>
                <a:xfrm>
                  <a:off x="2474212" y="4229232"/>
                  <a:ext cx="18000" cy="1778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75" name="Ink 74">
                  <a:extLst>
                    <a:ext uri="{FF2B5EF4-FFF2-40B4-BE49-F238E27FC236}">
                      <a16:creationId xmlns:a16="http://schemas.microsoft.com/office/drawing/2014/main" id="{5F58EA76-9B31-F39A-7267-A5C74FF2F865}"/>
                    </a:ext>
                  </a:extLst>
                </p14:cNvPr>
                <p14:cNvContentPartPr/>
                <p14:nvPr/>
              </p14:nvContentPartPr>
              <p14:xfrm>
                <a:off x="2396452" y="4250812"/>
                <a:ext cx="13680" cy="159120"/>
              </p14:xfrm>
            </p:contentPart>
          </mc:Choice>
          <mc:Fallback xmlns="">
            <p:pic>
              <p:nvPicPr>
                <p:cNvPr id="75" name="Ink 74">
                  <a:extLst>
                    <a:ext uri="{FF2B5EF4-FFF2-40B4-BE49-F238E27FC236}">
                      <a16:creationId xmlns:a16="http://schemas.microsoft.com/office/drawing/2014/main" id="{5F58EA76-9B31-F39A-7267-A5C74FF2F865}"/>
                    </a:ext>
                  </a:extLst>
                </p:cNvPr>
                <p:cNvPicPr/>
                <p:nvPr/>
              </p:nvPicPr>
              <p:blipFill>
                <a:blip r:embed="rId68"/>
                <a:stretch>
                  <a:fillRect/>
                </a:stretch>
              </p:blipFill>
              <p:spPr>
                <a:xfrm>
                  <a:off x="2387452" y="4241812"/>
                  <a:ext cx="3132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76" name="Ink 75">
                  <a:extLst>
                    <a:ext uri="{FF2B5EF4-FFF2-40B4-BE49-F238E27FC236}">
                      <a16:creationId xmlns:a16="http://schemas.microsoft.com/office/drawing/2014/main" id="{3C56A1D6-6C84-ED53-112A-477443AF8855}"/>
                    </a:ext>
                  </a:extLst>
                </p14:cNvPr>
                <p14:cNvContentPartPr/>
                <p14:nvPr/>
              </p14:nvContentPartPr>
              <p14:xfrm>
                <a:off x="2304292" y="4324612"/>
                <a:ext cx="31320" cy="104760"/>
              </p14:xfrm>
            </p:contentPart>
          </mc:Choice>
          <mc:Fallback xmlns="">
            <p:pic>
              <p:nvPicPr>
                <p:cNvPr id="76" name="Ink 75">
                  <a:extLst>
                    <a:ext uri="{FF2B5EF4-FFF2-40B4-BE49-F238E27FC236}">
                      <a16:creationId xmlns:a16="http://schemas.microsoft.com/office/drawing/2014/main" id="{3C56A1D6-6C84-ED53-112A-477443AF8855}"/>
                    </a:ext>
                  </a:extLst>
                </p:cNvPr>
                <p:cNvPicPr/>
                <p:nvPr/>
              </p:nvPicPr>
              <p:blipFill>
                <a:blip r:embed="rId70"/>
                <a:stretch>
                  <a:fillRect/>
                </a:stretch>
              </p:blipFill>
              <p:spPr>
                <a:xfrm>
                  <a:off x="2295292" y="4315612"/>
                  <a:ext cx="4896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77" name="Ink 76">
                  <a:extLst>
                    <a:ext uri="{FF2B5EF4-FFF2-40B4-BE49-F238E27FC236}">
                      <a16:creationId xmlns:a16="http://schemas.microsoft.com/office/drawing/2014/main" id="{DE6EFE47-D90F-7B1E-6CAA-ED4D28B60911}"/>
                    </a:ext>
                  </a:extLst>
                </p14:cNvPr>
                <p14:cNvContentPartPr/>
                <p14:nvPr/>
              </p14:nvContentPartPr>
              <p14:xfrm>
                <a:off x="2829532" y="4250812"/>
                <a:ext cx="360" cy="158760"/>
              </p14:xfrm>
            </p:contentPart>
          </mc:Choice>
          <mc:Fallback xmlns="">
            <p:pic>
              <p:nvPicPr>
                <p:cNvPr id="77" name="Ink 76">
                  <a:extLst>
                    <a:ext uri="{FF2B5EF4-FFF2-40B4-BE49-F238E27FC236}">
                      <a16:creationId xmlns:a16="http://schemas.microsoft.com/office/drawing/2014/main" id="{DE6EFE47-D90F-7B1E-6CAA-ED4D28B60911}"/>
                    </a:ext>
                  </a:extLst>
                </p:cNvPr>
                <p:cNvPicPr/>
                <p:nvPr/>
              </p:nvPicPr>
              <p:blipFill>
                <a:blip r:embed="rId72"/>
                <a:stretch>
                  <a:fillRect/>
                </a:stretch>
              </p:blipFill>
              <p:spPr>
                <a:xfrm>
                  <a:off x="2820532" y="4241832"/>
                  <a:ext cx="18000" cy="17636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78" name="Ink 77">
                  <a:extLst>
                    <a:ext uri="{FF2B5EF4-FFF2-40B4-BE49-F238E27FC236}">
                      <a16:creationId xmlns:a16="http://schemas.microsoft.com/office/drawing/2014/main" id="{16FCDAA7-5D97-2615-E3DA-DE1923C0C025}"/>
                    </a:ext>
                  </a:extLst>
                </p14:cNvPr>
                <p14:cNvContentPartPr/>
                <p14:nvPr/>
              </p14:nvContentPartPr>
              <p14:xfrm>
                <a:off x="2891452" y="4250812"/>
                <a:ext cx="30240" cy="178200"/>
              </p14:xfrm>
            </p:contentPart>
          </mc:Choice>
          <mc:Fallback xmlns="">
            <p:pic>
              <p:nvPicPr>
                <p:cNvPr id="78" name="Ink 77">
                  <a:extLst>
                    <a:ext uri="{FF2B5EF4-FFF2-40B4-BE49-F238E27FC236}">
                      <a16:creationId xmlns:a16="http://schemas.microsoft.com/office/drawing/2014/main" id="{16FCDAA7-5D97-2615-E3DA-DE1923C0C025}"/>
                    </a:ext>
                  </a:extLst>
                </p:cNvPr>
                <p:cNvPicPr/>
                <p:nvPr/>
              </p:nvPicPr>
              <p:blipFill>
                <a:blip r:embed="rId74"/>
                <a:stretch>
                  <a:fillRect/>
                </a:stretch>
              </p:blipFill>
              <p:spPr>
                <a:xfrm>
                  <a:off x="2882452" y="4241830"/>
                  <a:ext cx="47880" cy="195804"/>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79" name="Ink 78">
                  <a:extLst>
                    <a:ext uri="{FF2B5EF4-FFF2-40B4-BE49-F238E27FC236}">
                      <a16:creationId xmlns:a16="http://schemas.microsoft.com/office/drawing/2014/main" id="{BDD3BEB0-5462-EAD2-DCDD-10B7895A89E4}"/>
                    </a:ext>
                  </a:extLst>
                </p14:cNvPr>
                <p14:cNvContentPartPr/>
                <p14:nvPr/>
              </p14:nvContentPartPr>
              <p14:xfrm>
                <a:off x="2953012" y="4287532"/>
                <a:ext cx="19080" cy="183600"/>
              </p14:xfrm>
            </p:contentPart>
          </mc:Choice>
          <mc:Fallback xmlns="">
            <p:pic>
              <p:nvPicPr>
                <p:cNvPr id="79" name="Ink 78">
                  <a:extLst>
                    <a:ext uri="{FF2B5EF4-FFF2-40B4-BE49-F238E27FC236}">
                      <a16:creationId xmlns:a16="http://schemas.microsoft.com/office/drawing/2014/main" id="{BDD3BEB0-5462-EAD2-DCDD-10B7895A89E4}"/>
                    </a:ext>
                  </a:extLst>
                </p:cNvPr>
                <p:cNvPicPr/>
                <p:nvPr/>
              </p:nvPicPr>
              <p:blipFill>
                <a:blip r:embed="rId76"/>
                <a:stretch>
                  <a:fillRect/>
                </a:stretch>
              </p:blipFill>
              <p:spPr>
                <a:xfrm>
                  <a:off x="2944012" y="4278532"/>
                  <a:ext cx="3672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81" name="Ink 80">
                  <a:extLst>
                    <a:ext uri="{FF2B5EF4-FFF2-40B4-BE49-F238E27FC236}">
                      <a16:creationId xmlns:a16="http://schemas.microsoft.com/office/drawing/2014/main" id="{38E0FE0D-BE4F-1FE0-853A-1AC840D524D9}"/>
                    </a:ext>
                  </a:extLst>
                </p14:cNvPr>
                <p14:cNvContentPartPr/>
                <p14:nvPr/>
              </p14:nvContentPartPr>
              <p14:xfrm>
                <a:off x="3002692" y="4337212"/>
                <a:ext cx="24480" cy="146880"/>
              </p14:xfrm>
            </p:contentPart>
          </mc:Choice>
          <mc:Fallback xmlns="">
            <p:pic>
              <p:nvPicPr>
                <p:cNvPr id="81" name="Ink 80">
                  <a:extLst>
                    <a:ext uri="{FF2B5EF4-FFF2-40B4-BE49-F238E27FC236}">
                      <a16:creationId xmlns:a16="http://schemas.microsoft.com/office/drawing/2014/main" id="{38E0FE0D-BE4F-1FE0-853A-1AC840D524D9}"/>
                    </a:ext>
                  </a:extLst>
                </p:cNvPr>
                <p:cNvPicPr/>
                <p:nvPr/>
              </p:nvPicPr>
              <p:blipFill>
                <a:blip r:embed="rId78"/>
                <a:stretch>
                  <a:fillRect/>
                </a:stretch>
              </p:blipFill>
              <p:spPr>
                <a:xfrm>
                  <a:off x="2993692" y="4328212"/>
                  <a:ext cx="4212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82" name="Ink 81">
                  <a:extLst>
                    <a:ext uri="{FF2B5EF4-FFF2-40B4-BE49-F238E27FC236}">
                      <a16:creationId xmlns:a16="http://schemas.microsoft.com/office/drawing/2014/main" id="{E72359BB-7E7D-E5FF-260A-CBED065A3B09}"/>
                    </a:ext>
                  </a:extLst>
                </p14:cNvPr>
                <p14:cNvContentPartPr/>
                <p14:nvPr/>
              </p14:nvContentPartPr>
              <p14:xfrm>
                <a:off x="3101332" y="4312372"/>
                <a:ext cx="38520" cy="140400"/>
              </p14:xfrm>
            </p:contentPart>
          </mc:Choice>
          <mc:Fallback xmlns="">
            <p:pic>
              <p:nvPicPr>
                <p:cNvPr id="82" name="Ink 81">
                  <a:extLst>
                    <a:ext uri="{FF2B5EF4-FFF2-40B4-BE49-F238E27FC236}">
                      <a16:creationId xmlns:a16="http://schemas.microsoft.com/office/drawing/2014/main" id="{E72359BB-7E7D-E5FF-260A-CBED065A3B09}"/>
                    </a:ext>
                  </a:extLst>
                </p:cNvPr>
                <p:cNvPicPr/>
                <p:nvPr/>
              </p:nvPicPr>
              <p:blipFill>
                <a:blip r:embed="rId80"/>
                <a:stretch>
                  <a:fillRect/>
                </a:stretch>
              </p:blipFill>
              <p:spPr>
                <a:xfrm>
                  <a:off x="3092332" y="4303372"/>
                  <a:ext cx="5616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83" name="Ink 82">
                  <a:extLst>
                    <a:ext uri="{FF2B5EF4-FFF2-40B4-BE49-F238E27FC236}">
                      <a16:creationId xmlns:a16="http://schemas.microsoft.com/office/drawing/2014/main" id="{01440D23-4128-B373-72A8-8B706B147DB5}"/>
                    </a:ext>
                  </a:extLst>
                </p14:cNvPr>
                <p14:cNvContentPartPr/>
                <p14:nvPr/>
              </p14:nvContentPartPr>
              <p14:xfrm>
                <a:off x="3113932" y="4263052"/>
                <a:ext cx="360" cy="160560"/>
              </p14:xfrm>
            </p:contentPart>
          </mc:Choice>
          <mc:Fallback xmlns="">
            <p:pic>
              <p:nvPicPr>
                <p:cNvPr id="83" name="Ink 82">
                  <a:extLst>
                    <a:ext uri="{FF2B5EF4-FFF2-40B4-BE49-F238E27FC236}">
                      <a16:creationId xmlns:a16="http://schemas.microsoft.com/office/drawing/2014/main" id="{01440D23-4128-B373-72A8-8B706B147DB5}"/>
                    </a:ext>
                  </a:extLst>
                </p:cNvPr>
                <p:cNvPicPr/>
                <p:nvPr/>
              </p:nvPicPr>
              <p:blipFill>
                <a:blip r:embed="rId50"/>
                <a:stretch>
                  <a:fillRect/>
                </a:stretch>
              </p:blipFill>
              <p:spPr>
                <a:xfrm>
                  <a:off x="3104932" y="4254052"/>
                  <a:ext cx="1800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84" name="Ink 83">
                  <a:extLst>
                    <a:ext uri="{FF2B5EF4-FFF2-40B4-BE49-F238E27FC236}">
                      <a16:creationId xmlns:a16="http://schemas.microsoft.com/office/drawing/2014/main" id="{0A133242-A59C-CADB-B50A-DDF87387070C}"/>
                    </a:ext>
                  </a:extLst>
                </p14:cNvPr>
                <p14:cNvContentPartPr/>
                <p14:nvPr/>
              </p14:nvContentPartPr>
              <p14:xfrm>
                <a:off x="3014932" y="4275652"/>
                <a:ext cx="360" cy="141120"/>
              </p14:xfrm>
            </p:contentPart>
          </mc:Choice>
          <mc:Fallback xmlns="">
            <p:pic>
              <p:nvPicPr>
                <p:cNvPr id="84" name="Ink 83">
                  <a:extLst>
                    <a:ext uri="{FF2B5EF4-FFF2-40B4-BE49-F238E27FC236}">
                      <a16:creationId xmlns:a16="http://schemas.microsoft.com/office/drawing/2014/main" id="{0A133242-A59C-CADB-B50A-DDF87387070C}"/>
                    </a:ext>
                  </a:extLst>
                </p:cNvPr>
                <p:cNvPicPr/>
                <p:nvPr/>
              </p:nvPicPr>
              <p:blipFill>
                <a:blip r:embed="rId83"/>
                <a:stretch>
                  <a:fillRect/>
                </a:stretch>
              </p:blipFill>
              <p:spPr>
                <a:xfrm>
                  <a:off x="3005932" y="4266652"/>
                  <a:ext cx="1800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85" name="Ink 84">
                  <a:extLst>
                    <a:ext uri="{FF2B5EF4-FFF2-40B4-BE49-F238E27FC236}">
                      <a16:creationId xmlns:a16="http://schemas.microsoft.com/office/drawing/2014/main" id="{77A19B2F-8B10-7D2A-D738-5BC861118AF3}"/>
                    </a:ext>
                  </a:extLst>
                </p14:cNvPr>
                <p14:cNvContentPartPr/>
                <p14:nvPr/>
              </p14:nvContentPartPr>
              <p14:xfrm>
                <a:off x="2891452" y="4238212"/>
                <a:ext cx="360" cy="148320"/>
              </p14:xfrm>
            </p:contentPart>
          </mc:Choice>
          <mc:Fallback xmlns="">
            <p:pic>
              <p:nvPicPr>
                <p:cNvPr id="85" name="Ink 84">
                  <a:extLst>
                    <a:ext uri="{FF2B5EF4-FFF2-40B4-BE49-F238E27FC236}">
                      <a16:creationId xmlns:a16="http://schemas.microsoft.com/office/drawing/2014/main" id="{77A19B2F-8B10-7D2A-D738-5BC861118AF3}"/>
                    </a:ext>
                  </a:extLst>
                </p:cNvPr>
                <p:cNvPicPr/>
                <p:nvPr/>
              </p:nvPicPr>
              <p:blipFill>
                <a:blip r:embed="rId85"/>
                <a:stretch>
                  <a:fillRect/>
                </a:stretch>
              </p:blipFill>
              <p:spPr>
                <a:xfrm>
                  <a:off x="2882452" y="4229212"/>
                  <a:ext cx="1800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86" name="Ink 85">
                  <a:extLst>
                    <a:ext uri="{FF2B5EF4-FFF2-40B4-BE49-F238E27FC236}">
                      <a16:creationId xmlns:a16="http://schemas.microsoft.com/office/drawing/2014/main" id="{E0E83CC2-424E-3F85-DB2A-84363EFDA74A}"/>
                    </a:ext>
                  </a:extLst>
                </p14:cNvPr>
                <p14:cNvContentPartPr/>
                <p14:nvPr/>
              </p14:nvContentPartPr>
              <p14:xfrm>
                <a:off x="2792452" y="4287532"/>
                <a:ext cx="360" cy="146160"/>
              </p14:xfrm>
            </p:contentPart>
          </mc:Choice>
          <mc:Fallback xmlns="">
            <p:pic>
              <p:nvPicPr>
                <p:cNvPr id="86" name="Ink 85">
                  <a:extLst>
                    <a:ext uri="{FF2B5EF4-FFF2-40B4-BE49-F238E27FC236}">
                      <a16:creationId xmlns:a16="http://schemas.microsoft.com/office/drawing/2014/main" id="{E0E83CC2-424E-3F85-DB2A-84363EFDA74A}"/>
                    </a:ext>
                  </a:extLst>
                </p:cNvPr>
                <p:cNvPicPr/>
                <p:nvPr/>
              </p:nvPicPr>
              <p:blipFill>
                <a:blip r:embed="rId85"/>
                <a:stretch>
                  <a:fillRect/>
                </a:stretch>
              </p:blipFill>
              <p:spPr>
                <a:xfrm>
                  <a:off x="2783452" y="4278532"/>
                  <a:ext cx="1800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88" name="Ink 87">
                  <a:extLst>
                    <a:ext uri="{FF2B5EF4-FFF2-40B4-BE49-F238E27FC236}">
                      <a16:creationId xmlns:a16="http://schemas.microsoft.com/office/drawing/2014/main" id="{9A5D25B8-B0F7-FF86-97D0-189F64DEB3AC}"/>
                    </a:ext>
                  </a:extLst>
                </p14:cNvPr>
                <p14:cNvContentPartPr/>
                <p14:nvPr/>
              </p14:nvContentPartPr>
              <p14:xfrm>
                <a:off x="3076492" y="4225972"/>
                <a:ext cx="360" cy="325440"/>
              </p14:xfrm>
            </p:contentPart>
          </mc:Choice>
          <mc:Fallback xmlns="">
            <p:pic>
              <p:nvPicPr>
                <p:cNvPr id="88" name="Ink 87">
                  <a:extLst>
                    <a:ext uri="{FF2B5EF4-FFF2-40B4-BE49-F238E27FC236}">
                      <a16:creationId xmlns:a16="http://schemas.microsoft.com/office/drawing/2014/main" id="{9A5D25B8-B0F7-FF86-97D0-189F64DEB3AC}"/>
                    </a:ext>
                  </a:extLst>
                </p:cNvPr>
                <p:cNvPicPr/>
                <p:nvPr/>
              </p:nvPicPr>
              <p:blipFill>
                <a:blip r:embed="rId88"/>
                <a:stretch>
                  <a:fillRect/>
                </a:stretch>
              </p:blipFill>
              <p:spPr>
                <a:xfrm>
                  <a:off x="3067492" y="4216972"/>
                  <a:ext cx="18000" cy="34308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89" name="Ink 88">
                  <a:extLst>
                    <a:ext uri="{FF2B5EF4-FFF2-40B4-BE49-F238E27FC236}">
                      <a16:creationId xmlns:a16="http://schemas.microsoft.com/office/drawing/2014/main" id="{745D8CCA-070A-3CBC-A50A-6C9DFA5E9E8F}"/>
                    </a:ext>
                  </a:extLst>
                </p14:cNvPr>
                <p14:cNvContentPartPr/>
                <p14:nvPr/>
              </p14:nvContentPartPr>
              <p14:xfrm>
                <a:off x="2990092" y="4213372"/>
                <a:ext cx="360" cy="252720"/>
              </p14:xfrm>
            </p:contentPart>
          </mc:Choice>
          <mc:Fallback xmlns="">
            <p:pic>
              <p:nvPicPr>
                <p:cNvPr id="89" name="Ink 88">
                  <a:extLst>
                    <a:ext uri="{FF2B5EF4-FFF2-40B4-BE49-F238E27FC236}">
                      <a16:creationId xmlns:a16="http://schemas.microsoft.com/office/drawing/2014/main" id="{745D8CCA-070A-3CBC-A50A-6C9DFA5E9E8F}"/>
                    </a:ext>
                  </a:extLst>
                </p:cNvPr>
                <p:cNvPicPr/>
                <p:nvPr/>
              </p:nvPicPr>
              <p:blipFill>
                <a:blip r:embed="rId90"/>
                <a:stretch>
                  <a:fillRect/>
                </a:stretch>
              </p:blipFill>
              <p:spPr>
                <a:xfrm>
                  <a:off x="2981092" y="4204372"/>
                  <a:ext cx="1800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90" name="Ink 89">
                  <a:extLst>
                    <a:ext uri="{FF2B5EF4-FFF2-40B4-BE49-F238E27FC236}">
                      <a16:creationId xmlns:a16="http://schemas.microsoft.com/office/drawing/2014/main" id="{0B0DD8D2-7D8C-AB01-5D7B-51B170468B58}"/>
                    </a:ext>
                  </a:extLst>
                </p14:cNvPr>
                <p14:cNvContentPartPr/>
                <p14:nvPr/>
              </p14:nvContentPartPr>
              <p14:xfrm>
                <a:off x="2829532" y="4213372"/>
                <a:ext cx="360" cy="283680"/>
              </p14:xfrm>
            </p:contentPart>
          </mc:Choice>
          <mc:Fallback xmlns="">
            <p:pic>
              <p:nvPicPr>
                <p:cNvPr id="90" name="Ink 89">
                  <a:extLst>
                    <a:ext uri="{FF2B5EF4-FFF2-40B4-BE49-F238E27FC236}">
                      <a16:creationId xmlns:a16="http://schemas.microsoft.com/office/drawing/2014/main" id="{0B0DD8D2-7D8C-AB01-5D7B-51B170468B58}"/>
                    </a:ext>
                  </a:extLst>
                </p:cNvPr>
                <p:cNvPicPr/>
                <p:nvPr/>
              </p:nvPicPr>
              <p:blipFill>
                <a:blip r:embed="rId92"/>
                <a:stretch>
                  <a:fillRect/>
                </a:stretch>
              </p:blipFill>
              <p:spPr>
                <a:xfrm>
                  <a:off x="2820532" y="4204361"/>
                  <a:ext cx="18000" cy="301342"/>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92" name="Ink 91">
                  <a:extLst>
                    <a:ext uri="{FF2B5EF4-FFF2-40B4-BE49-F238E27FC236}">
                      <a16:creationId xmlns:a16="http://schemas.microsoft.com/office/drawing/2014/main" id="{FA760E6D-2C3C-6DCE-1455-8BD9CE8F1D7A}"/>
                    </a:ext>
                  </a:extLst>
                </p14:cNvPr>
                <p14:cNvContentPartPr/>
                <p14:nvPr/>
              </p14:nvContentPartPr>
              <p14:xfrm>
                <a:off x="2606332" y="4263052"/>
                <a:ext cx="23040" cy="282240"/>
              </p14:xfrm>
            </p:contentPart>
          </mc:Choice>
          <mc:Fallback xmlns="">
            <p:pic>
              <p:nvPicPr>
                <p:cNvPr id="92" name="Ink 91">
                  <a:extLst>
                    <a:ext uri="{FF2B5EF4-FFF2-40B4-BE49-F238E27FC236}">
                      <a16:creationId xmlns:a16="http://schemas.microsoft.com/office/drawing/2014/main" id="{FA760E6D-2C3C-6DCE-1455-8BD9CE8F1D7A}"/>
                    </a:ext>
                  </a:extLst>
                </p:cNvPr>
                <p:cNvPicPr/>
                <p:nvPr/>
              </p:nvPicPr>
              <p:blipFill>
                <a:blip r:embed="rId94"/>
                <a:stretch>
                  <a:fillRect/>
                </a:stretch>
              </p:blipFill>
              <p:spPr>
                <a:xfrm>
                  <a:off x="2597332" y="4254052"/>
                  <a:ext cx="40680" cy="29988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93" name="Ink 92">
                  <a:extLst>
                    <a:ext uri="{FF2B5EF4-FFF2-40B4-BE49-F238E27FC236}">
                      <a16:creationId xmlns:a16="http://schemas.microsoft.com/office/drawing/2014/main" id="{78C6C0B0-A0F7-91CD-9D8E-C7A31D897AE0}"/>
                    </a:ext>
                  </a:extLst>
                </p14:cNvPr>
                <p14:cNvContentPartPr/>
                <p14:nvPr/>
              </p14:nvContentPartPr>
              <p14:xfrm>
                <a:off x="2396452" y="4275652"/>
                <a:ext cx="13680" cy="221760"/>
              </p14:xfrm>
            </p:contentPart>
          </mc:Choice>
          <mc:Fallback xmlns="">
            <p:pic>
              <p:nvPicPr>
                <p:cNvPr id="93" name="Ink 92">
                  <a:extLst>
                    <a:ext uri="{FF2B5EF4-FFF2-40B4-BE49-F238E27FC236}">
                      <a16:creationId xmlns:a16="http://schemas.microsoft.com/office/drawing/2014/main" id="{78C6C0B0-A0F7-91CD-9D8E-C7A31D897AE0}"/>
                    </a:ext>
                  </a:extLst>
                </p:cNvPr>
                <p:cNvPicPr/>
                <p:nvPr/>
              </p:nvPicPr>
              <p:blipFill>
                <a:blip r:embed="rId96"/>
                <a:stretch>
                  <a:fillRect/>
                </a:stretch>
              </p:blipFill>
              <p:spPr>
                <a:xfrm>
                  <a:off x="2387452" y="4266652"/>
                  <a:ext cx="31320"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94" name="Ink 93">
                  <a:extLst>
                    <a:ext uri="{FF2B5EF4-FFF2-40B4-BE49-F238E27FC236}">
                      <a16:creationId xmlns:a16="http://schemas.microsoft.com/office/drawing/2014/main" id="{88EF3B7D-30FD-EC13-69A0-F7C5C1791F86}"/>
                    </a:ext>
                  </a:extLst>
                </p14:cNvPr>
                <p14:cNvContentPartPr/>
                <p14:nvPr/>
              </p14:nvContentPartPr>
              <p14:xfrm>
                <a:off x="2310412" y="4275652"/>
                <a:ext cx="360" cy="197280"/>
              </p14:xfrm>
            </p:contentPart>
          </mc:Choice>
          <mc:Fallback xmlns="">
            <p:pic>
              <p:nvPicPr>
                <p:cNvPr id="94" name="Ink 93">
                  <a:extLst>
                    <a:ext uri="{FF2B5EF4-FFF2-40B4-BE49-F238E27FC236}">
                      <a16:creationId xmlns:a16="http://schemas.microsoft.com/office/drawing/2014/main" id="{88EF3B7D-30FD-EC13-69A0-F7C5C1791F86}"/>
                    </a:ext>
                  </a:extLst>
                </p:cNvPr>
                <p:cNvPicPr/>
                <p:nvPr/>
              </p:nvPicPr>
              <p:blipFill>
                <a:blip r:embed="rId98"/>
                <a:stretch>
                  <a:fillRect/>
                </a:stretch>
              </p:blipFill>
              <p:spPr>
                <a:xfrm>
                  <a:off x="2301412" y="4266652"/>
                  <a:ext cx="1800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95" name="Ink 94">
                  <a:extLst>
                    <a:ext uri="{FF2B5EF4-FFF2-40B4-BE49-F238E27FC236}">
                      <a16:creationId xmlns:a16="http://schemas.microsoft.com/office/drawing/2014/main" id="{064E8BED-5182-049B-7D35-3AFE11ED6536}"/>
                    </a:ext>
                  </a:extLst>
                </p14:cNvPr>
                <p14:cNvContentPartPr/>
                <p14:nvPr/>
              </p14:nvContentPartPr>
              <p14:xfrm>
                <a:off x="2508052" y="4275652"/>
                <a:ext cx="5400" cy="256680"/>
              </p14:xfrm>
            </p:contentPart>
          </mc:Choice>
          <mc:Fallback xmlns="">
            <p:pic>
              <p:nvPicPr>
                <p:cNvPr id="95" name="Ink 94">
                  <a:extLst>
                    <a:ext uri="{FF2B5EF4-FFF2-40B4-BE49-F238E27FC236}">
                      <a16:creationId xmlns:a16="http://schemas.microsoft.com/office/drawing/2014/main" id="{064E8BED-5182-049B-7D35-3AFE11ED6536}"/>
                    </a:ext>
                  </a:extLst>
                </p:cNvPr>
                <p:cNvPicPr/>
                <p:nvPr/>
              </p:nvPicPr>
              <p:blipFill>
                <a:blip r:embed="rId100"/>
                <a:stretch>
                  <a:fillRect/>
                </a:stretch>
              </p:blipFill>
              <p:spPr>
                <a:xfrm>
                  <a:off x="2498409" y="4266652"/>
                  <a:ext cx="2430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96" name="Ink 95">
                  <a:extLst>
                    <a:ext uri="{FF2B5EF4-FFF2-40B4-BE49-F238E27FC236}">
                      <a16:creationId xmlns:a16="http://schemas.microsoft.com/office/drawing/2014/main" id="{92FDE439-533A-728F-050A-42B558FBDAF6}"/>
                    </a:ext>
                  </a:extLst>
                </p14:cNvPr>
                <p14:cNvContentPartPr/>
                <p14:nvPr/>
              </p14:nvContentPartPr>
              <p14:xfrm>
                <a:off x="2619292" y="4386532"/>
                <a:ext cx="32400" cy="122400"/>
              </p14:xfrm>
            </p:contentPart>
          </mc:Choice>
          <mc:Fallback xmlns="">
            <p:pic>
              <p:nvPicPr>
                <p:cNvPr id="96" name="Ink 95">
                  <a:extLst>
                    <a:ext uri="{FF2B5EF4-FFF2-40B4-BE49-F238E27FC236}">
                      <a16:creationId xmlns:a16="http://schemas.microsoft.com/office/drawing/2014/main" id="{92FDE439-533A-728F-050A-42B558FBDAF6}"/>
                    </a:ext>
                  </a:extLst>
                </p:cNvPr>
                <p:cNvPicPr/>
                <p:nvPr/>
              </p:nvPicPr>
              <p:blipFill>
                <a:blip r:embed="rId102"/>
                <a:stretch>
                  <a:fillRect/>
                </a:stretch>
              </p:blipFill>
              <p:spPr>
                <a:xfrm>
                  <a:off x="2610292" y="4377532"/>
                  <a:ext cx="5004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97" name="Ink 96">
                  <a:extLst>
                    <a:ext uri="{FF2B5EF4-FFF2-40B4-BE49-F238E27FC236}">
                      <a16:creationId xmlns:a16="http://schemas.microsoft.com/office/drawing/2014/main" id="{DC1EF294-035D-68D3-60B3-D7CB899E429D}"/>
                    </a:ext>
                  </a:extLst>
                </p14:cNvPr>
                <p14:cNvContentPartPr/>
                <p14:nvPr/>
              </p14:nvContentPartPr>
              <p14:xfrm>
                <a:off x="2718292" y="4373932"/>
                <a:ext cx="360" cy="160920"/>
              </p14:xfrm>
            </p:contentPart>
          </mc:Choice>
          <mc:Fallback xmlns="">
            <p:pic>
              <p:nvPicPr>
                <p:cNvPr id="97" name="Ink 96">
                  <a:extLst>
                    <a:ext uri="{FF2B5EF4-FFF2-40B4-BE49-F238E27FC236}">
                      <a16:creationId xmlns:a16="http://schemas.microsoft.com/office/drawing/2014/main" id="{DC1EF294-035D-68D3-60B3-D7CB899E429D}"/>
                    </a:ext>
                  </a:extLst>
                </p:cNvPr>
                <p:cNvPicPr/>
                <p:nvPr/>
              </p:nvPicPr>
              <p:blipFill>
                <a:blip r:embed="rId104"/>
                <a:stretch>
                  <a:fillRect/>
                </a:stretch>
              </p:blipFill>
              <p:spPr>
                <a:xfrm>
                  <a:off x="2709292" y="4364932"/>
                  <a:ext cx="1800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98" name="Ink 97">
                  <a:extLst>
                    <a:ext uri="{FF2B5EF4-FFF2-40B4-BE49-F238E27FC236}">
                      <a16:creationId xmlns:a16="http://schemas.microsoft.com/office/drawing/2014/main" id="{4CC67B79-8690-569B-CF0B-87BEF9A4877D}"/>
                    </a:ext>
                  </a:extLst>
                </p14:cNvPr>
                <p14:cNvContentPartPr/>
                <p14:nvPr/>
              </p14:nvContentPartPr>
              <p14:xfrm>
                <a:off x="2792452" y="4362052"/>
                <a:ext cx="20880" cy="163440"/>
              </p14:xfrm>
            </p:contentPart>
          </mc:Choice>
          <mc:Fallback xmlns="">
            <p:pic>
              <p:nvPicPr>
                <p:cNvPr id="98" name="Ink 97">
                  <a:extLst>
                    <a:ext uri="{FF2B5EF4-FFF2-40B4-BE49-F238E27FC236}">
                      <a16:creationId xmlns:a16="http://schemas.microsoft.com/office/drawing/2014/main" id="{4CC67B79-8690-569B-CF0B-87BEF9A4877D}"/>
                    </a:ext>
                  </a:extLst>
                </p:cNvPr>
                <p:cNvPicPr/>
                <p:nvPr/>
              </p:nvPicPr>
              <p:blipFill>
                <a:blip r:embed="rId106"/>
                <a:stretch>
                  <a:fillRect/>
                </a:stretch>
              </p:blipFill>
              <p:spPr>
                <a:xfrm>
                  <a:off x="2783294" y="4353052"/>
                  <a:ext cx="38829"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99" name="Ink 98">
                  <a:extLst>
                    <a:ext uri="{FF2B5EF4-FFF2-40B4-BE49-F238E27FC236}">
                      <a16:creationId xmlns:a16="http://schemas.microsoft.com/office/drawing/2014/main" id="{8F92D078-F48D-1A4C-1043-50CABF0A3060}"/>
                    </a:ext>
                  </a:extLst>
                </p14:cNvPr>
                <p14:cNvContentPartPr/>
                <p14:nvPr/>
              </p14:nvContentPartPr>
              <p14:xfrm>
                <a:off x="2891452" y="4337212"/>
                <a:ext cx="48960" cy="195480"/>
              </p14:xfrm>
            </p:contentPart>
          </mc:Choice>
          <mc:Fallback xmlns="">
            <p:pic>
              <p:nvPicPr>
                <p:cNvPr id="99" name="Ink 98">
                  <a:extLst>
                    <a:ext uri="{FF2B5EF4-FFF2-40B4-BE49-F238E27FC236}">
                      <a16:creationId xmlns:a16="http://schemas.microsoft.com/office/drawing/2014/main" id="{8F92D078-F48D-1A4C-1043-50CABF0A3060}"/>
                    </a:ext>
                  </a:extLst>
                </p:cNvPr>
                <p:cNvPicPr/>
                <p:nvPr/>
              </p:nvPicPr>
              <p:blipFill>
                <a:blip r:embed="rId108"/>
                <a:stretch>
                  <a:fillRect/>
                </a:stretch>
              </p:blipFill>
              <p:spPr>
                <a:xfrm>
                  <a:off x="2882385" y="4328212"/>
                  <a:ext cx="66731"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00" name="Ink 99">
                  <a:extLst>
                    <a:ext uri="{FF2B5EF4-FFF2-40B4-BE49-F238E27FC236}">
                      <a16:creationId xmlns:a16="http://schemas.microsoft.com/office/drawing/2014/main" id="{68883819-141E-7040-63A2-12BD245205A5}"/>
                    </a:ext>
                  </a:extLst>
                </p14:cNvPr>
                <p14:cNvContentPartPr/>
                <p14:nvPr/>
              </p14:nvContentPartPr>
              <p14:xfrm>
                <a:off x="3027532" y="4337212"/>
                <a:ext cx="12960" cy="221040"/>
              </p14:xfrm>
            </p:contentPart>
          </mc:Choice>
          <mc:Fallback xmlns="">
            <p:pic>
              <p:nvPicPr>
                <p:cNvPr id="100" name="Ink 99">
                  <a:extLst>
                    <a:ext uri="{FF2B5EF4-FFF2-40B4-BE49-F238E27FC236}">
                      <a16:creationId xmlns:a16="http://schemas.microsoft.com/office/drawing/2014/main" id="{68883819-141E-7040-63A2-12BD245205A5}"/>
                    </a:ext>
                  </a:extLst>
                </p:cNvPr>
                <p:cNvPicPr/>
                <p:nvPr/>
              </p:nvPicPr>
              <p:blipFill>
                <a:blip r:embed="rId110"/>
                <a:stretch>
                  <a:fillRect/>
                </a:stretch>
              </p:blipFill>
              <p:spPr>
                <a:xfrm>
                  <a:off x="3018532" y="4328212"/>
                  <a:ext cx="3060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02" name="Ink 101">
                  <a:extLst>
                    <a:ext uri="{FF2B5EF4-FFF2-40B4-BE49-F238E27FC236}">
                      <a16:creationId xmlns:a16="http://schemas.microsoft.com/office/drawing/2014/main" id="{0CCB92C0-5E9C-9B1A-C4D1-C3B2362AF581}"/>
                    </a:ext>
                  </a:extLst>
                </p14:cNvPr>
                <p14:cNvContentPartPr/>
                <p14:nvPr/>
              </p14:nvContentPartPr>
              <p14:xfrm>
                <a:off x="3101332" y="4250812"/>
                <a:ext cx="25200" cy="161640"/>
              </p14:xfrm>
            </p:contentPart>
          </mc:Choice>
          <mc:Fallback xmlns="">
            <p:pic>
              <p:nvPicPr>
                <p:cNvPr id="102" name="Ink 101">
                  <a:extLst>
                    <a:ext uri="{FF2B5EF4-FFF2-40B4-BE49-F238E27FC236}">
                      <a16:creationId xmlns:a16="http://schemas.microsoft.com/office/drawing/2014/main" id="{0CCB92C0-5E9C-9B1A-C4D1-C3B2362AF581}"/>
                    </a:ext>
                  </a:extLst>
                </p:cNvPr>
                <p:cNvPicPr/>
                <p:nvPr/>
              </p:nvPicPr>
              <p:blipFill>
                <a:blip r:embed="rId112"/>
                <a:stretch>
                  <a:fillRect/>
                </a:stretch>
              </p:blipFill>
              <p:spPr>
                <a:xfrm>
                  <a:off x="3092332" y="4241812"/>
                  <a:ext cx="4284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04" name="Ink 103">
                  <a:extLst>
                    <a:ext uri="{FF2B5EF4-FFF2-40B4-BE49-F238E27FC236}">
                      <a16:creationId xmlns:a16="http://schemas.microsoft.com/office/drawing/2014/main" id="{79EC1CCD-C51D-D68B-840D-9F9542172636}"/>
                    </a:ext>
                  </a:extLst>
                </p14:cNvPr>
                <p14:cNvContentPartPr/>
                <p14:nvPr/>
              </p14:nvContentPartPr>
              <p14:xfrm>
                <a:off x="3200332" y="4250812"/>
                <a:ext cx="10080" cy="160920"/>
              </p14:xfrm>
            </p:contentPart>
          </mc:Choice>
          <mc:Fallback xmlns="">
            <p:pic>
              <p:nvPicPr>
                <p:cNvPr id="104" name="Ink 103">
                  <a:extLst>
                    <a:ext uri="{FF2B5EF4-FFF2-40B4-BE49-F238E27FC236}">
                      <a16:creationId xmlns:a16="http://schemas.microsoft.com/office/drawing/2014/main" id="{79EC1CCD-C51D-D68B-840D-9F9542172636}"/>
                    </a:ext>
                  </a:extLst>
                </p:cNvPr>
                <p:cNvPicPr/>
                <p:nvPr/>
              </p:nvPicPr>
              <p:blipFill>
                <a:blip r:embed="rId114"/>
                <a:stretch>
                  <a:fillRect/>
                </a:stretch>
              </p:blipFill>
              <p:spPr>
                <a:xfrm>
                  <a:off x="3191332" y="4241812"/>
                  <a:ext cx="2772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06" name="Ink 105">
                  <a:extLst>
                    <a:ext uri="{FF2B5EF4-FFF2-40B4-BE49-F238E27FC236}">
                      <a16:creationId xmlns:a16="http://schemas.microsoft.com/office/drawing/2014/main" id="{994A0939-F1A0-4FE4-8209-EB9A0B044137}"/>
                    </a:ext>
                  </a:extLst>
                </p14:cNvPr>
                <p14:cNvContentPartPr/>
                <p14:nvPr/>
              </p14:nvContentPartPr>
              <p14:xfrm>
                <a:off x="3286732" y="4238212"/>
                <a:ext cx="360" cy="185760"/>
              </p14:xfrm>
            </p:contentPart>
          </mc:Choice>
          <mc:Fallback xmlns="">
            <p:pic>
              <p:nvPicPr>
                <p:cNvPr id="106" name="Ink 105">
                  <a:extLst>
                    <a:ext uri="{FF2B5EF4-FFF2-40B4-BE49-F238E27FC236}">
                      <a16:creationId xmlns:a16="http://schemas.microsoft.com/office/drawing/2014/main" id="{994A0939-F1A0-4FE4-8209-EB9A0B044137}"/>
                    </a:ext>
                  </a:extLst>
                </p:cNvPr>
                <p:cNvPicPr/>
                <p:nvPr/>
              </p:nvPicPr>
              <p:blipFill>
                <a:blip r:embed="rId116"/>
                <a:stretch>
                  <a:fillRect/>
                </a:stretch>
              </p:blipFill>
              <p:spPr>
                <a:xfrm>
                  <a:off x="3277732" y="4229229"/>
                  <a:ext cx="18000" cy="203366"/>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07" name="Ink 106">
                  <a:extLst>
                    <a:ext uri="{FF2B5EF4-FFF2-40B4-BE49-F238E27FC236}">
                      <a16:creationId xmlns:a16="http://schemas.microsoft.com/office/drawing/2014/main" id="{2D09DEFB-C9CB-7C30-AC29-E9336AF16B62}"/>
                    </a:ext>
                  </a:extLst>
                </p14:cNvPr>
                <p14:cNvContentPartPr/>
                <p14:nvPr/>
              </p14:nvContentPartPr>
              <p14:xfrm>
                <a:off x="3360892" y="4312372"/>
                <a:ext cx="11520" cy="135000"/>
              </p14:xfrm>
            </p:contentPart>
          </mc:Choice>
          <mc:Fallback xmlns="">
            <p:pic>
              <p:nvPicPr>
                <p:cNvPr id="107" name="Ink 106">
                  <a:extLst>
                    <a:ext uri="{FF2B5EF4-FFF2-40B4-BE49-F238E27FC236}">
                      <a16:creationId xmlns:a16="http://schemas.microsoft.com/office/drawing/2014/main" id="{2D09DEFB-C9CB-7C30-AC29-E9336AF16B62}"/>
                    </a:ext>
                  </a:extLst>
                </p:cNvPr>
                <p:cNvPicPr/>
                <p:nvPr/>
              </p:nvPicPr>
              <p:blipFill>
                <a:blip r:embed="rId118"/>
                <a:stretch>
                  <a:fillRect/>
                </a:stretch>
              </p:blipFill>
              <p:spPr>
                <a:xfrm>
                  <a:off x="3351892" y="4303348"/>
                  <a:ext cx="29160" cy="152687"/>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08" name="Ink 107">
                  <a:extLst>
                    <a:ext uri="{FF2B5EF4-FFF2-40B4-BE49-F238E27FC236}">
                      <a16:creationId xmlns:a16="http://schemas.microsoft.com/office/drawing/2014/main" id="{6945ECD4-C51E-7ADF-B458-1D3A0D5AB756}"/>
                    </a:ext>
                  </a:extLst>
                </p14:cNvPr>
                <p14:cNvContentPartPr/>
                <p14:nvPr/>
              </p14:nvContentPartPr>
              <p14:xfrm>
                <a:off x="3249652" y="4362052"/>
                <a:ext cx="10080" cy="122040"/>
              </p14:xfrm>
            </p:contentPart>
          </mc:Choice>
          <mc:Fallback xmlns="">
            <p:pic>
              <p:nvPicPr>
                <p:cNvPr id="108" name="Ink 107">
                  <a:extLst>
                    <a:ext uri="{FF2B5EF4-FFF2-40B4-BE49-F238E27FC236}">
                      <a16:creationId xmlns:a16="http://schemas.microsoft.com/office/drawing/2014/main" id="{6945ECD4-C51E-7ADF-B458-1D3A0D5AB756}"/>
                    </a:ext>
                  </a:extLst>
                </p:cNvPr>
                <p:cNvPicPr/>
                <p:nvPr/>
              </p:nvPicPr>
              <p:blipFill>
                <a:blip r:embed="rId120"/>
                <a:stretch>
                  <a:fillRect/>
                </a:stretch>
              </p:blipFill>
              <p:spPr>
                <a:xfrm>
                  <a:off x="3240319" y="4353052"/>
                  <a:ext cx="28373"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09" name="Ink 108">
                  <a:extLst>
                    <a:ext uri="{FF2B5EF4-FFF2-40B4-BE49-F238E27FC236}">
                      <a16:creationId xmlns:a16="http://schemas.microsoft.com/office/drawing/2014/main" id="{3968B9E8-D547-8B3F-5602-E86746C87DE0}"/>
                    </a:ext>
                  </a:extLst>
                </p14:cNvPr>
                <p14:cNvContentPartPr/>
                <p14:nvPr/>
              </p14:nvContentPartPr>
              <p14:xfrm>
                <a:off x="3162172" y="4386532"/>
                <a:ext cx="26280" cy="184680"/>
              </p14:xfrm>
            </p:contentPart>
          </mc:Choice>
          <mc:Fallback xmlns="">
            <p:pic>
              <p:nvPicPr>
                <p:cNvPr id="109" name="Ink 108">
                  <a:extLst>
                    <a:ext uri="{FF2B5EF4-FFF2-40B4-BE49-F238E27FC236}">
                      <a16:creationId xmlns:a16="http://schemas.microsoft.com/office/drawing/2014/main" id="{3968B9E8-D547-8B3F-5602-E86746C87DE0}"/>
                    </a:ext>
                  </a:extLst>
                </p:cNvPr>
                <p:cNvPicPr/>
                <p:nvPr/>
              </p:nvPicPr>
              <p:blipFill>
                <a:blip r:embed="rId122"/>
                <a:stretch>
                  <a:fillRect/>
                </a:stretch>
              </p:blipFill>
              <p:spPr>
                <a:xfrm>
                  <a:off x="3153047" y="4377532"/>
                  <a:ext cx="44165"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10" name="Ink 109">
                  <a:extLst>
                    <a:ext uri="{FF2B5EF4-FFF2-40B4-BE49-F238E27FC236}">
                      <a16:creationId xmlns:a16="http://schemas.microsoft.com/office/drawing/2014/main" id="{6A5FAB20-2E11-5A13-7582-BDC0F1A9CBB9}"/>
                    </a:ext>
                  </a:extLst>
                </p14:cNvPr>
                <p14:cNvContentPartPr/>
                <p14:nvPr/>
              </p14:nvContentPartPr>
              <p14:xfrm>
                <a:off x="3323812" y="4324612"/>
                <a:ext cx="25560" cy="158040"/>
              </p14:xfrm>
            </p:contentPart>
          </mc:Choice>
          <mc:Fallback xmlns="">
            <p:pic>
              <p:nvPicPr>
                <p:cNvPr id="110" name="Ink 109">
                  <a:extLst>
                    <a:ext uri="{FF2B5EF4-FFF2-40B4-BE49-F238E27FC236}">
                      <a16:creationId xmlns:a16="http://schemas.microsoft.com/office/drawing/2014/main" id="{6A5FAB20-2E11-5A13-7582-BDC0F1A9CBB9}"/>
                    </a:ext>
                  </a:extLst>
                </p:cNvPr>
                <p:cNvPicPr/>
                <p:nvPr/>
              </p:nvPicPr>
              <p:blipFill>
                <a:blip r:embed="rId124"/>
                <a:stretch>
                  <a:fillRect/>
                </a:stretch>
              </p:blipFill>
              <p:spPr>
                <a:xfrm>
                  <a:off x="3314812" y="4315612"/>
                  <a:ext cx="4320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11" name="Ink 110">
                  <a:extLst>
                    <a:ext uri="{FF2B5EF4-FFF2-40B4-BE49-F238E27FC236}">
                      <a16:creationId xmlns:a16="http://schemas.microsoft.com/office/drawing/2014/main" id="{C249A3BE-A204-1676-CFE1-9154DB056A27}"/>
                    </a:ext>
                  </a:extLst>
                </p14:cNvPr>
                <p14:cNvContentPartPr/>
                <p14:nvPr/>
              </p14:nvContentPartPr>
              <p14:xfrm>
                <a:off x="3422452" y="4225972"/>
                <a:ext cx="360" cy="222840"/>
              </p14:xfrm>
            </p:contentPart>
          </mc:Choice>
          <mc:Fallback xmlns="">
            <p:pic>
              <p:nvPicPr>
                <p:cNvPr id="111" name="Ink 110">
                  <a:extLst>
                    <a:ext uri="{FF2B5EF4-FFF2-40B4-BE49-F238E27FC236}">
                      <a16:creationId xmlns:a16="http://schemas.microsoft.com/office/drawing/2014/main" id="{C249A3BE-A204-1676-CFE1-9154DB056A27}"/>
                    </a:ext>
                  </a:extLst>
                </p:cNvPr>
                <p:cNvPicPr/>
                <p:nvPr/>
              </p:nvPicPr>
              <p:blipFill>
                <a:blip r:embed="rId126"/>
                <a:stretch>
                  <a:fillRect/>
                </a:stretch>
              </p:blipFill>
              <p:spPr>
                <a:xfrm>
                  <a:off x="3413452" y="4216957"/>
                  <a:ext cx="18000" cy="240509"/>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12" name="Ink 111">
                  <a:extLst>
                    <a:ext uri="{FF2B5EF4-FFF2-40B4-BE49-F238E27FC236}">
                      <a16:creationId xmlns:a16="http://schemas.microsoft.com/office/drawing/2014/main" id="{4E525C14-33DC-3AE1-A609-0CF2184179E2}"/>
                    </a:ext>
                  </a:extLst>
                </p14:cNvPr>
                <p14:cNvContentPartPr/>
                <p14:nvPr/>
              </p14:nvContentPartPr>
              <p14:xfrm>
                <a:off x="3496612" y="4263052"/>
                <a:ext cx="25920" cy="183600"/>
              </p14:xfrm>
            </p:contentPart>
          </mc:Choice>
          <mc:Fallback xmlns="">
            <p:pic>
              <p:nvPicPr>
                <p:cNvPr id="112" name="Ink 111">
                  <a:extLst>
                    <a:ext uri="{FF2B5EF4-FFF2-40B4-BE49-F238E27FC236}">
                      <a16:creationId xmlns:a16="http://schemas.microsoft.com/office/drawing/2014/main" id="{4E525C14-33DC-3AE1-A609-0CF2184179E2}"/>
                    </a:ext>
                  </a:extLst>
                </p:cNvPr>
                <p:cNvPicPr/>
                <p:nvPr/>
              </p:nvPicPr>
              <p:blipFill>
                <a:blip r:embed="rId128"/>
                <a:stretch>
                  <a:fillRect/>
                </a:stretch>
              </p:blipFill>
              <p:spPr>
                <a:xfrm>
                  <a:off x="3487612" y="4254052"/>
                  <a:ext cx="4356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13" name="Ink 112">
                  <a:extLst>
                    <a:ext uri="{FF2B5EF4-FFF2-40B4-BE49-F238E27FC236}">
                      <a16:creationId xmlns:a16="http://schemas.microsoft.com/office/drawing/2014/main" id="{4F265C79-1FCA-EADE-041E-50AE8E387A57}"/>
                    </a:ext>
                  </a:extLst>
                </p14:cNvPr>
                <p14:cNvContentPartPr/>
                <p14:nvPr/>
              </p14:nvContentPartPr>
              <p14:xfrm>
                <a:off x="3435052" y="4324612"/>
                <a:ext cx="22320" cy="115200"/>
              </p14:xfrm>
            </p:contentPart>
          </mc:Choice>
          <mc:Fallback xmlns="">
            <p:pic>
              <p:nvPicPr>
                <p:cNvPr id="113" name="Ink 112">
                  <a:extLst>
                    <a:ext uri="{FF2B5EF4-FFF2-40B4-BE49-F238E27FC236}">
                      <a16:creationId xmlns:a16="http://schemas.microsoft.com/office/drawing/2014/main" id="{4F265C79-1FCA-EADE-041E-50AE8E387A57}"/>
                    </a:ext>
                  </a:extLst>
                </p:cNvPr>
                <p:cNvPicPr/>
                <p:nvPr/>
              </p:nvPicPr>
              <p:blipFill>
                <a:blip r:embed="rId130"/>
                <a:stretch>
                  <a:fillRect/>
                </a:stretch>
              </p:blipFill>
              <p:spPr>
                <a:xfrm>
                  <a:off x="3426052" y="4315612"/>
                  <a:ext cx="3996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14" name="Ink 113">
                  <a:extLst>
                    <a:ext uri="{FF2B5EF4-FFF2-40B4-BE49-F238E27FC236}">
                      <a16:creationId xmlns:a16="http://schemas.microsoft.com/office/drawing/2014/main" id="{32BD27FB-324D-5B8B-CB66-EA9CD54A0767}"/>
                    </a:ext>
                  </a:extLst>
                </p14:cNvPr>
                <p14:cNvContentPartPr/>
                <p14:nvPr/>
              </p14:nvContentPartPr>
              <p14:xfrm>
                <a:off x="3489412" y="4324612"/>
                <a:ext cx="7920" cy="138960"/>
              </p14:xfrm>
            </p:contentPart>
          </mc:Choice>
          <mc:Fallback xmlns="">
            <p:pic>
              <p:nvPicPr>
                <p:cNvPr id="114" name="Ink 113">
                  <a:extLst>
                    <a:ext uri="{FF2B5EF4-FFF2-40B4-BE49-F238E27FC236}">
                      <a16:creationId xmlns:a16="http://schemas.microsoft.com/office/drawing/2014/main" id="{32BD27FB-324D-5B8B-CB66-EA9CD54A0767}"/>
                    </a:ext>
                  </a:extLst>
                </p:cNvPr>
                <p:cNvPicPr/>
                <p:nvPr/>
              </p:nvPicPr>
              <p:blipFill>
                <a:blip r:embed="rId132"/>
                <a:stretch>
                  <a:fillRect/>
                </a:stretch>
              </p:blipFill>
              <p:spPr>
                <a:xfrm>
                  <a:off x="3480412" y="4315612"/>
                  <a:ext cx="2556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16" name="Ink 115">
                  <a:extLst>
                    <a:ext uri="{FF2B5EF4-FFF2-40B4-BE49-F238E27FC236}">
                      <a16:creationId xmlns:a16="http://schemas.microsoft.com/office/drawing/2014/main" id="{28011D18-6FA1-E86B-BA8F-F0CB76DEE317}"/>
                    </a:ext>
                  </a:extLst>
                </p14:cNvPr>
                <p14:cNvContentPartPr/>
                <p14:nvPr/>
              </p14:nvContentPartPr>
              <p14:xfrm>
                <a:off x="3380692" y="4485172"/>
                <a:ext cx="5400" cy="79560"/>
              </p14:xfrm>
            </p:contentPart>
          </mc:Choice>
          <mc:Fallback xmlns="">
            <p:pic>
              <p:nvPicPr>
                <p:cNvPr id="116" name="Ink 115">
                  <a:extLst>
                    <a:ext uri="{FF2B5EF4-FFF2-40B4-BE49-F238E27FC236}">
                      <a16:creationId xmlns:a16="http://schemas.microsoft.com/office/drawing/2014/main" id="{28011D18-6FA1-E86B-BA8F-F0CB76DEE317}"/>
                    </a:ext>
                  </a:extLst>
                </p:cNvPr>
                <p:cNvPicPr/>
                <p:nvPr/>
              </p:nvPicPr>
              <p:blipFill>
                <a:blip r:embed="rId134"/>
                <a:stretch>
                  <a:fillRect/>
                </a:stretch>
              </p:blipFill>
              <p:spPr>
                <a:xfrm>
                  <a:off x="3371692" y="4476172"/>
                  <a:ext cx="2304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17" name="Ink 116">
                  <a:extLst>
                    <a:ext uri="{FF2B5EF4-FFF2-40B4-BE49-F238E27FC236}">
                      <a16:creationId xmlns:a16="http://schemas.microsoft.com/office/drawing/2014/main" id="{76225603-3E1E-4ED2-D131-04230B5CE03A}"/>
                    </a:ext>
                  </a:extLst>
                </p14:cNvPr>
                <p14:cNvContentPartPr/>
                <p14:nvPr/>
              </p14:nvContentPartPr>
              <p14:xfrm>
                <a:off x="3274132" y="4337212"/>
                <a:ext cx="25560" cy="181800"/>
              </p14:xfrm>
            </p:contentPart>
          </mc:Choice>
          <mc:Fallback xmlns="">
            <p:pic>
              <p:nvPicPr>
                <p:cNvPr id="117" name="Ink 116">
                  <a:extLst>
                    <a:ext uri="{FF2B5EF4-FFF2-40B4-BE49-F238E27FC236}">
                      <a16:creationId xmlns:a16="http://schemas.microsoft.com/office/drawing/2014/main" id="{76225603-3E1E-4ED2-D131-04230B5CE03A}"/>
                    </a:ext>
                  </a:extLst>
                </p:cNvPr>
                <p:cNvPicPr/>
                <p:nvPr/>
              </p:nvPicPr>
              <p:blipFill>
                <a:blip r:embed="rId136"/>
                <a:stretch>
                  <a:fillRect/>
                </a:stretch>
              </p:blipFill>
              <p:spPr>
                <a:xfrm>
                  <a:off x="3265132" y="4328212"/>
                  <a:ext cx="4320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18" name="Ink 117">
                  <a:extLst>
                    <a:ext uri="{FF2B5EF4-FFF2-40B4-BE49-F238E27FC236}">
                      <a16:creationId xmlns:a16="http://schemas.microsoft.com/office/drawing/2014/main" id="{853E8778-A092-49C9-CA22-799258B0B180}"/>
                    </a:ext>
                  </a:extLst>
                </p14:cNvPr>
                <p14:cNvContentPartPr/>
                <p14:nvPr/>
              </p14:nvContentPartPr>
              <p14:xfrm>
                <a:off x="3212212" y="4287532"/>
                <a:ext cx="10440" cy="87480"/>
              </p14:xfrm>
            </p:contentPart>
          </mc:Choice>
          <mc:Fallback xmlns="">
            <p:pic>
              <p:nvPicPr>
                <p:cNvPr id="118" name="Ink 117">
                  <a:extLst>
                    <a:ext uri="{FF2B5EF4-FFF2-40B4-BE49-F238E27FC236}">
                      <a16:creationId xmlns:a16="http://schemas.microsoft.com/office/drawing/2014/main" id="{853E8778-A092-49C9-CA22-799258B0B180}"/>
                    </a:ext>
                  </a:extLst>
                </p:cNvPr>
                <p:cNvPicPr/>
                <p:nvPr/>
              </p:nvPicPr>
              <p:blipFill>
                <a:blip r:embed="rId138"/>
                <a:stretch>
                  <a:fillRect/>
                </a:stretch>
              </p:blipFill>
              <p:spPr>
                <a:xfrm>
                  <a:off x="3202891" y="4278532"/>
                  <a:ext cx="2871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19" name="Ink 118">
                  <a:extLst>
                    <a:ext uri="{FF2B5EF4-FFF2-40B4-BE49-F238E27FC236}">
                      <a16:creationId xmlns:a16="http://schemas.microsoft.com/office/drawing/2014/main" id="{40E9D0A3-367D-3367-3FCA-92177EF019B2}"/>
                    </a:ext>
                  </a:extLst>
                </p14:cNvPr>
                <p14:cNvContentPartPr/>
                <p14:nvPr/>
              </p14:nvContentPartPr>
              <p14:xfrm>
                <a:off x="3349372" y="4238212"/>
                <a:ext cx="23760" cy="120960"/>
              </p14:xfrm>
            </p:contentPart>
          </mc:Choice>
          <mc:Fallback xmlns="">
            <p:pic>
              <p:nvPicPr>
                <p:cNvPr id="119" name="Ink 118">
                  <a:extLst>
                    <a:ext uri="{FF2B5EF4-FFF2-40B4-BE49-F238E27FC236}">
                      <a16:creationId xmlns:a16="http://schemas.microsoft.com/office/drawing/2014/main" id="{40E9D0A3-367D-3367-3FCA-92177EF019B2}"/>
                    </a:ext>
                  </a:extLst>
                </p:cNvPr>
                <p:cNvPicPr/>
                <p:nvPr/>
              </p:nvPicPr>
              <p:blipFill>
                <a:blip r:embed="rId140"/>
                <a:stretch>
                  <a:fillRect/>
                </a:stretch>
              </p:blipFill>
              <p:spPr>
                <a:xfrm>
                  <a:off x="3340372" y="4229239"/>
                  <a:ext cx="41400" cy="138548"/>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21" name="Ink 120">
                  <a:extLst>
                    <a:ext uri="{FF2B5EF4-FFF2-40B4-BE49-F238E27FC236}">
                      <a16:creationId xmlns:a16="http://schemas.microsoft.com/office/drawing/2014/main" id="{430F79F7-3D5D-44E7-17FA-F095CF795B31}"/>
                    </a:ext>
                  </a:extLst>
                </p14:cNvPr>
                <p14:cNvContentPartPr/>
                <p14:nvPr/>
              </p14:nvContentPartPr>
              <p14:xfrm>
                <a:off x="3620452" y="4238212"/>
                <a:ext cx="23040" cy="74520"/>
              </p14:xfrm>
            </p:contentPart>
          </mc:Choice>
          <mc:Fallback xmlns="">
            <p:pic>
              <p:nvPicPr>
                <p:cNvPr id="121" name="Ink 120">
                  <a:extLst>
                    <a:ext uri="{FF2B5EF4-FFF2-40B4-BE49-F238E27FC236}">
                      <a16:creationId xmlns:a16="http://schemas.microsoft.com/office/drawing/2014/main" id="{430F79F7-3D5D-44E7-17FA-F095CF795B31}"/>
                    </a:ext>
                  </a:extLst>
                </p:cNvPr>
                <p:cNvPicPr/>
                <p:nvPr/>
              </p:nvPicPr>
              <p:blipFill>
                <a:blip r:embed="rId142"/>
                <a:stretch>
                  <a:fillRect/>
                </a:stretch>
              </p:blipFill>
              <p:spPr>
                <a:xfrm>
                  <a:off x="3611309" y="4229255"/>
                  <a:ext cx="40960" cy="92075"/>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22" name="Ink 121">
                  <a:extLst>
                    <a:ext uri="{FF2B5EF4-FFF2-40B4-BE49-F238E27FC236}">
                      <a16:creationId xmlns:a16="http://schemas.microsoft.com/office/drawing/2014/main" id="{C50C4E61-D719-AC31-9212-7EFFC91B5CBD}"/>
                    </a:ext>
                  </a:extLst>
                </p14:cNvPr>
                <p14:cNvContentPartPr/>
                <p14:nvPr/>
              </p14:nvContentPartPr>
              <p14:xfrm>
                <a:off x="3571132" y="4213372"/>
                <a:ext cx="25920" cy="177120"/>
              </p14:xfrm>
            </p:contentPart>
          </mc:Choice>
          <mc:Fallback xmlns="">
            <p:pic>
              <p:nvPicPr>
                <p:cNvPr id="122" name="Ink 121">
                  <a:extLst>
                    <a:ext uri="{FF2B5EF4-FFF2-40B4-BE49-F238E27FC236}">
                      <a16:creationId xmlns:a16="http://schemas.microsoft.com/office/drawing/2014/main" id="{C50C4E61-D719-AC31-9212-7EFFC91B5CBD}"/>
                    </a:ext>
                  </a:extLst>
                </p:cNvPr>
                <p:cNvPicPr/>
                <p:nvPr/>
              </p:nvPicPr>
              <p:blipFill>
                <a:blip r:embed="rId144"/>
                <a:stretch>
                  <a:fillRect/>
                </a:stretch>
              </p:blipFill>
              <p:spPr>
                <a:xfrm>
                  <a:off x="3562132" y="4204354"/>
                  <a:ext cx="43560" cy="194796"/>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23" name="Ink 122">
                  <a:extLst>
                    <a:ext uri="{FF2B5EF4-FFF2-40B4-BE49-F238E27FC236}">
                      <a16:creationId xmlns:a16="http://schemas.microsoft.com/office/drawing/2014/main" id="{ADA358C5-E0A1-DF39-EC47-8A41F9FF7757}"/>
                    </a:ext>
                  </a:extLst>
                </p14:cNvPr>
                <p14:cNvContentPartPr/>
                <p14:nvPr/>
              </p14:nvContentPartPr>
              <p14:xfrm>
                <a:off x="3533692" y="4299772"/>
                <a:ext cx="44640" cy="164880"/>
              </p14:xfrm>
            </p:contentPart>
          </mc:Choice>
          <mc:Fallback xmlns="">
            <p:pic>
              <p:nvPicPr>
                <p:cNvPr id="123" name="Ink 122">
                  <a:extLst>
                    <a:ext uri="{FF2B5EF4-FFF2-40B4-BE49-F238E27FC236}">
                      <a16:creationId xmlns:a16="http://schemas.microsoft.com/office/drawing/2014/main" id="{ADA358C5-E0A1-DF39-EC47-8A41F9FF7757}"/>
                    </a:ext>
                  </a:extLst>
                </p:cNvPr>
                <p:cNvPicPr/>
                <p:nvPr/>
              </p:nvPicPr>
              <p:blipFill>
                <a:blip r:embed="rId146"/>
                <a:stretch>
                  <a:fillRect/>
                </a:stretch>
              </p:blipFill>
              <p:spPr>
                <a:xfrm>
                  <a:off x="3524764" y="4290772"/>
                  <a:ext cx="62139"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24" name="Ink 123">
                  <a:extLst>
                    <a:ext uri="{FF2B5EF4-FFF2-40B4-BE49-F238E27FC236}">
                      <a16:creationId xmlns:a16="http://schemas.microsoft.com/office/drawing/2014/main" id="{2D000F59-28A3-8897-40FB-77F628EB6401}"/>
                    </a:ext>
                  </a:extLst>
                </p14:cNvPr>
                <p14:cNvContentPartPr/>
                <p14:nvPr/>
              </p14:nvContentPartPr>
              <p14:xfrm>
                <a:off x="3669052" y="4263052"/>
                <a:ext cx="13680" cy="162000"/>
              </p14:xfrm>
            </p:contentPart>
          </mc:Choice>
          <mc:Fallback xmlns="">
            <p:pic>
              <p:nvPicPr>
                <p:cNvPr id="124" name="Ink 123">
                  <a:extLst>
                    <a:ext uri="{FF2B5EF4-FFF2-40B4-BE49-F238E27FC236}">
                      <a16:creationId xmlns:a16="http://schemas.microsoft.com/office/drawing/2014/main" id="{2D000F59-28A3-8897-40FB-77F628EB6401}"/>
                    </a:ext>
                  </a:extLst>
                </p:cNvPr>
                <p:cNvPicPr/>
                <p:nvPr/>
              </p:nvPicPr>
              <p:blipFill>
                <a:blip r:embed="rId148"/>
                <a:stretch>
                  <a:fillRect/>
                </a:stretch>
              </p:blipFill>
              <p:spPr>
                <a:xfrm>
                  <a:off x="3660052" y="4254052"/>
                  <a:ext cx="3132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25" name="Ink 124">
                  <a:extLst>
                    <a:ext uri="{FF2B5EF4-FFF2-40B4-BE49-F238E27FC236}">
                      <a16:creationId xmlns:a16="http://schemas.microsoft.com/office/drawing/2014/main" id="{D84CA5AD-0738-DD9E-A015-5735B8FEECB6}"/>
                    </a:ext>
                  </a:extLst>
                </p14:cNvPr>
                <p14:cNvContentPartPr/>
                <p14:nvPr/>
              </p14:nvContentPartPr>
              <p14:xfrm>
                <a:off x="3768412" y="4312372"/>
                <a:ext cx="360" cy="184680"/>
              </p14:xfrm>
            </p:contentPart>
          </mc:Choice>
          <mc:Fallback xmlns="">
            <p:pic>
              <p:nvPicPr>
                <p:cNvPr id="125" name="Ink 124">
                  <a:extLst>
                    <a:ext uri="{FF2B5EF4-FFF2-40B4-BE49-F238E27FC236}">
                      <a16:creationId xmlns:a16="http://schemas.microsoft.com/office/drawing/2014/main" id="{D84CA5AD-0738-DD9E-A015-5735B8FEECB6}"/>
                    </a:ext>
                  </a:extLst>
                </p:cNvPr>
                <p:cNvPicPr/>
                <p:nvPr/>
              </p:nvPicPr>
              <p:blipFill>
                <a:blip r:embed="rId116"/>
                <a:stretch>
                  <a:fillRect/>
                </a:stretch>
              </p:blipFill>
              <p:spPr>
                <a:xfrm>
                  <a:off x="3759412" y="4303354"/>
                  <a:ext cx="18000" cy="202354"/>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26" name="Ink 125">
                  <a:extLst>
                    <a:ext uri="{FF2B5EF4-FFF2-40B4-BE49-F238E27FC236}">
                      <a16:creationId xmlns:a16="http://schemas.microsoft.com/office/drawing/2014/main" id="{CCC45CAD-04B8-13CA-78F4-4D6CDA80FE08}"/>
                    </a:ext>
                  </a:extLst>
                </p14:cNvPr>
                <p14:cNvContentPartPr/>
                <p14:nvPr/>
              </p14:nvContentPartPr>
              <p14:xfrm>
                <a:off x="3830332" y="4238212"/>
                <a:ext cx="74160" cy="158040"/>
              </p14:xfrm>
            </p:contentPart>
          </mc:Choice>
          <mc:Fallback xmlns="">
            <p:pic>
              <p:nvPicPr>
                <p:cNvPr id="126" name="Ink 125">
                  <a:extLst>
                    <a:ext uri="{FF2B5EF4-FFF2-40B4-BE49-F238E27FC236}">
                      <a16:creationId xmlns:a16="http://schemas.microsoft.com/office/drawing/2014/main" id="{CCC45CAD-04B8-13CA-78F4-4D6CDA80FE08}"/>
                    </a:ext>
                  </a:extLst>
                </p:cNvPr>
                <p:cNvPicPr/>
                <p:nvPr/>
              </p:nvPicPr>
              <p:blipFill>
                <a:blip r:embed="rId151"/>
                <a:stretch>
                  <a:fillRect/>
                </a:stretch>
              </p:blipFill>
              <p:spPr>
                <a:xfrm>
                  <a:off x="3821332" y="4229212"/>
                  <a:ext cx="9180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27" name="Ink 126">
                  <a:extLst>
                    <a:ext uri="{FF2B5EF4-FFF2-40B4-BE49-F238E27FC236}">
                      <a16:creationId xmlns:a16="http://schemas.microsoft.com/office/drawing/2014/main" id="{3647BF5A-5DC3-0F54-0FB6-035ECF2283D7}"/>
                    </a:ext>
                  </a:extLst>
                </p14:cNvPr>
                <p14:cNvContentPartPr/>
                <p14:nvPr/>
              </p14:nvContentPartPr>
              <p14:xfrm>
                <a:off x="3954172" y="4238212"/>
                <a:ext cx="25920" cy="173520"/>
              </p14:xfrm>
            </p:contentPart>
          </mc:Choice>
          <mc:Fallback xmlns="">
            <p:pic>
              <p:nvPicPr>
                <p:cNvPr id="127" name="Ink 126">
                  <a:extLst>
                    <a:ext uri="{FF2B5EF4-FFF2-40B4-BE49-F238E27FC236}">
                      <a16:creationId xmlns:a16="http://schemas.microsoft.com/office/drawing/2014/main" id="{3647BF5A-5DC3-0F54-0FB6-035ECF2283D7}"/>
                    </a:ext>
                  </a:extLst>
                </p:cNvPr>
                <p:cNvPicPr/>
                <p:nvPr/>
              </p:nvPicPr>
              <p:blipFill>
                <a:blip r:embed="rId153"/>
                <a:stretch>
                  <a:fillRect/>
                </a:stretch>
              </p:blipFill>
              <p:spPr>
                <a:xfrm>
                  <a:off x="3945295" y="4229212"/>
                  <a:ext cx="43318"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28" name="Ink 127">
                  <a:extLst>
                    <a:ext uri="{FF2B5EF4-FFF2-40B4-BE49-F238E27FC236}">
                      <a16:creationId xmlns:a16="http://schemas.microsoft.com/office/drawing/2014/main" id="{A309EC0F-CDBE-C2AF-A209-B452D217294B}"/>
                    </a:ext>
                  </a:extLst>
                </p14:cNvPr>
                <p14:cNvContentPartPr/>
                <p14:nvPr/>
              </p14:nvContentPartPr>
              <p14:xfrm>
                <a:off x="4053172" y="4263052"/>
                <a:ext cx="7920" cy="164880"/>
              </p14:xfrm>
            </p:contentPart>
          </mc:Choice>
          <mc:Fallback xmlns="">
            <p:pic>
              <p:nvPicPr>
                <p:cNvPr id="128" name="Ink 127">
                  <a:extLst>
                    <a:ext uri="{FF2B5EF4-FFF2-40B4-BE49-F238E27FC236}">
                      <a16:creationId xmlns:a16="http://schemas.microsoft.com/office/drawing/2014/main" id="{A309EC0F-CDBE-C2AF-A209-B452D217294B}"/>
                    </a:ext>
                  </a:extLst>
                </p:cNvPr>
                <p:cNvPicPr/>
                <p:nvPr/>
              </p:nvPicPr>
              <p:blipFill>
                <a:blip r:embed="rId155"/>
                <a:stretch>
                  <a:fillRect/>
                </a:stretch>
              </p:blipFill>
              <p:spPr>
                <a:xfrm>
                  <a:off x="4044172" y="4254052"/>
                  <a:ext cx="2556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30" name="Ink 129">
                  <a:extLst>
                    <a:ext uri="{FF2B5EF4-FFF2-40B4-BE49-F238E27FC236}">
                      <a16:creationId xmlns:a16="http://schemas.microsoft.com/office/drawing/2014/main" id="{C6FA84FE-C02C-DB31-B2D5-6E276BF0178B}"/>
                    </a:ext>
                  </a:extLst>
                </p14:cNvPr>
                <p14:cNvContentPartPr/>
                <p14:nvPr/>
              </p14:nvContentPartPr>
              <p14:xfrm>
                <a:off x="3854812" y="4337212"/>
                <a:ext cx="360" cy="135000"/>
              </p14:xfrm>
            </p:contentPart>
          </mc:Choice>
          <mc:Fallback xmlns="">
            <p:pic>
              <p:nvPicPr>
                <p:cNvPr id="130" name="Ink 129">
                  <a:extLst>
                    <a:ext uri="{FF2B5EF4-FFF2-40B4-BE49-F238E27FC236}">
                      <a16:creationId xmlns:a16="http://schemas.microsoft.com/office/drawing/2014/main" id="{C6FA84FE-C02C-DB31-B2D5-6E276BF0178B}"/>
                    </a:ext>
                  </a:extLst>
                </p:cNvPr>
                <p:cNvPicPr/>
                <p:nvPr/>
              </p:nvPicPr>
              <p:blipFill>
                <a:blip r:embed="rId157"/>
                <a:stretch>
                  <a:fillRect/>
                </a:stretch>
              </p:blipFill>
              <p:spPr>
                <a:xfrm>
                  <a:off x="3845812" y="4328236"/>
                  <a:ext cx="18000" cy="152593"/>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32" name="Ink 131">
                  <a:extLst>
                    <a:ext uri="{FF2B5EF4-FFF2-40B4-BE49-F238E27FC236}">
                      <a16:creationId xmlns:a16="http://schemas.microsoft.com/office/drawing/2014/main" id="{23D4A68D-FFC6-72D2-AAC5-07C40BF0AB3C}"/>
                    </a:ext>
                  </a:extLst>
                </p14:cNvPr>
                <p14:cNvContentPartPr/>
                <p14:nvPr/>
              </p14:nvContentPartPr>
              <p14:xfrm>
                <a:off x="3818092" y="4287532"/>
                <a:ext cx="360" cy="127080"/>
              </p14:xfrm>
            </p:contentPart>
          </mc:Choice>
          <mc:Fallback xmlns="">
            <p:pic>
              <p:nvPicPr>
                <p:cNvPr id="132" name="Ink 131">
                  <a:extLst>
                    <a:ext uri="{FF2B5EF4-FFF2-40B4-BE49-F238E27FC236}">
                      <a16:creationId xmlns:a16="http://schemas.microsoft.com/office/drawing/2014/main" id="{23D4A68D-FFC6-72D2-AAC5-07C40BF0AB3C}"/>
                    </a:ext>
                  </a:extLst>
                </p:cNvPr>
                <p:cNvPicPr/>
                <p:nvPr/>
              </p:nvPicPr>
              <p:blipFill>
                <a:blip r:embed="rId159"/>
                <a:stretch>
                  <a:fillRect/>
                </a:stretch>
              </p:blipFill>
              <p:spPr>
                <a:xfrm>
                  <a:off x="3809092" y="4278532"/>
                  <a:ext cx="1800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34" name="Ink 133">
                  <a:extLst>
                    <a:ext uri="{FF2B5EF4-FFF2-40B4-BE49-F238E27FC236}">
                      <a16:creationId xmlns:a16="http://schemas.microsoft.com/office/drawing/2014/main" id="{AF3BFDCF-69B1-9D55-F830-230E29A7AD10}"/>
                    </a:ext>
                  </a:extLst>
                </p14:cNvPr>
                <p14:cNvContentPartPr/>
                <p14:nvPr/>
              </p14:nvContentPartPr>
              <p14:xfrm>
                <a:off x="3706852" y="4337212"/>
                <a:ext cx="20520" cy="159840"/>
              </p14:xfrm>
            </p:contentPart>
          </mc:Choice>
          <mc:Fallback xmlns="">
            <p:pic>
              <p:nvPicPr>
                <p:cNvPr id="134" name="Ink 133">
                  <a:extLst>
                    <a:ext uri="{FF2B5EF4-FFF2-40B4-BE49-F238E27FC236}">
                      <a16:creationId xmlns:a16="http://schemas.microsoft.com/office/drawing/2014/main" id="{AF3BFDCF-69B1-9D55-F830-230E29A7AD10}"/>
                    </a:ext>
                  </a:extLst>
                </p:cNvPr>
                <p:cNvPicPr/>
                <p:nvPr/>
              </p:nvPicPr>
              <p:blipFill>
                <a:blip r:embed="rId161"/>
                <a:stretch>
                  <a:fillRect/>
                </a:stretch>
              </p:blipFill>
              <p:spPr>
                <a:xfrm>
                  <a:off x="3697852" y="4328212"/>
                  <a:ext cx="3816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35" name="Ink 134">
                  <a:extLst>
                    <a:ext uri="{FF2B5EF4-FFF2-40B4-BE49-F238E27FC236}">
                      <a16:creationId xmlns:a16="http://schemas.microsoft.com/office/drawing/2014/main" id="{CCFD3BF1-B771-B1F0-6999-69552B512041}"/>
                    </a:ext>
                  </a:extLst>
                </p14:cNvPr>
                <p14:cNvContentPartPr/>
                <p14:nvPr/>
              </p14:nvContentPartPr>
              <p14:xfrm>
                <a:off x="3607852" y="4386532"/>
                <a:ext cx="360" cy="159840"/>
              </p14:xfrm>
            </p:contentPart>
          </mc:Choice>
          <mc:Fallback xmlns="">
            <p:pic>
              <p:nvPicPr>
                <p:cNvPr id="135" name="Ink 134">
                  <a:extLst>
                    <a:ext uri="{FF2B5EF4-FFF2-40B4-BE49-F238E27FC236}">
                      <a16:creationId xmlns:a16="http://schemas.microsoft.com/office/drawing/2014/main" id="{CCFD3BF1-B771-B1F0-6999-69552B512041}"/>
                    </a:ext>
                  </a:extLst>
                </p:cNvPr>
                <p:cNvPicPr/>
                <p:nvPr/>
              </p:nvPicPr>
              <p:blipFill>
                <a:blip r:embed="rId163"/>
                <a:stretch>
                  <a:fillRect/>
                </a:stretch>
              </p:blipFill>
              <p:spPr>
                <a:xfrm>
                  <a:off x="3598852" y="4377532"/>
                  <a:ext cx="1800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36" name="Ink 135">
                  <a:extLst>
                    <a:ext uri="{FF2B5EF4-FFF2-40B4-BE49-F238E27FC236}">
                      <a16:creationId xmlns:a16="http://schemas.microsoft.com/office/drawing/2014/main" id="{3DC13FA4-B17B-2C3C-6FE1-2CC4B31C82C5}"/>
                    </a:ext>
                  </a:extLst>
                </p14:cNvPr>
                <p14:cNvContentPartPr/>
                <p14:nvPr/>
              </p14:nvContentPartPr>
              <p14:xfrm>
                <a:off x="3595972" y="4263052"/>
                <a:ext cx="360" cy="80640"/>
              </p14:xfrm>
            </p:contentPart>
          </mc:Choice>
          <mc:Fallback xmlns="">
            <p:pic>
              <p:nvPicPr>
                <p:cNvPr id="136" name="Ink 135">
                  <a:extLst>
                    <a:ext uri="{FF2B5EF4-FFF2-40B4-BE49-F238E27FC236}">
                      <a16:creationId xmlns:a16="http://schemas.microsoft.com/office/drawing/2014/main" id="{3DC13FA4-B17B-2C3C-6FE1-2CC4B31C82C5}"/>
                    </a:ext>
                  </a:extLst>
                </p:cNvPr>
                <p:cNvPicPr/>
                <p:nvPr/>
              </p:nvPicPr>
              <p:blipFill>
                <a:blip r:embed="rId165"/>
                <a:stretch>
                  <a:fillRect/>
                </a:stretch>
              </p:blipFill>
              <p:spPr>
                <a:xfrm>
                  <a:off x="3586972" y="4254052"/>
                  <a:ext cx="1800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38" name="Ink 137">
                  <a:extLst>
                    <a:ext uri="{FF2B5EF4-FFF2-40B4-BE49-F238E27FC236}">
                      <a16:creationId xmlns:a16="http://schemas.microsoft.com/office/drawing/2014/main" id="{5ACD10C4-168B-1B14-DAFF-F93B892B089B}"/>
                    </a:ext>
                  </a:extLst>
                </p14:cNvPr>
                <p14:cNvContentPartPr/>
                <p14:nvPr/>
              </p14:nvContentPartPr>
              <p14:xfrm>
                <a:off x="3990892" y="4312372"/>
                <a:ext cx="360" cy="135000"/>
              </p14:xfrm>
            </p:contentPart>
          </mc:Choice>
          <mc:Fallback xmlns="">
            <p:pic>
              <p:nvPicPr>
                <p:cNvPr id="138" name="Ink 137">
                  <a:extLst>
                    <a:ext uri="{FF2B5EF4-FFF2-40B4-BE49-F238E27FC236}">
                      <a16:creationId xmlns:a16="http://schemas.microsoft.com/office/drawing/2014/main" id="{5ACD10C4-168B-1B14-DAFF-F93B892B089B}"/>
                    </a:ext>
                  </a:extLst>
                </p:cNvPr>
                <p:cNvPicPr/>
                <p:nvPr/>
              </p:nvPicPr>
              <p:blipFill>
                <a:blip r:embed="rId64"/>
                <a:stretch>
                  <a:fillRect/>
                </a:stretch>
              </p:blipFill>
              <p:spPr>
                <a:xfrm>
                  <a:off x="3981892" y="4303348"/>
                  <a:ext cx="18000" cy="152687"/>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39" name="Ink 138">
                  <a:extLst>
                    <a:ext uri="{FF2B5EF4-FFF2-40B4-BE49-F238E27FC236}">
                      <a16:creationId xmlns:a16="http://schemas.microsoft.com/office/drawing/2014/main" id="{211A3A0D-1289-1377-DDBD-B6F146D18F60}"/>
                    </a:ext>
                  </a:extLst>
                </p14:cNvPr>
                <p14:cNvContentPartPr/>
                <p14:nvPr/>
              </p14:nvContentPartPr>
              <p14:xfrm>
                <a:off x="4077652" y="4188532"/>
                <a:ext cx="25560" cy="186120"/>
              </p14:xfrm>
            </p:contentPart>
          </mc:Choice>
          <mc:Fallback xmlns="">
            <p:pic>
              <p:nvPicPr>
                <p:cNvPr id="139" name="Ink 138">
                  <a:extLst>
                    <a:ext uri="{FF2B5EF4-FFF2-40B4-BE49-F238E27FC236}">
                      <a16:creationId xmlns:a16="http://schemas.microsoft.com/office/drawing/2014/main" id="{211A3A0D-1289-1377-DDBD-B6F146D18F60}"/>
                    </a:ext>
                  </a:extLst>
                </p:cNvPr>
                <p:cNvPicPr/>
                <p:nvPr/>
              </p:nvPicPr>
              <p:blipFill>
                <a:blip r:embed="rId168"/>
                <a:stretch>
                  <a:fillRect/>
                </a:stretch>
              </p:blipFill>
              <p:spPr>
                <a:xfrm>
                  <a:off x="4068652" y="4179532"/>
                  <a:ext cx="4320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40" name="Ink 139">
                  <a:extLst>
                    <a:ext uri="{FF2B5EF4-FFF2-40B4-BE49-F238E27FC236}">
                      <a16:creationId xmlns:a16="http://schemas.microsoft.com/office/drawing/2014/main" id="{E39DC0A8-DAA2-A8A1-037A-96884FD03B70}"/>
                    </a:ext>
                  </a:extLst>
                </p14:cNvPr>
                <p14:cNvContentPartPr/>
                <p14:nvPr/>
              </p14:nvContentPartPr>
              <p14:xfrm>
                <a:off x="4151452" y="4373932"/>
                <a:ext cx="13680" cy="113040"/>
              </p14:xfrm>
            </p:contentPart>
          </mc:Choice>
          <mc:Fallback xmlns="">
            <p:pic>
              <p:nvPicPr>
                <p:cNvPr id="140" name="Ink 139">
                  <a:extLst>
                    <a:ext uri="{FF2B5EF4-FFF2-40B4-BE49-F238E27FC236}">
                      <a16:creationId xmlns:a16="http://schemas.microsoft.com/office/drawing/2014/main" id="{E39DC0A8-DAA2-A8A1-037A-96884FD03B70}"/>
                    </a:ext>
                  </a:extLst>
                </p:cNvPr>
                <p:cNvPicPr/>
                <p:nvPr/>
              </p:nvPicPr>
              <p:blipFill>
                <a:blip r:embed="rId170"/>
                <a:stretch>
                  <a:fillRect/>
                </a:stretch>
              </p:blipFill>
              <p:spPr>
                <a:xfrm>
                  <a:off x="4142209" y="4364932"/>
                  <a:ext cx="31797"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41" name="Ink 140">
                  <a:extLst>
                    <a:ext uri="{FF2B5EF4-FFF2-40B4-BE49-F238E27FC236}">
                      <a16:creationId xmlns:a16="http://schemas.microsoft.com/office/drawing/2014/main" id="{A19B28C3-F6D5-2BB1-84F6-6B8AEE53D9C6}"/>
                    </a:ext>
                  </a:extLst>
                </p14:cNvPr>
                <p14:cNvContentPartPr/>
                <p14:nvPr/>
              </p14:nvContentPartPr>
              <p14:xfrm>
                <a:off x="4238572" y="4299772"/>
                <a:ext cx="37080" cy="210960"/>
              </p14:xfrm>
            </p:contentPart>
          </mc:Choice>
          <mc:Fallback xmlns="">
            <p:pic>
              <p:nvPicPr>
                <p:cNvPr id="141" name="Ink 140">
                  <a:extLst>
                    <a:ext uri="{FF2B5EF4-FFF2-40B4-BE49-F238E27FC236}">
                      <a16:creationId xmlns:a16="http://schemas.microsoft.com/office/drawing/2014/main" id="{A19B28C3-F6D5-2BB1-84F6-6B8AEE53D9C6}"/>
                    </a:ext>
                  </a:extLst>
                </p:cNvPr>
                <p:cNvPicPr/>
                <p:nvPr/>
              </p:nvPicPr>
              <p:blipFill>
                <a:blip r:embed="rId172"/>
                <a:stretch>
                  <a:fillRect/>
                </a:stretch>
              </p:blipFill>
              <p:spPr>
                <a:xfrm>
                  <a:off x="4229572" y="4290772"/>
                  <a:ext cx="5472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42" name="Ink 141">
                  <a:extLst>
                    <a:ext uri="{FF2B5EF4-FFF2-40B4-BE49-F238E27FC236}">
                      <a16:creationId xmlns:a16="http://schemas.microsoft.com/office/drawing/2014/main" id="{E0A984BB-EF91-6084-69D6-2982CD165123}"/>
                    </a:ext>
                  </a:extLst>
                </p14:cNvPr>
                <p14:cNvContentPartPr/>
                <p14:nvPr/>
              </p14:nvContentPartPr>
              <p14:xfrm>
                <a:off x="4324972" y="4263052"/>
                <a:ext cx="9720" cy="123840"/>
              </p14:xfrm>
            </p:contentPart>
          </mc:Choice>
          <mc:Fallback xmlns="">
            <p:pic>
              <p:nvPicPr>
                <p:cNvPr id="142" name="Ink 141">
                  <a:extLst>
                    <a:ext uri="{FF2B5EF4-FFF2-40B4-BE49-F238E27FC236}">
                      <a16:creationId xmlns:a16="http://schemas.microsoft.com/office/drawing/2014/main" id="{E0A984BB-EF91-6084-69D6-2982CD165123}"/>
                    </a:ext>
                  </a:extLst>
                </p:cNvPr>
                <p:cNvPicPr/>
                <p:nvPr/>
              </p:nvPicPr>
              <p:blipFill>
                <a:blip r:embed="rId174"/>
                <a:stretch>
                  <a:fillRect/>
                </a:stretch>
              </p:blipFill>
              <p:spPr>
                <a:xfrm>
                  <a:off x="4316293" y="4254052"/>
                  <a:ext cx="2673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43" name="Ink 142">
                  <a:extLst>
                    <a:ext uri="{FF2B5EF4-FFF2-40B4-BE49-F238E27FC236}">
                      <a16:creationId xmlns:a16="http://schemas.microsoft.com/office/drawing/2014/main" id="{404A834B-61F9-6AC9-2ED2-E30AC28DC01E}"/>
                    </a:ext>
                  </a:extLst>
                </p14:cNvPr>
                <p14:cNvContentPartPr/>
                <p14:nvPr/>
              </p14:nvContentPartPr>
              <p14:xfrm>
                <a:off x="4275292" y="4275652"/>
                <a:ext cx="360" cy="119520"/>
              </p14:xfrm>
            </p:contentPart>
          </mc:Choice>
          <mc:Fallback xmlns="">
            <p:pic>
              <p:nvPicPr>
                <p:cNvPr id="143" name="Ink 142">
                  <a:extLst>
                    <a:ext uri="{FF2B5EF4-FFF2-40B4-BE49-F238E27FC236}">
                      <a16:creationId xmlns:a16="http://schemas.microsoft.com/office/drawing/2014/main" id="{404A834B-61F9-6AC9-2ED2-E30AC28DC01E}"/>
                    </a:ext>
                  </a:extLst>
                </p:cNvPr>
                <p:cNvPicPr/>
                <p:nvPr/>
              </p:nvPicPr>
              <p:blipFill>
                <a:blip r:embed="rId176"/>
                <a:stretch>
                  <a:fillRect/>
                </a:stretch>
              </p:blipFill>
              <p:spPr>
                <a:xfrm>
                  <a:off x="4266292" y="4266652"/>
                  <a:ext cx="1800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44" name="Ink 143">
                  <a:extLst>
                    <a:ext uri="{FF2B5EF4-FFF2-40B4-BE49-F238E27FC236}">
                      <a16:creationId xmlns:a16="http://schemas.microsoft.com/office/drawing/2014/main" id="{1C7CA2E5-DB8F-108B-B5B1-3229A2271871}"/>
                    </a:ext>
                  </a:extLst>
                </p14:cNvPr>
                <p14:cNvContentPartPr/>
                <p14:nvPr/>
              </p14:nvContentPartPr>
              <p14:xfrm>
                <a:off x="4139572" y="4299772"/>
                <a:ext cx="360" cy="160920"/>
              </p14:xfrm>
            </p:contentPart>
          </mc:Choice>
          <mc:Fallback xmlns="">
            <p:pic>
              <p:nvPicPr>
                <p:cNvPr id="144" name="Ink 143">
                  <a:extLst>
                    <a:ext uri="{FF2B5EF4-FFF2-40B4-BE49-F238E27FC236}">
                      <a16:creationId xmlns:a16="http://schemas.microsoft.com/office/drawing/2014/main" id="{1C7CA2E5-DB8F-108B-B5B1-3229A2271871}"/>
                    </a:ext>
                  </a:extLst>
                </p:cNvPr>
                <p:cNvPicPr/>
                <p:nvPr/>
              </p:nvPicPr>
              <p:blipFill>
                <a:blip r:embed="rId50"/>
                <a:stretch>
                  <a:fillRect/>
                </a:stretch>
              </p:blipFill>
              <p:spPr>
                <a:xfrm>
                  <a:off x="4130572" y="4290752"/>
                  <a:ext cx="18000" cy="17860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45" name="Ink 144">
                  <a:extLst>
                    <a:ext uri="{FF2B5EF4-FFF2-40B4-BE49-F238E27FC236}">
                      <a16:creationId xmlns:a16="http://schemas.microsoft.com/office/drawing/2014/main" id="{3139F575-CB27-9CC1-FF05-CC5DF37A2EA3}"/>
                    </a:ext>
                  </a:extLst>
                </p14:cNvPr>
                <p14:cNvContentPartPr/>
                <p14:nvPr/>
              </p14:nvContentPartPr>
              <p14:xfrm>
                <a:off x="4176292" y="4312372"/>
                <a:ext cx="38880" cy="133920"/>
              </p14:xfrm>
            </p:contentPart>
          </mc:Choice>
          <mc:Fallback xmlns="">
            <p:pic>
              <p:nvPicPr>
                <p:cNvPr id="145" name="Ink 144">
                  <a:extLst>
                    <a:ext uri="{FF2B5EF4-FFF2-40B4-BE49-F238E27FC236}">
                      <a16:creationId xmlns:a16="http://schemas.microsoft.com/office/drawing/2014/main" id="{3139F575-CB27-9CC1-FF05-CC5DF37A2EA3}"/>
                    </a:ext>
                  </a:extLst>
                </p:cNvPr>
                <p:cNvPicPr/>
                <p:nvPr/>
              </p:nvPicPr>
              <p:blipFill>
                <a:blip r:embed="rId179"/>
                <a:stretch>
                  <a:fillRect/>
                </a:stretch>
              </p:blipFill>
              <p:spPr>
                <a:xfrm>
                  <a:off x="4167292" y="4303348"/>
                  <a:ext cx="56520" cy="151608"/>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46" name="Ink 145">
                  <a:extLst>
                    <a:ext uri="{FF2B5EF4-FFF2-40B4-BE49-F238E27FC236}">
                      <a16:creationId xmlns:a16="http://schemas.microsoft.com/office/drawing/2014/main" id="{0A822BAA-394F-6D0F-03BC-B855D6A4CA39}"/>
                    </a:ext>
                  </a:extLst>
                </p14:cNvPr>
                <p14:cNvContentPartPr/>
                <p14:nvPr/>
              </p14:nvContentPartPr>
              <p14:xfrm>
                <a:off x="4065052" y="4263052"/>
                <a:ext cx="360" cy="141120"/>
              </p14:xfrm>
            </p:contentPart>
          </mc:Choice>
          <mc:Fallback xmlns="">
            <p:pic>
              <p:nvPicPr>
                <p:cNvPr id="146" name="Ink 145">
                  <a:extLst>
                    <a:ext uri="{FF2B5EF4-FFF2-40B4-BE49-F238E27FC236}">
                      <a16:creationId xmlns:a16="http://schemas.microsoft.com/office/drawing/2014/main" id="{0A822BAA-394F-6D0F-03BC-B855D6A4CA39}"/>
                    </a:ext>
                  </a:extLst>
                </p:cNvPr>
                <p:cNvPicPr/>
                <p:nvPr/>
              </p:nvPicPr>
              <p:blipFill>
                <a:blip r:embed="rId83"/>
                <a:stretch>
                  <a:fillRect/>
                </a:stretch>
              </p:blipFill>
              <p:spPr>
                <a:xfrm>
                  <a:off x="4056052" y="4254052"/>
                  <a:ext cx="1800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47" name="Ink 146">
                  <a:extLst>
                    <a:ext uri="{FF2B5EF4-FFF2-40B4-BE49-F238E27FC236}">
                      <a16:creationId xmlns:a16="http://schemas.microsoft.com/office/drawing/2014/main" id="{EE0E319A-F08B-D7FD-F31E-B42E4956685E}"/>
                    </a:ext>
                  </a:extLst>
                </p14:cNvPr>
                <p14:cNvContentPartPr/>
                <p14:nvPr/>
              </p14:nvContentPartPr>
              <p14:xfrm>
                <a:off x="3978652" y="4263052"/>
                <a:ext cx="360" cy="160560"/>
              </p14:xfrm>
            </p:contentPart>
          </mc:Choice>
          <mc:Fallback xmlns="">
            <p:pic>
              <p:nvPicPr>
                <p:cNvPr id="147" name="Ink 146">
                  <a:extLst>
                    <a:ext uri="{FF2B5EF4-FFF2-40B4-BE49-F238E27FC236}">
                      <a16:creationId xmlns:a16="http://schemas.microsoft.com/office/drawing/2014/main" id="{EE0E319A-F08B-D7FD-F31E-B42E4956685E}"/>
                    </a:ext>
                  </a:extLst>
                </p:cNvPr>
                <p:cNvPicPr/>
                <p:nvPr/>
              </p:nvPicPr>
              <p:blipFill>
                <a:blip r:embed="rId104"/>
                <a:stretch>
                  <a:fillRect/>
                </a:stretch>
              </p:blipFill>
              <p:spPr>
                <a:xfrm>
                  <a:off x="3969652" y="4254072"/>
                  <a:ext cx="18000" cy="178161"/>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48" name="Ink 147">
                  <a:extLst>
                    <a:ext uri="{FF2B5EF4-FFF2-40B4-BE49-F238E27FC236}">
                      <a16:creationId xmlns:a16="http://schemas.microsoft.com/office/drawing/2014/main" id="{7725BC0C-7FDD-AF50-AEA4-7A74060FE5E1}"/>
                    </a:ext>
                  </a:extLst>
                </p14:cNvPr>
                <p14:cNvContentPartPr/>
                <p14:nvPr/>
              </p14:nvContentPartPr>
              <p14:xfrm>
                <a:off x="3916732" y="4337212"/>
                <a:ext cx="12960" cy="186120"/>
              </p14:xfrm>
            </p:contentPart>
          </mc:Choice>
          <mc:Fallback xmlns="">
            <p:pic>
              <p:nvPicPr>
                <p:cNvPr id="148" name="Ink 147">
                  <a:extLst>
                    <a:ext uri="{FF2B5EF4-FFF2-40B4-BE49-F238E27FC236}">
                      <a16:creationId xmlns:a16="http://schemas.microsoft.com/office/drawing/2014/main" id="{7725BC0C-7FDD-AF50-AEA4-7A74060FE5E1}"/>
                    </a:ext>
                  </a:extLst>
                </p:cNvPr>
                <p:cNvPicPr/>
                <p:nvPr/>
              </p:nvPicPr>
              <p:blipFill>
                <a:blip r:embed="rId183"/>
                <a:stretch>
                  <a:fillRect/>
                </a:stretch>
              </p:blipFill>
              <p:spPr>
                <a:xfrm>
                  <a:off x="3907732" y="4328212"/>
                  <a:ext cx="3060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49" name="Ink 148">
                  <a:extLst>
                    <a:ext uri="{FF2B5EF4-FFF2-40B4-BE49-F238E27FC236}">
                      <a16:creationId xmlns:a16="http://schemas.microsoft.com/office/drawing/2014/main" id="{081673E9-E27E-9A7C-FD27-C8F825C099E3}"/>
                    </a:ext>
                  </a:extLst>
                </p14:cNvPr>
                <p14:cNvContentPartPr/>
                <p14:nvPr/>
              </p14:nvContentPartPr>
              <p14:xfrm>
                <a:off x="4003492" y="4398772"/>
                <a:ext cx="360" cy="135360"/>
              </p14:xfrm>
            </p:contentPart>
          </mc:Choice>
          <mc:Fallback xmlns="">
            <p:pic>
              <p:nvPicPr>
                <p:cNvPr id="149" name="Ink 148">
                  <a:extLst>
                    <a:ext uri="{FF2B5EF4-FFF2-40B4-BE49-F238E27FC236}">
                      <a16:creationId xmlns:a16="http://schemas.microsoft.com/office/drawing/2014/main" id="{081673E9-E27E-9A7C-FD27-C8F825C099E3}"/>
                    </a:ext>
                  </a:extLst>
                </p:cNvPr>
                <p:cNvPicPr/>
                <p:nvPr/>
              </p:nvPicPr>
              <p:blipFill>
                <a:blip r:embed="rId157"/>
                <a:stretch>
                  <a:fillRect/>
                </a:stretch>
              </p:blipFill>
              <p:spPr>
                <a:xfrm>
                  <a:off x="3994492" y="4389772"/>
                  <a:ext cx="1800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50" name="Ink 149">
                  <a:extLst>
                    <a:ext uri="{FF2B5EF4-FFF2-40B4-BE49-F238E27FC236}">
                      <a16:creationId xmlns:a16="http://schemas.microsoft.com/office/drawing/2014/main" id="{8B7DD4D3-C3A7-915A-60D4-899940114F55}"/>
                    </a:ext>
                  </a:extLst>
                </p14:cNvPr>
                <p14:cNvContentPartPr/>
                <p14:nvPr/>
              </p14:nvContentPartPr>
              <p14:xfrm>
                <a:off x="4040572" y="4423612"/>
                <a:ext cx="7920" cy="128160"/>
              </p14:xfrm>
            </p:contentPart>
          </mc:Choice>
          <mc:Fallback xmlns="">
            <p:pic>
              <p:nvPicPr>
                <p:cNvPr id="150" name="Ink 149">
                  <a:extLst>
                    <a:ext uri="{FF2B5EF4-FFF2-40B4-BE49-F238E27FC236}">
                      <a16:creationId xmlns:a16="http://schemas.microsoft.com/office/drawing/2014/main" id="{8B7DD4D3-C3A7-915A-60D4-899940114F55}"/>
                    </a:ext>
                  </a:extLst>
                </p:cNvPr>
                <p:cNvPicPr/>
                <p:nvPr/>
              </p:nvPicPr>
              <p:blipFill>
                <a:blip r:embed="rId186"/>
                <a:stretch>
                  <a:fillRect/>
                </a:stretch>
              </p:blipFill>
              <p:spPr>
                <a:xfrm>
                  <a:off x="4031572" y="4414612"/>
                  <a:ext cx="25560"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51" name="Ink 150">
                  <a:extLst>
                    <a:ext uri="{FF2B5EF4-FFF2-40B4-BE49-F238E27FC236}">
                      <a16:creationId xmlns:a16="http://schemas.microsoft.com/office/drawing/2014/main" id="{69879D05-A1DB-179F-C3CF-0202275EADD6}"/>
                    </a:ext>
                  </a:extLst>
                </p14:cNvPr>
                <p14:cNvContentPartPr/>
                <p14:nvPr/>
              </p14:nvContentPartPr>
              <p14:xfrm>
                <a:off x="4139572" y="4373932"/>
                <a:ext cx="35640" cy="97200"/>
              </p14:xfrm>
            </p:contentPart>
          </mc:Choice>
          <mc:Fallback xmlns="">
            <p:pic>
              <p:nvPicPr>
                <p:cNvPr id="151" name="Ink 150">
                  <a:extLst>
                    <a:ext uri="{FF2B5EF4-FFF2-40B4-BE49-F238E27FC236}">
                      <a16:creationId xmlns:a16="http://schemas.microsoft.com/office/drawing/2014/main" id="{69879D05-A1DB-179F-C3CF-0202275EADD6}"/>
                    </a:ext>
                  </a:extLst>
                </p:cNvPr>
                <p:cNvPicPr/>
                <p:nvPr/>
              </p:nvPicPr>
              <p:blipFill>
                <a:blip r:embed="rId188"/>
                <a:stretch>
                  <a:fillRect/>
                </a:stretch>
              </p:blipFill>
              <p:spPr>
                <a:xfrm>
                  <a:off x="4130572" y="4364932"/>
                  <a:ext cx="5328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52" name="Ink 151">
                  <a:extLst>
                    <a:ext uri="{FF2B5EF4-FFF2-40B4-BE49-F238E27FC236}">
                      <a16:creationId xmlns:a16="http://schemas.microsoft.com/office/drawing/2014/main" id="{34E2A0ED-1FC3-07CC-2D77-B75C2681D319}"/>
                    </a:ext>
                  </a:extLst>
                </p14:cNvPr>
                <p14:cNvContentPartPr/>
                <p14:nvPr/>
              </p14:nvContentPartPr>
              <p14:xfrm>
                <a:off x="4275292" y="4337212"/>
                <a:ext cx="12960" cy="145080"/>
              </p14:xfrm>
            </p:contentPart>
          </mc:Choice>
          <mc:Fallback xmlns="">
            <p:pic>
              <p:nvPicPr>
                <p:cNvPr id="152" name="Ink 151">
                  <a:extLst>
                    <a:ext uri="{FF2B5EF4-FFF2-40B4-BE49-F238E27FC236}">
                      <a16:creationId xmlns:a16="http://schemas.microsoft.com/office/drawing/2014/main" id="{34E2A0ED-1FC3-07CC-2D77-B75C2681D319}"/>
                    </a:ext>
                  </a:extLst>
                </p:cNvPr>
                <p:cNvPicPr/>
                <p:nvPr/>
              </p:nvPicPr>
              <p:blipFill>
                <a:blip r:embed="rId190"/>
                <a:stretch>
                  <a:fillRect/>
                </a:stretch>
              </p:blipFill>
              <p:spPr>
                <a:xfrm>
                  <a:off x="4266292" y="4328212"/>
                  <a:ext cx="3060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53" name="Ink 152">
                  <a:extLst>
                    <a:ext uri="{FF2B5EF4-FFF2-40B4-BE49-F238E27FC236}">
                      <a16:creationId xmlns:a16="http://schemas.microsoft.com/office/drawing/2014/main" id="{34DBBFFD-5B56-530C-2236-8ECBF50E24FA}"/>
                    </a:ext>
                  </a:extLst>
                </p14:cNvPr>
                <p14:cNvContentPartPr/>
                <p14:nvPr/>
              </p14:nvContentPartPr>
              <p14:xfrm>
                <a:off x="4336852" y="4362052"/>
                <a:ext cx="13320" cy="163080"/>
              </p14:xfrm>
            </p:contentPart>
          </mc:Choice>
          <mc:Fallback xmlns="">
            <p:pic>
              <p:nvPicPr>
                <p:cNvPr id="153" name="Ink 152">
                  <a:extLst>
                    <a:ext uri="{FF2B5EF4-FFF2-40B4-BE49-F238E27FC236}">
                      <a16:creationId xmlns:a16="http://schemas.microsoft.com/office/drawing/2014/main" id="{34DBBFFD-5B56-530C-2236-8ECBF50E24FA}"/>
                    </a:ext>
                  </a:extLst>
                </p:cNvPr>
                <p:cNvPicPr/>
                <p:nvPr/>
              </p:nvPicPr>
              <p:blipFill>
                <a:blip r:embed="rId192"/>
                <a:stretch>
                  <a:fillRect/>
                </a:stretch>
              </p:blipFill>
              <p:spPr>
                <a:xfrm>
                  <a:off x="4327852" y="4353052"/>
                  <a:ext cx="3096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54" name="Ink 153">
                  <a:extLst>
                    <a:ext uri="{FF2B5EF4-FFF2-40B4-BE49-F238E27FC236}">
                      <a16:creationId xmlns:a16="http://schemas.microsoft.com/office/drawing/2014/main" id="{7C1C0953-1F2A-5F54-02FB-0E04C3EE86F8}"/>
                    </a:ext>
                  </a:extLst>
                </p14:cNvPr>
                <p14:cNvContentPartPr/>
                <p14:nvPr/>
              </p14:nvContentPartPr>
              <p14:xfrm>
                <a:off x="3954172" y="4324612"/>
                <a:ext cx="360" cy="147960"/>
              </p14:xfrm>
            </p:contentPart>
          </mc:Choice>
          <mc:Fallback xmlns="">
            <p:pic>
              <p:nvPicPr>
                <p:cNvPr id="154" name="Ink 153">
                  <a:extLst>
                    <a:ext uri="{FF2B5EF4-FFF2-40B4-BE49-F238E27FC236}">
                      <a16:creationId xmlns:a16="http://schemas.microsoft.com/office/drawing/2014/main" id="{7C1C0953-1F2A-5F54-02FB-0E04C3EE86F8}"/>
                    </a:ext>
                  </a:extLst>
                </p:cNvPr>
                <p:cNvPicPr/>
                <p:nvPr/>
              </p:nvPicPr>
              <p:blipFill>
                <a:blip r:embed="rId85"/>
                <a:stretch>
                  <a:fillRect/>
                </a:stretch>
              </p:blipFill>
              <p:spPr>
                <a:xfrm>
                  <a:off x="3945172" y="4315612"/>
                  <a:ext cx="1800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55" name="Ink 154">
                  <a:extLst>
                    <a:ext uri="{FF2B5EF4-FFF2-40B4-BE49-F238E27FC236}">
                      <a16:creationId xmlns:a16="http://schemas.microsoft.com/office/drawing/2014/main" id="{CCD3A9EC-765A-EABC-8D4C-E0489BD68A97}"/>
                    </a:ext>
                  </a:extLst>
                </p14:cNvPr>
                <p14:cNvContentPartPr/>
                <p14:nvPr/>
              </p14:nvContentPartPr>
              <p14:xfrm>
                <a:off x="3891532" y="4312372"/>
                <a:ext cx="25920" cy="134280"/>
              </p14:xfrm>
            </p:contentPart>
          </mc:Choice>
          <mc:Fallback xmlns="">
            <p:pic>
              <p:nvPicPr>
                <p:cNvPr id="155" name="Ink 154">
                  <a:extLst>
                    <a:ext uri="{FF2B5EF4-FFF2-40B4-BE49-F238E27FC236}">
                      <a16:creationId xmlns:a16="http://schemas.microsoft.com/office/drawing/2014/main" id="{CCD3A9EC-765A-EABC-8D4C-E0489BD68A97}"/>
                    </a:ext>
                  </a:extLst>
                </p:cNvPr>
                <p:cNvPicPr/>
                <p:nvPr/>
              </p:nvPicPr>
              <p:blipFill>
                <a:blip r:embed="rId195"/>
                <a:stretch>
                  <a:fillRect/>
                </a:stretch>
              </p:blipFill>
              <p:spPr>
                <a:xfrm>
                  <a:off x="3882655" y="4303348"/>
                  <a:ext cx="43318" cy="151967"/>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56" name="Ink 155">
                  <a:extLst>
                    <a:ext uri="{FF2B5EF4-FFF2-40B4-BE49-F238E27FC236}">
                      <a16:creationId xmlns:a16="http://schemas.microsoft.com/office/drawing/2014/main" id="{B82F8D20-D7A3-59DA-9D57-D0E4223DB7F8}"/>
                    </a:ext>
                  </a:extLst>
                </p14:cNvPr>
                <p14:cNvContentPartPr/>
                <p14:nvPr/>
              </p14:nvContentPartPr>
              <p14:xfrm>
                <a:off x="3719092" y="4349452"/>
                <a:ext cx="360" cy="122760"/>
              </p14:xfrm>
            </p:contentPart>
          </mc:Choice>
          <mc:Fallback xmlns="">
            <p:pic>
              <p:nvPicPr>
                <p:cNvPr id="156" name="Ink 155">
                  <a:extLst>
                    <a:ext uri="{FF2B5EF4-FFF2-40B4-BE49-F238E27FC236}">
                      <a16:creationId xmlns:a16="http://schemas.microsoft.com/office/drawing/2014/main" id="{B82F8D20-D7A3-59DA-9D57-D0E4223DB7F8}"/>
                    </a:ext>
                  </a:extLst>
                </p:cNvPr>
                <p:cNvPicPr/>
                <p:nvPr/>
              </p:nvPicPr>
              <p:blipFill>
                <a:blip r:embed="rId197"/>
                <a:stretch>
                  <a:fillRect/>
                </a:stretch>
              </p:blipFill>
              <p:spPr>
                <a:xfrm>
                  <a:off x="3710092" y="4340452"/>
                  <a:ext cx="1800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57" name="Ink 156">
                  <a:extLst>
                    <a:ext uri="{FF2B5EF4-FFF2-40B4-BE49-F238E27FC236}">
                      <a16:creationId xmlns:a16="http://schemas.microsoft.com/office/drawing/2014/main" id="{07387A84-F0AD-DB35-B458-6030B233010F}"/>
                    </a:ext>
                  </a:extLst>
                </p14:cNvPr>
                <p14:cNvContentPartPr/>
                <p14:nvPr/>
              </p14:nvContentPartPr>
              <p14:xfrm>
                <a:off x="3592012" y="4362052"/>
                <a:ext cx="65880" cy="131760"/>
              </p14:xfrm>
            </p:contentPart>
          </mc:Choice>
          <mc:Fallback xmlns="">
            <p:pic>
              <p:nvPicPr>
                <p:cNvPr id="157" name="Ink 156">
                  <a:extLst>
                    <a:ext uri="{FF2B5EF4-FFF2-40B4-BE49-F238E27FC236}">
                      <a16:creationId xmlns:a16="http://schemas.microsoft.com/office/drawing/2014/main" id="{07387A84-F0AD-DB35-B458-6030B233010F}"/>
                    </a:ext>
                  </a:extLst>
                </p:cNvPr>
                <p:cNvPicPr/>
                <p:nvPr/>
              </p:nvPicPr>
              <p:blipFill>
                <a:blip r:embed="rId199"/>
                <a:stretch>
                  <a:fillRect/>
                </a:stretch>
              </p:blipFill>
              <p:spPr>
                <a:xfrm>
                  <a:off x="3583012" y="4353052"/>
                  <a:ext cx="83520" cy="149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0">
            <p14:nvContentPartPr>
              <p14:cNvPr id="159" name="Ink 158">
                <a:extLst>
                  <a:ext uri="{FF2B5EF4-FFF2-40B4-BE49-F238E27FC236}">
                    <a16:creationId xmlns:a16="http://schemas.microsoft.com/office/drawing/2014/main" id="{62A37C47-90E7-F185-2A55-9960E9071F48}"/>
                  </a:ext>
                </a:extLst>
              </p14:cNvPr>
              <p14:cNvContentPartPr/>
              <p14:nvPr/>
            </p14:nvContentPartPr>
            <p14:xfrm>
              <a:off x="2532892" y="4287532"/>
              <a:ext cx="72000" cy="140040"/>
            </p14:xfrm>
          </p:contentPart>
        </mc:Choice>
        <mc:Fallback xmlns="">
          <p:pic>
            <p:nvPicPr>
              <p:cNvPr id="159" name="Ink 158">
                <a:extLst>
                  <a:ext uri="{FF2B5EF4-FFF2-40B4-BE49-F238E27FC236}">
                    <a16:creationId xmlns:a16="http://schemas.microsoft.com/office/drawing/2014/main" id="{62A37C47-90E7-F185-2A55-9960E9071F48}"/>
                  </a:ext>
                </a:extLst>
              </p:cNvPr>
              <p:cNvPicPr/>
              <p:nvPr/>
            </p:nvPicPr>
            <p:blipFill>
              <a:blip r:embed="rId201"/>
              <a:stretch>
                <a:fillRect/>
              </a:stretch>
            </p:blipFill>
            <p:spPr>
              <a:xfrm>
                <a:off x="2523892" y="4278532"/>
                <a:ext cx="8964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60" name="Ink 159">
                <a:extLst>
                  <a:ext uri="{FF2B5EF4-FFF2-40B4-BE49-F238E27FC236}">
                    <a16:creationId xmlns:a16="http://schemas.microsoft.com/office/drawing/2014/main" id="{21F68594-79F2-8620-BA60-5FCBB313B865}"/>
                  </a:ext>
                </a:extLst>
              </p14:cNvPr>
              <p14:cNvContentPartPr/>
              <p14:nvPr/>
            </p14:nvContentPartPr>
            <p14:xfrm>
              <a:off x="2817292" y="4287532"/>
              <a:ext cx="25560" cy="160200"/>
            </p14:xfrm>
          </p:contentPart>
        </mc:Choice>
        <mc:Fallback xmlns="">
          <p:pic>
            <p:nvPicPr>
              <p:cNvPr id="160" name="Ink 159">
                <a:extLst>
                  <a:ext uri="{FF2B5EF4-FFF2-40B4-BE49-F238E27FC236}">
                    <a16:creationId xmlns:a16="http://schemas.microsoft.com/office/drawing/2014/main" id="{21F68594-79F2-8620-BA60-5FCBB313B865}"/>
                  </a:ext>
                </a:extLst>
              </p:cNvPr>
              <p:cNvPicPr/>
              <p:nvPr/>
            </p:nvPicPr>
            <p:blipFill>
              <a:blip r:embed="rId203"/>
              <a:stretch>
                <a:fillRect/>
              </a:stretch>
            </p:blipFill>
            <p:spPr>
              <a:xfrm>
                <a:off x="2808292" y="4278532"/>
                <a:ext cx="4320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61" name="Ink 160">
                <a:extLst>
                  <a:ext uri="{FF2B5EF4-FFF2-40B4-BE49-F238E27FC236}">
                    <a16:creationId xmlns:a16="http://schemas.microsoft.com/office/drawing/2014/main" id="{6D8EC163-EA96-5121-ACAB-4F8A0FF3A37D}"/>
                  </a:ext>
                </a:extLst>
              </p14:cNvPr>
              <p14:cNvContentPartPr/>
              <p14:nvPr/>
            </p14:nvContentPartPr>
            <p14:xfrm>
              <a:off x="2360092" y="4275652"/>
              <a:ext cx="5040" cy="140760"/>
            </p14:xfrm>
          </p:contentPart>
        </mc:Choice>
        <mc:Fallback xmlns="">
          <p:pic>
            <p:nvPicPr>
              <p:cNvPr id="161" name="Ink 160">
                <a:extLst>
                  <a:ext uri="{FF2B5EF4-FFF2-40B4-BE49-F238E27FC236}">
                    <a16:creationId xmlns:a16="http://schemas.microsoft.com/office/drawing/2014/main" id="{6D8EC163-EA96-5121-ACAB-4F8A0FF3A37D}"/>
                  </a:ext>
                </a:extLst>
              </p:cNvPr>
              <p:cNvPicPr/>
              <p:nvPr/>
            </p:nvPicPr>
            <p:blipFill>
              <a:blip r:embed="rId205"/>
              <a:stretch>
                <a:fillRect/>
              </a:stretch>
            </p:blipFill>
            <p:spPr>
              <a:xfrm>
                <a:off x="2351692" y="4266652"/>
                <a:ext cx="21504"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62" name="Ink 161">
                <a:extLst>
                  <a:ext uri="{FF2B5EF4-FFF2-40B4-BE49-F238E27FC236}">
                    <a16:creationId xmlns:a16="http://schemas.microsoft.com/office/drawing/2014/main" id="{BFE94971-20AB-DDA1-2A6D-FDCA3FDBE7A2}"/>
                  </a:ext>
                </a:extLst>
              </p14:cNvPr>
              <p14:cNvContentPartPr/>
              <p14:nvPr/>
            </p14:nvContentPartPr>
            <p14:xfrm>
              <a:off x="3052012" y="4324612"/>
              <a:ext cx="19800" cy="150840"/>
            </p14:xfrm>
          </p:contentPart>
        </mc:Choice>
        <mc:Fallback xmlns="">
          <p:pic>
            <p:nvPicPr>
              <p:cNvPr id="162" name="Ink 161">
                <a:extLst>
                  <a:ext uri="{FF2B5EF4-FFF2-40B4-BE49-F238E27FC236}">
                    <a16:creationId xmlns:a16="http://schemas.microsoft.com/office/drawing/2014/main" id="{BFE94971-20AB-DDA1-2A6D-FDCA3FDBE7A2}"/>
                  </a:ext>
                </a:extLst>
              </p:cNvPr>
              <p:cNvPicPr/>
              <p:nvPr/>
            </p:nvPicPr>
            <p:blipFill>
              <a:blip r:embed="rId207"/>
              <a:stretch>
                <a:fillRect/>
              </a:stretch>
            </p:blipFill>
            <p:spPr>
              <a:xfrm>
                <a:off x="3043012" y="4315612"/>
                <a:ext cx="3744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63" name="Ink 162">
                <a:extLst>
                  <a:ext uri="{FF2B5EF4-FFF2-40B4-BE49-F238E27FC236}">
                    <a16:creationId xmlns:a16="http://schemas.microsoft.com/office/drawing/2014/main" id="{084B12D7-A9EB-ECA2-F984-8215286BCCD2}"/>
                  </a:ext>
                </a:extLst>
              </p14:cNvPr>
              <p14:cNvContentPartPr/>
              <p14:nvPr/>
            </p14:nvContentPartPr>
            <p14:xfrm>
              <a:off x="3224812" y="4287532"/>
              <a:ext cx="77040" cy="118080"/>
            </p14:xfrm>
          </p:contentPart>
        </mc:Choice>
        <mc:Fallback xmlns="">
          <p:pic>
            <p:nvPicPr>
              <p:cNvPr id="163" name="Ink 162">
                <a:extLst>
                  <a:ext uri="{FF2B5EF4-FFF2-40B4-BE49-F238E27FC236}">
                    <a16:creationId xmlns:a16="http://schemas.microsoft.com/office/drawing/2014/main" id="{084B12D7-A9EB-ECA2-F984-8215286BCCD2}"/>
                  </a:ext>
                </a:extLst>
              </p:cNvPr>
              <p:cNvPicPr/>
              <p:nvPr/>
            </p:nvPicPr>
            <p:blipFill>
              <a:blip r:embed="rId209"/>
              <a:stretch>
                <a:fillRect/>
              </a:stretch>
            </p:blipFill>
            <p:spPr>
              <a:xfrm>
                <a:off x="3215812" y="4278532"/>
                <a:ext cx="9468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64" name="Ink 163">
                <a:extLst>
                  <a:ext uri="{FF2B5EF4-FFF2-40B4-BE49-F238E27FC236}">
                    <a16:creationId xmlns:a16="http://schemas.microsoft.com/office/drawing/2014/main" id="{4541EB9C-6D5E-4A93-66EC-7BE5CEBDB767}"/>
                  </a:ext>
                </a:extLst>
              </p14:cNvPr>
              <p14:cNvContentPartPr/>
              <p14:nvPr/>
            </p14:nvContentPartPr>
            <p14:xfrm>
              <a:off x="3521452" y="4287532"/>
              <a:ext cx="44640" cy="164880"/>
            </p14:xfrm>
          </p:contentPart>
        </mc:Choice>
        <mc:Fallback xmlns="">
          <p:pic>
            <p:nvPicPr>
              <p:cNvPr id="164" name="Ink 163">
                <a:extLst>
                  <a:ext uri="{FF2B5EF4-FFF2-40B4-BE49-F238E27FC236}">
                    <a16:creationId xmlns:a16="http://schemas.microsoft.com/office/drawing/2014/main" id="{4541EB9C-6D5E-4A93-66EC-7BE5CEBDB767}"/>
                  </a:ext>
                </a:extLst>
              </p:cNvPr>
              <p:cNvPicPr/>
              <p:nvPr/>
            </p:nvPicPr>
            <p:blipFill>
              <a:blip r:embed="rId211"/>
              <a:stretch>
                <a:fillRect/>
              </a:stretch>
            </p:blipFill>
            <p:spPr>
              <a:xfrm>
                <a:off x="3512452" y="4278532"/>
                <a:ext cx="6228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65" name="Ink 164">
                <a:extLst>
                  <a:ext uri="{FF2B5EF4-FFF2-40B4-BE49-F238E27FC236}">
                    <a16:creationId xmlns:a16="http://schemas.microsoft.com/office/drawing/2014/main" id="{C4B1115B-2B9A-A99F-C4A3-545902EFFB65}"/>
                  </a:ext>
                </a:extLst>
              </p14:cNvPr>
              <p14:cNvContentPartPr/>
              <p14:nvPr/>
            </p14:nvContentPartPr>
            <p14:xfrm>
              <a:off x="3818092" y="4411372"/>
              <a:ext cx="25200" cy="96120"/>
            </p14:xfrm>
          </p:contentPart>
        </mc:Choice>
        <mc:Fallback xmlns="">
          <p:pic>
            <p:nvPicPr>
              <p:cNvPr id="165" name="Ink 164">
                <a:extLst>
                  <a:ext uri="{FF2B5EF4-FFF2-40B4-BE49-F238E27FC236}">
                    <a16:creationId xmlns:a16="http://schemas.microsoft.com/office/drawing/2014/main" id="{C4B1115B-2B9A-A99F-C4A3-545902EFFB65}"/>
                  </a:ext>
                </a:extLst>
              </p:cNvPr>
              <p:cNvPicPr/>
              <p:nvPr/>
            </p:nvPicPr>
            <p:blipFill>
              <a:blip r:embed="rId213"/>
              <a:stretch>
                <a:fillRect/>
              </a:stretch>
            </p:blipFill>
            <p:spPr>
              <a:xfrm>
                <a:off x="3809092" y="4402338"/>
                <a:ext cx="42840" cy="113826"/>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66" name="Ink 165">
                <a:extLst>
                  <a:ext uri="{FF2B5EF4-FFF2-40B4-BE49-F238E27FC236}">
                    <a16:creationId xmlns:a16="http://schemas.microsoft.com/office/drawing/2014/main" id="{2A0F89A9-08BC-1108-6DA9-5604C7169908}"/>
                  </a:ext>
                </a:extLst>
              </p14:cNvPr>
              <p14:cNvContentPartPr/>
              <p14:nvPr/>
            </p14:nvContentPartPr>
            <p14:xfrm>
              <a:off x="4003492" y="4275652"/>
              <a:ext cx="18000" cy="152640"/>
            </p14:xfrm>
          </p:contentPart>
        </mc:Choice>
        <mc:Fallback xmlns="">
          <p:pic>
            <p:nvPicPr>
              <p:cNvPr id="166" name="Ink 165">
                <a:extLst>
                  <a:ext uri="{FF2B5EF4-FFF2-40B4-BE49-F238E27FC236}">
                    <a16:creationId xmlns:a16="http://schemas.microsoft.com/office/drawing/2014/main" id="{2A0F89A9-08BC-1108-6DA9-5604C7169908}"/>
                  </a:ext>
                </a:extLst>
              </p:cNvPr>
              <p:cNvPicPr/>
              <p:nvPr/>
            </p:nvPicPr>
            <p:blipFill>
              <a:blip r:embed="rId215"/>
              <a:stretch>
                <a:fillRect/>
              </a:stretch>
            </p:blipFill>
            <p:spPr>
              <a:xfrm>
                <a:off x="3994492" y="4266652"/>
                <a:ext cx="35640" cy="170280"/>
              </a:xfrm>
              <a:prstGeom prst="rect">
                <a:avLst/>
              </a:prstGeom>
            </p:spPr>
          </p:pic>
        </mc:Fallback>
      </mc:AlternateContent>
      <p:grpSp>
        <p:nvGrpSpPr>
          <p:cNvPr id="169" name="Group 168">
            <a:extLst>
              <a:ext uri="{FF2B5EF4-FFF2-40B4-BE49-F238E27FC236}">
                <a16:creationId xmlns:a16="http://schemas.microsoft.com/office/drawing/2014/main" id="{5683DCAC-26A4-553C-505F-91BC2D0D996C}"/>
              </a:ext>
            </a:extLst>
          </p:cNvPr>
          <p:cNvGrpSpPr/>
          <p:nvPr/>
        </p:nvGrpSpPr>
        <p:grpSpPr>
          <a:xfrm>
            <a:off x="4188892" y="4250812"/>
            <a:ext cx="136440" cy="209520"/>
            <a:chOff x="4188892" y="4250812"/>
            <a:chExt cx="136440" cy="209520"/>
          </a:xfrm>
        </p:grpSpPr>
        <mc:AlternateContent xmlns:mc="http://schemas.openxmlformats.org/markup-compatibility/2006" xmlns:p14="http://schemas.microsoft.com/office/powerpoint/2010/main">
          <mc:Choice Requires="p14">
            <p:contentPart p14:bwMode="auto" r:id="rId216">
              <p14:nvContentPartPr>
                <p14:cNvPr id="167" name="Ink 166">
                  <a:extLst>
                    <a:ext uri="{FF2B5EF4-FFF2-40B4-BE49-F238E27FC236}">
                      <a16:creationId xmlns:a16="http://schemas.microsoft.com/office/drawing/2014/main" id="{F64D98EA-AE84-603E-A59C-2FA83318C889}"/>
                    </a:ext>
                  </a:extLst>
                </p14:cNvPr>
                <p14:cNvContentPartPr/>
                <p14:nvPr/>
              </p14:nvContentPartPr>
              <p14:xfrm>
                <a:off x="4188892" y="4250812"/>
                <a:ext cx="12960" cy="122760"/>
              </p14:xfrm>
            </p:contentPart>
          </mc:Choice>
          <mc:Fallback xmlns="">
            <p:pic>
              <p:nvPicPr>
                <p:cNvPr id="167" name="Ink 166">
                  <a:extLst>
                    <a:ext uri="{FF2B5EF4-FFF2-40B4-BE49-F238E27FC236}">
                      <a16:creationId xmlns:a16="http://schemas.microsoft.com/office/drawing/2014/main" id="{F64D98EA-AE84-603E-A59C-2FA83318C889}"/>
                    </a:ext>
                  </a:extLst>
                </p:cNvPr>
                <p:cNvPicPr/>
                <p:nvPr/>
              </p:nvPicPr>
              <p:blipFill>
                <a:blip r:embed="rId217"/>
                <a:stretch>
                  <a:fillRect/>
                </a:stretch>
              </p:blipFill>
              <p:spPr>
                <a:xfrm>
                  <a:off x="4179892" y="4241812"/>
                  <a:ext cx="3060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68" name="Ink 167">
                  <a:extLst>
                    <a:ext uri="{FF2B5EF4-FFF2-40B4-BE49-F238E27FC236}">
                      <a16:creationId xmlns:a16="http://schemas.microsoft.com/office/drawing/2014/main" id="{422A537B-0E41-D2ED-FDC5-5926AE44BFD1}"/>
                    </a:ext>
                  </a:extLst>
                </p14:cNvPr>
                <p14:cNvContentPartPr/>
                <p14:nvPr/>
              </p14:nvContentPartPr>
              <p14:xfrm>
                <a:off x="4324972" y="4299772"/>
                <a:ext cx="360" cy="160560"/>
              </p14:xfrm>
            </p:contentPart>
          </mc:Choice>
          <mc:Fallback xmlns="">
            <p:pic>
              <p:nvPicPr>
                <p:cNvPr id="168" name="Ink 167">
                  <a:extLst>
                    <a:ext uri="{FF2B5EF4-FFF2-40B4-BE49-F238E27FC236}">
                      <a16:creationId xmlns:a16="http://schemas.microsoft.com/office/drawing/2014/main" id="{422A537B-0E41-D2ED-FDC5-5926AE44BFD1}"/>
                    </a:ext>
                  </a:extLst>
                </p:cNvPr>
                <p:cNvPicPr/>
                <p:nvPr/>
              </p:nvPicPr>
              <p:blipFill>
                <a:blip r:embed="rId219"/>
                <a:stretch>
                  <a:fillRect/>
                </a:stretch>
              </p:blipFill>
              <p:spPr>
                <a:xfrm>
                  <a:off x="4315972" y="4290772"/>
                  <a:ext cx="18000" cy="178200"/>
                </a:xfrm>
                <a:prstGeom prst="rect">
                  <a:avLst/>
                </a:prstGeom>
              </p:spPr>
            </p:pic>
          </mc:Fallback>
        </mc:AlternateContent>
      </p:grpSp>
    </p:spTree>
    <p:extLst>
      <p:ext uri="{BB962C8B-B14F-4D97-AF65-F5344CB8AC3E}">
        <p14:creationId xmlns:p14="http://schemas.microsoft.com/office/powerpoint/2010/main" val="2976539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8C4C2-FDAA-A2F2-7528-BDF66B009BF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80DE124-44A3-D74A-0460-6EB52AF85E2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FE5E79A-A815-0926-A8CD-DCAE0972BCF7}"/>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BC816CBF-54CA-8BAB-03C0-85FAA855B9B4}"/>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5C Nature Events: Explore</a:t>
            </a:r>
          </a:p>
        </p:txBody>
      </p:sp>
      <p:sp>
        <p:nvSpPr>
          <p:cNvPr id="6" name="Rectangle: Rounded Corners 5">
            <a:extLst>
              <a:ext uri="{FF2B5EF4-FFF2-40B4-BE49-F238E27FC236}">
                <a16:creationId xmlns:a16="http://schemas.microsoft.com/office/drawing/2014/main" id="{72D07391-24B0-D3FC-3B43-74DECAC6F3FF}"/>
              </a:ext>
            </a:extLst>
          </p:cNvPr>
          <p:cNvSpPr/>
          <p:nvPr/>
        </p:nvSpPr>
        <p:spPr>
          <a:xfrm>
            <a:off x="88894" y="6299161"/>
            <a:ext cx="496825" cy="503796"/>
          </a:xfrm>
          <a:prstGeom prst="roundRect">
            <a:avLst/>
          </a:prstGeom>
          <a:solidFill>
            <a:srgbClr val="8A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D67E8B6-6AC5-0513-8BBD-F67F23DE5ACF}"/>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5C</a:t>
            </a:r>
            <a:endParaRPr lang="en-US" sz="2000"/>
          </a:p>
        </p:txBody>
      </p:sp>
      <p:sp>
        <p:nvSpPr>
          <p:cNvPr id="28" name="TextBox 27">
            <a:extLst>
              <a:ext uri="{FF2B5EF4-FFF2-40B4-BE49-F238E27FC236}">
                <a16:creationId xmlns:a16="http://schemas.microsoft.com/office/drawing/2014/main" id="{D25262AE-547A-C4B4-61D5-53AAB3A3F9EA}"/>
              </a:ext>
            </a:extLst>
          </p:cNvPr>
          <p:cNvSpPr txBox="1"/>
          <p:nvPr/>
        </p:nvSpPr>
        <p:spPr>
          <a:xfrm>
            <a:off x="5620795" y="2425833"/>
            <a:ext cx="5530883" cy="1569660"/>
          </a:xfrm>
          <a:prstGeom prst="rect">
            <a:avLst/>
          </a:prstGeom>
          <a:noFill/>
        </p:spPr>
        <p:txBody>
          <a:bodyPr wrap="square">
            <a:spAutoFit/>
          </a:bodyPr>
          <a:lstStyle/>
          <a:p>
            <a:pPr algn="ctr"/>
            <a:r>
              <a:rPr lang="en-US" sz="4800" b="1">
                <a:latin typeface="Avenir Next LT Pro" panose="020B0504020202020204" pitchFamily="34" charset="0"/>
              </a:rPr>
              <a:t>Draw</a:t>
            </a:r>
            <a:r>
              <a:rPr lang="en-US" sz="4800">
                <a:latin typeface="Avenir Next LT Pro" panose="020B0504020202020204" pitchFamily="34" charset="0"/>
              </a:rPr>
              <a:t> your nature event.</a:t>
            </a:r>
          </a:p>
        </p:txBody>
      </p:sp>
      <p:pic>
        <p:nvPicPr>
          <p:cNvPr id="15" name="Picture 14" descr="A picture containing square&#10;&#10;AI-generated content may be incorrect.">
            <a:extLst>
              <a:ext uri="{FF2B5EF4-FFF2-40B4-BE49-F238E27FC236}">
                <a16:creationId xmlns:a16="http://schemas.microsoft.com/office/drawing/2014/main" id="{DFA35E5A-7B9E-C064-7380-E97E36279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5" y="70595"/>
            <a:ext cx="4709078" cy="6094101"/>
          </a:xfrm>
          <a:prstGeom prst="rect">
            <a:avLst/>
          </a:prstGeom>
          <a:ln>
            <a:solidFill>
              <a:schemeClr val="tx1"/>
            </a:solidFill>
          </a:ln>
        </p:spPr>
      </p:pic>
      <p:pic>
        <p:nvPicPr>
          <p:cNvPr id="16" name="Picture 15" descr="A picture containing text, silhouette&#10;&#10;AI-generated content may be incorrect.">
            <a:extLst>
              <a:ext uri="{FF2B5EF4-FFF2-40B4-BE49-F238E27FC236}">
                <a16:creationId xmlns:a16="http://schemas.microsoft.com/office/drawing/2014/main" id="{225E6AB0-4BA4-8347-0C6F-067251A6BA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1678" y="70595"/>
            <a:ext cx="950409" cy="1293930"/>
          </a:xfrm>
          <a:prstGeom prst="rect">
            <a:avLst/>
          </a:prstGeom>
        </p:spPr>
      </p:pic>
    </p:spTree>
    <p:extLst>
      <p:ext uri="{BB962C8B-B14F-4D97-AF65-F5344CB8AC3E}">
        <p14:creationId xmlns:p14="http://schemas.microsoft.com/office/powerpoint/2010/main" val="38027392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2396</Words>
  <Application>Microsoft Office PowerPoint</Application>
  <PresentationFormat>Widescreen</PresentationFormat>
  <Paragraphs>244</Paragraphs>
  <Slides>33</Slides>
  <Notes>32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Aptos</vt:lpstr>
      <vt:lpstr>Aptos Display</vt:lpstr>
      <vt:lpstr>Aptos Light</vt:lpstr>
      <vt:lpstr>Arial</vt:lpstr>
      <vt:lpstr>Avenir Next LT Pro</vt:lpstr>
      <vt:lpstr>Bitter</vt:lpstr>
      <vt:lpstr>Bitter SemiBold</vt:lpstr>
      <vt:lpstr>Montserrat Medium</vt:lpstr>
      <vt:lpstr>Shadows Into Light Two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lastModifiedBy>Wendy Parrett</cp:lastModifiedBy>
  <cp:revision>15</cp:revision>
  <dcterms:created xsi:type="dcterms:W3CDTF">2025-07-10T18:33:41Z</dcterms:created>
  <dcterms:modified xsi:type="dcterms:W3CDTF">2025-08-14T00:26:15Z</dcterms:modified>
</cp:coreProperties>
</file>