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1CFF3-9A3B-6005-ACDD-4E676C3406A6}" v="41" dt="2025-08-13T19:36:42.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0T17:11:29.542"/>
    </inkml:context>
    <inkml:brush xml:id="br0">
      <inkml:brushProperty name="width" value="0.35" units="cm"/>
      <inkml:brushProperty name="height" value="0.35" units="cm"/>
      <inkml:brushProperty name="color" value="#89E0FF"/>
    </inkml:brush>
  </inkml:definitions>
  <inkml:trace contextRef="#ctx0" brushRef="#br0">498 4224 24575,'101'-8'0,"-19"-1"0,793-8 0,-211 10 0,-170-13 0,328-7 0,1651 25 0,-1198 4 0,-1023-3 0,660 18 0,-421 19-584,821 35 236,-1265-70 290,-22 1 256,0-2 0,0 0 0,0-2 0,46-9 0,-66 9-198,-1 0 0,1 0 0,0-1 0,-1 1 0,1-1 0,-1 0 0,0 0 0,0-1 0,0 1 0,-1-1 0,1 0 0,-1 0 0,0 0 0,0-1 0,0 1 0,0-1 0,-1 0 0,0 1 0,0-1 0,0 0 0,-1 0 0,1 0 0,-1 0 0,-1-1 0,1 1 0,-1 0 0,0-6 0,1 3 0,-1-1 0,0 1 0,-1-1 0,0 1 0,0-1 0,-1 1 0,0 0 0,-1-1 0,0 1 0,0 0 0,0 1 0,-1-1 0,0 1 0,-1-1 0,0 1 0,-6-7 0,1 5 0,0 0 0,-1 0 0,0 1 0,-1 0 0,0 1 0,0 0 0,0 1 0,-1 0 0,0 1 0,0 1 0,0 0 0,-1 1 0,1 0 0,-1 1 0,0 1 0,-15-1 0,-16 4 0,-1 2 0,1 1 0,-68 18 0,23-4 0,5-8 0,56-8 0,0 1 0,-51 14 0,41-8 0,1-1 0,-1-1 0,-77 3 0,-124-12 0,99-2 0,-417-12 0,-49 1 0,-341 14 0,737-15 0,34 0 0,-203-9 0,125 6 0,-1288-3 0,979 25 0,186-3 0,-413-3 0,492-12 0,-97-2 0,-928 18 0,1275-5 0,-52-8 0,-24-3 0,21 13 0,52 2 0,-76-10 0,113 5 0,15-1 0,26-3 0,361-48 0,-267 44 0,1689-76 0,-1236 74 0,-56 0 0,2583 13 0,-1497 3 0,-1307-17 0,5 0 0,-94 0 0,-30 0 0,-46 1 0,-87 7 0,47-1 0,339 9 0,-1852-1 0,1123 26 0,214-14 0,0-4 0,-107-3 0,-232-46 0,221 17 0,36 7 0,-544-51 0,-13 47 0,-573 25 0,695-7 0,-351-15 0,830 11 0,-792-27 0,777 36 0,0-7 0,-251-40 0,-187-71 0,525 102 0,39 6 0,14 1 0,23-3 0,29-1 0,0 2 0,1 2 0,105 2 0,-102 4 0,664-18 0,925 6 0,-1011 16 0,1298-3 0,-1765-5 0,172-25 0,87 0 0,4 32 0,-137 1 0,947-3 0,-1184-3 0,0-2 0,92-21 0,-76 13 0,141-4 0,81 19 0,-112 1 0,-145-4 0,38-1 0,-72 2 0,-1 1 0,1-1 0,-1 1 0,0 0 0,1 0 0,-1 0 0,0 0 0,0 1 0,0 0 0,0 0 0,0 0 0,7 5 0,-10-6 0,0-1 0,-1 1 0,1 0 0,0-1 0,-1 1 0,1 0 0,0 0 0,-1 0 0,1 0 0,-1 0 0,1-1 0,-1 1 0,0 0 0,1 0 0,-1 0 0,0 0 0,0 0 0,1 0 0,-1 0 0,0 0 0,0 0 0,0 1 0,0-1 0,-1 0 0,1 0 0,0 0 0,-1 1 0,0 0 0,0 0 0,0 0 0,-1 0 0,1 0 0,-1 0 0,0 0 0,1 0 0,-1 0 0,0-1 0,0 1 0,-2 1 0,-9 4 0,1 0 0,-1 0 0,-15 4 0,25-9 0,-83 26 0,0-3 0,-1-4 0,-110 11 0,-138 34 0,301-54 0,-1 1 0,-34 19 0,-5 3 0,60-30 0,-1 0 0,1-1 0,-1-1 0,0-1 0,0 0 0,-15 0 0,-95-4 0,52-1 0,-60 2 0,-713-22 0,-31-16 0,260 8 0,179 6 0,-1704-125-761,2106 147 761,-589-24 761,310 14-761,62-1 0,-38-15 0,35 1 0,-41-5 0,138 11 0,26 8 0,-95-14 0,186 23 0,28 4 0,1-1 0,-1 0 0,1-1 0,0 0 0,-19-8 0,32 11 0,-1 0 0,1 0 0,-1 0 0,1-1 0,-1 1 0,1 0 0,-1 0 0,1 0 0,-1-1 0,1 1 0,0 0 0,-1 0 0,1-1 0,-1 1 0,1 0 0,0-1 0,-1 1 0,1-1 0,0 1 0,0 0 0,-1-1 0,1 1 0,0-1 0,0 1 0,-1-1 0,1 1 0,0-1 0,0 1 0,0-1 0,0 1 0,0-1 0,0 1 0,0-1 0,0 1 0,0-1 0,0 0 0,17-11 0,32-1 0,291-38 0,-165 27 0,229-8 0,1 31 0,-232 3 0,1524 0 0,-1444 12 0,-31 0 0,1137-11 0,-698-5 0,-129 4 0,569-5 0,-673-27 0,-328 19 0,143-8 0,-201 16 0,-1-2 0,1-1 0,-1-3 0,-1-1 0,47-18 0,-72 19 0,-16 0 0,-1 7 0,-1 0 0,1 1 0,-1-1 0,1 1 0,-1-1 0,0 1 0,0 0 0,1 0 0,-6 0 0,-60-11 0,0 4 0,0 3 0,-104 4 0,79 2 0,-906 1 0,809 13 0,17 0 0,-1116-13 0,629-5 0,-3998 3 0,4444-15 0,-12 0 0,193 16 0,21 0 0,0 0 0,-1-1 0,1-1 0,0 0 0,-1 0 0,-11-4 0,23 5 0,0 0 0,0-1 0,0 1 0,0 0 0,0-1 0,0 1 0,1 0 0,-1-1 0,0 1 0,0-1 0,1 1 0,-1-1 0,0 1 0,1-1 0,-1 0 0,0 1 0,1-1 0,-1 0 0,0-1 0,9-8 0,35-4 0,54 3 0,193 2 0,-192 9 0,1366 2 0,-1179-16 0,-57 1 0,1021 7 0,-691 9 0,1618-3 0,-1744-15 0,8 0 0,1836 16 0,-2212-5 0,0-2 0,67-15 0,2-1 0,-77 15 0,-17 4 0,-1-2 0,-1-2 0,39-12 0,-76 19 0,1 0 0,-1 0 0,1 0 0,-1 0 0,1 0 0,0 0 0,-1 0 0,1 0 0,-1 0 0,1 0 0,-1 0 0,1-1 0,-1 1 0,1 0 0,-1 0 0,1-1 0,-1 1 0,1 0 0,-1-1 0,0 1 0,1 0 0,-1-1 0,1 1 0,-1-1 0,0 1 0,1-1 0,-1 1 0,0-1 0,0 1 0,1-1 0,-1 1 0,0-1 0,0 1 0,0-1 0,0 1 0,0-2 0,-20-5 0,-38 1 0,-767 29 0,9-14 0,470-11 0,-2950 2 0,2901-31 0,45 2 0,64 27 0,-170-7 0,314 0 0,-447-35 0,84 21 0,339 20 0,-92-10 0,-97-2 0,174 18 0,4 1 0,-206-23 0,178-16 0,124 18 0,-117-8 0,183 24 0,-32-1 0,45 2 0,1 0 0,-1-1 0,0 1 0,1 0 0,-1 0 0,0-1 0,1 1 0,-1-1 0,1 0 0,-1 1 0,1-1 0,-1 0 0,1 0 0,0 0 0,-1 0 0,1 0 0,0 0 0,0 0 0,-2-3 0,3 4 0,0-1 0,0 1 0,0-1 0,0 1 0,0-1 0,0 1 0,0-1 0,0 1 0,0 0 0,0-1 0,0 1 0,1-1 0,-1 1 0,0-1 0,0 1 0,1 0 0,-1-1 0,0 1 0,0 0 0,1-1 0,-1 1 0,0 0 0,1-1 0,-1 1 0,1 0 0,-1 0 0,0-1 0,1 1 0,-1 0 0,1 0 0,-1 0 0,1 0 0,0-1 0,9-3 0,1 1 0,0 0 0,0 1 0,0 0 0,0 0 0,0 1 0,16 1 0,3-2 0,866-10-195,-617 14-390,1036 0 429,-1104-16 789,-40 2-330,968 7-303,-634 7 0,-225 13 0,-2 0 0,1036-16 0,-756-33 0,-247 9 0,-166 16 0,345-12 0,907 22 0,-1387-3 0,-10 0 0,-20-8 0,-39-7 0,-35-2 0,-178-14 0,-100 23 0,26 1 0,-1124-10 0,950 21 0,127 0 0,-426-5 0,242-27 0,91 3 0,-46 1 0,-470-10 0,-317 38 0,1265-5 0,-57-9 0,-52-3 0,106 10 0,0-1 0,0-4 0,-82-23 0,81 18 0,36 10 0,1 0 0,-1-2 0,1 0 0,0-2 0,-23-13 0,43 22 0,1 0 0,0 0 0,0 0 0,0 0 0,-1 0 0,1 0 0,0 0 0,0-1 0,-1 1 0,1 0 0,0 0 0,0 0 0,0 0 0,0 0 0,-1-1 0,1 1 0,0 0 0,0 0 0,0 0 0,0 0 0,0-1 0,-1 1 0,1 0 0,0 0 0,0-1 0,0 1 0,0 0 0,0 0 0,0 0 0,0-1 0,0 1 0,0 0 0,0 0 0,0-1 0,0 1 0,0 0 0,0 0 0,0-1 0,0 1 0,0 0 0,0 0 0,0 0 0,1-1 0,-1 1 0,0 0 0,0 0 0,0 0 0,0-1 0,0 1 0,0 0 0,1 0 0,-1 0 0,0 0 0,0-1 0,0 1 0,1 0 0,-1 0 0,0 0 0,23-7 0,34 2 0,759 1 0,-427 7 0,1997-2 0,-2049 28 0,-28 0 0,12-14 0,105 1 0,1075-17 0,-1290-15 0,10 0 0,140-5 0,200-15 0,-446 37 0,97-3 0,-200 0 0,1 0 0,-1-1 0,0-1 0,0 0 0,-1-1 0,1 0 0,-1-1 0,0 0 0,0 0 0,-1-1 0,0-1 0,11-9 0,-21 17 0,1-1 0,-1 1 0,0 0 0,1 0 0,-1 0 0,1-1 0,-1 1 0,1 0 0,-1 0 0,0-1 0,1 1 0,-1 0 0,0-1 0,1 1 0,-1-1 0,0 1 0,0 0 0,1-1 0,-1 1 0,0-1 0,0 1 0,0-1 0,0 1 0,1-1 0,-1 1 0,0 0 0,0-1 0,0 1 0,0-1 0,0 1 0,0-1 0,0 1 0,0-1 0,0 1 0,-1-1 0,1 1 0,0-1 0,0 1 0,0-1 0,0 1 0,-1 0 0,1-1 0,0 1 0,0-1 0,-1 1 0,1 0 0,0-1 0,-1 1 0,1 0 0,0-1 0,-1 1 0,1 0 0,-1 0 0,1-1 0,-1 1 0,1 0 0,0 0 0,-1 0 0,1-1 0,-1 1 0,1 0 0,-1 0 0,0 0 0,-38-3 0,34 3 0,-661 36 0,548-27 0,-164-9 0,126-2 0,-3389 1 0,2951-14 0,-46 0 0,598 12 0,0-1 0,1-2 0,-72-21 0,11 3 0,35 10 0,-53-11 0,0 4 0,-131-4 0,51 8 0,64 4 0,5 1 0,-115-4 0,223 15 0,0-1 0,0 0 0,-43-11 0,70 10 0,18-1 0,35 0 0,1173 1 0,-623 6 0,-82 12 0,9 1 0,3998-17 0,-3874 40 0,-494-25 0,331-6 0,-322-10 0,-287-3 0,-183-33 0,73 3 0,-294-7 0,-511 41 0,480 4 0,331-3 0,-1650-18 0,880-22 0,647 38 0,-176-9 0,230-4 0,-92-7 0,-340 8 0,440 17 0,175-3 0,-575-17 0,138-14 0,238-4 0,172 29 0,100 6 0,921 0 0,157 2 0,-682 11 0,203 3 0,300 30 0,-21-30 0,-524-20 0,37 5 0,698-13 0,112-6 0,-1045 18 0,98-15 0,-13-1 0,169-8 0,-355 22 0,103-12 0,113-5 0,-188 18 0,408-20 0,-432 18 0,0 1 0,1-2 0,-1-1 0,53-17 0,-68 13 0,-21 3 0,-33 2 0,-433 13 0,-343 1 0,582-12 0,-234 5 0,281 9 0,-162 6 0,-1048-43 0,1168 20 0,-382-25 0,69 0 0,480 28 0,-198-11 0,-117-3 0,219 17 0,-226-6 0,285-1 0,-182-36 0,-50-12 0,208 36 0,-34-6 0,-263-5 0,240 28 0,-267-35 0,226 17 0,135 14 0,67 2 0,17-1 0,46-4 0,708-6 0,-505 16 0,2111-1 0,-1825 14 0,38 0 0,-556-15 0,682-19 0,207 5 0,-559 17 0,-227-4 0,-1 5 0,132 22 0,-150-11 0,142 3 0,101-18 0,-127-3 0,137 19 0,-152-4 0,-174-14 0,-25 2 0,0 0 0,1 0 0,-1-1 0,0 1 0,0 0 0,0 0 0,0-1 0,0 1 0,0 0 0,0 0 0,0-1 0,-1 1 0,1 0 0,0 0 0,0-1 0,0 1 0,0 0 0,0 0 0,0-1 0,0 1 0,-1 0 0,1 0 0,0 0 0,0-1 0,0 1 0,0 0 0,-1 0 0,1 0 0,0-1 0,0 1 0,-1 0 0,1 0 0,0 0 0,0 0 0,-1 0 0,1 0 0,0 0 0,0 0 0,-1 0 0,1 0 0,0 0 0,-47-18 0,-59-10 0,-2 6 0,-1 4 0,0 5 0,-186 1 0,-423-25 0,12-33 0,-439-53 0,456 57 0,309 39 0,-328-29 0,23 0 0,-52 49 0,417 10 0,-380-3 0,648-3 0,-63-10 0,64 6 0,-67-2 0,91 8 0,1-2 0,-35-7 0,1-1 0,166 7 0,2081 6 0,-1655 13 0,43 0 0,-247 10 0,-193-11 0,195 2 0,-150-11 0,-17 9 0,55 1 0,1680-16 0,-1857-1 0,64-12 0,-63 7 0,61-2 0,5 8 0,197 5 0,-208 10 0,-61-8 0,67 4 0,430-11 0,-511 2 0,0 1 0,38 10 0,-36-7 0,0-1 0,28 2 0,43-8 0,-56 0 0,76 7 0,-80 3-1365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0T17:12:08.214"/>
    </inkml:context>
    <inkml:brush xml:id="br0">
      <inkml:brushProperty name="width" value="0.35" units="cm"/>
      <inkml:brushProperty name="height" value="0.35" units="cm"/>
      <inkml:brushProperty name="color" value="#FFFFFF"/>
    </inkml:brush>
  </inkml:definitions>
  <inkml:trace contextRef="#ctx0" brushRef="#br0">621 745 24575,'-2'-124'0,"5"-138"0,-1 253 0,0 1 0,0-1 0,0 1 0,1-1 0,0 1 0,1 0 0,0 0 0,0 1 0,1-1 0,0 1 0,0 0 0,1 0 0,-1 0 0,2 1 0,-1 0 0,1 0 0,0 1 0,13-9 0,7-2 0,2 0 0,0 2 0,52-18 0,-19 2 0,-50 23 0,1 0 0,0 1 0,0 1 0,25-7 0,235-43 0,-219 49 0,1 2 0,84 6 0,-40 0 0,-86-1 0,-1 0 0,0 1 0,1 0 0,-1 1 0,0 0 0,0 1 0,18 9 0,77 46 0,-77-40 0,-8-4 0,0 1 0,-1 2 0,-1 0 0,27 32 0,-1-1 0,-34-36 0,-1 1 0,-1 1 0,-1 0 0,0 0 0,-1 0 0,11 30 0,8 14 0,-18-35 0,8 15 0,-16-38 0,0 0 0,0 0 0,0 0 0,0 0 0,0 0 0,0 0 0,0-1 0,0 1 0,0 0 0,0-1 0,0 1 0,0-1 0,1 1 0,-1-1 0,0 1 0,0-1 0,1 0 0,-1 1 0,0-1 0,0 0 0,1 0 0,-1 0 0,0 0 0,1 0 0,-1-1 0,0 1 0,0 0 0,2-1 0,5-2 0,-1 0 0,1 0 0,-1 0 0,0-1 0,0-1 0,-1 1 0,1-1 0,8-8 0,48-54 0,0 0 0,-40 49 0,1 1 0,32-17 0,-33 20 0,0 0 0,0-1 0,22-21 0,-21 17 0,2 1 0,0 1 0,1 1 0,0 1 0,1 1 0,1 2 0,42-12 0,108-14 0,-121 24 0,0 3 0,0 2 0,1 3 0,0 2 0,0 2 0,71 9 0,-74 0 0,0 3 0,0 2 0,-2 2 0,90 37 0,-52-18 0,-75-27 0,0 0 0,-1 2 0,0 0 0,0 1 0,-1 0 0,0 1 0,-1 1 0,18 17 0,-23-20 0,-2 1 0,1 0 0,-1 0 0,-1 0 0,0 1 0,0 0 0,-1 0 0,0 1 0,-1-1 0,0 1 0,0 0 0,-1 0 0,-1 1 0,2 11 0,-5-19 0,1 0 0,0-1 0,1 1 0,-1-1 0,1 1 0,-1-1 0,1 0 0,0 1 0,1-1 0,-1 0 0,0 1 0,1-1 0,0 0 0,0 0 0,0 0 0,0 0 0,0-1 0,0 1 0,1 0 0,-1-1 0,1 0 0,0 0 0,0 0 0,0 0 0,0 0 0,0 0 0,0-1 0,0 1 0,1-1 0,-1 0 0,0 0 0,1 0 0,-1 0 0,7 0 0,5-1 0,-1 1 0,1-2 0,-1 0 0,1 0 0,-1-2 0,27-7 0,-20 5 0,0 1 0,29-3 0,70-7 0,-78 7 0,51-1 0,215 9 0,-298 0 0,1 0 0,-1 1 0,1 0 0,-1 1 0,0 0 0,0 1 0,0 0 0,-1 1 0,0 0 0,1 0 0,-2 1 0,1 0 0,-1 1 0,13 12 0,8 9 0,-1 2 0,33 48 0,-47-58 0,0 1 0,-2 1 0,0 0 0,-2 0 0,0 1 0,-1 1 0,-2-1 0,0 2 0,-2-1 0,-1 0 0,0 1 0,-2 0 0,-1 0 0,-1 0 0,-4 36 0,3-53 0,-1 0 0,1-1 0,-1 1 0,0 0 0,-1-1 0,0 0 0,0 0 0,-1 0 0,1 0 0,-2 0 0,1-1 0,-1 1 0,0-1 0,0 0 0,0-1 0,-1 1 0,0-1 0,0-1 0,0 1 0,-1-1 0,0 0 0,0 0 0,-7 3 0,-15 4 0,-1-1 0,0-2 0,0-1 0,-46 5 0,27-5 0,47-7 0,-1 0 0,1 1 0,0-1 0,0 0 0,-1 1 0,1 0 0,0-1 0,0 1 0,0 0 0,-1 0 0,1 0 0,0 0 0,0 0 0,1 1 0,-1-1 0,0 1 0,0-1 0,1 1 0,-1 0 0,1-1 0,-1 1 0,1 0 0,0 0 0,0 0 0,0 0 0,0 0 0,0 1 0,0-1 0,0 0 0,1 0 0,-1 0 0,1 1 0,-1-1 0,1 0 0,0 1 0,0-1 0,0 0 0,1 1 0,-1-1 0,0 0 0,1 0 0,-1 1 0,1-1 0,2 4 0,4 11 0,0 0 0,2 0 0,0-1 0,18 24 0,-15-22 0,2 3 0,-1 2 0,-1-1 0,-1 2 0,-1-1 0,-1 2 0,-2-1 0,0 1 0,-1 0 0,-2 0 0,0 1 0,-2 0 0,-1-1 0,-4 52 0,1-64 0,-1 1 0,-1-1 0,0 1 0,0-1 0,-2 0 0,0 0 0,-12 20 0,1-8 0,0-1 0,-32 34 0,26-36 0,-2 0 0,-33 23 0,13-12 0,11-9 0,-2-2 0,-1-1 0,-1-2 0,0-2 0,-1-1 0,-1-2 0,-82 17 0,67-23 0,-1-2 0,1-2 0,-1-3 0,0-3 0,-62-8 0,96 7 0,1-1 0,0-1 0,0-1 0,0 0 0,0-2 0,1 0 0,1-2 0,-1 0 0,2-1 0,-1-1 0,1 0 0,1-1 0,1-2 0,0 1 0,0-2 0,-15-20 0,1 3 0,0 1 0,-3 2 0,-59-44 0,86 68 0,0 1 0,-1 1 0,0-1 0,0 1 0,0 0 0,-13-4 0,17 7 0,0 1 0,0-1 0,0 1 0,0 0 0,0 0 0,0 0 0,0 1 0,-1-1 0,1 1 0,0 0 0,0-1 0,1 1 0,-1 1 0,0-1 0,0 0 0,0 1 0,1-1 0,-1 1 0,1 0 0,-4 3 0,-66 62 0,57-51 0,0-1 0,-1-1 0,-1 0 0,0-1 0,-20 11 0,-14 3 0,-1-2 0,-1-3 0,-59 17 0,49-24 0,0-3 0,-1-2 0,-67 0 0,-197-9 0,152-4 0,100 6 0,46-1 0,0-1 0,1-2 0,-1 0 0,-41-9 0,59 7 0,0-2 0,1 1 0,0-1 0,0-1 0,0 0 0,1 0 0,0-1 0,0-1 0,1 0 0,-1 0 0,2 0 0,-1-1 0,1-1 0,1 1 0,-7-12 0,-10-18 0,1-2 0,-27-70 0,35 76 0,-4-13 0,12 28 0,-1-1 0,-1 1 0,-1 1 0,-15-24 0,21 38 0,1 1 0,0 0 0,-1 0 0,0 0 0,0 0 0,0 1 0,0-1 0,-1 1 0,1 0 0,-1 1 0,0-1 0,0 1 0,0 0 0,0 0 0,0 0 0,0 1 0,0 0 0,-1 0 0,1 0 0,-1 0 0,1 1 0,-8 0 0,-29 6 0,0 2 0,1 2 0,0 1 0,0 2 0,-49 24 0,53-20 0,-2-2 0,1-2 0,-2-1 0,0-2 0,0-2 0,-42 3 0,-268-11 0,141-3 0,190 3 0,0-2 0,0 0 0,0 0 0,1-2 0,-1-1 0,1 0 0,0-1 0,0-1 0,1 0 0,-19-12 0,25 12 0,1 1 0,0-2 0,0 1 0,1-1 0,0-1 0,0 1 0,1-2 0,0 1 0,1-1 0,0 0 0,0 0 0,1-1 0,0 0 0,1 0 0,1-1 0,-6-18 0,1-8 0,2 13 0,1-1 0,1 0 0,-2-45 0,7 63 0,0 0 0,1 0 0,0-1 0,0 1 0,1 0 0,0 0 0,1 1 0,-1-1 0,2 0 0,-1 1 0,1 0 0,0 0 0,0 0 0,1 0 0,0 1 0,7-8 0,26-21 0,2 1 0,55-37 0,-38 30 0,15-7 0,-48 33 0,0 0 0,-1-2 0,29-28 0,-36 24 0,-16 20 0,1 1 0,-1 0 0,0 0 0,0 0 0,0-1 0,0 1 0,0 0 0,0 0 0,0-1 0,0 1 0,0 0 0,0 0 0,0 0 0,0-1 0,0 1 0,0 0 0,0 0 0,0-1 0,0 1 0,0 0 0,0 0 0,0 0 0,-1-1 0,1 1 0,0 0 0,0 0 0,0 0 0,0-1 0,0 1 0,-1 0 0,1 0 0,0 0 0,0 0 0,0-1 0,0 1 0,-1 0 0,1 0 0,0 0 0,0 0 0,0 0 0,-1 0 0,1 0 0,0 0 0,0 0 0,-1 0 0,-4 0 0,-1 0 0,1 1 0,-1 0 0,1 0 0,-1 0 0,-6 3 0,-148 51 0,138-45 0,-1 1 0,1 1 0,1 1 0,-36 28 0,47-33 0,0 0 0,1 0 0,-1 1 0,2 1 0,-1-1 0,1 2 0,1-1 0,0 1 0,0 0 0,1 0 0,1 0 0,0 1 0,0 0 0,1 0 0,1 1 0,-3 17 0,-4 23 0,5-31 0,1 0 0,1-1 0,1 1 0,1 24 0,1-40 0,1 1 0,0-1 0,0 0 0,1 1 0,-1-1 0,1 0 0,1 0 0,-1 0 0,1 0 0,0 0 0,1-1 0,-1 1 0,1-1 0,0 0 0,0 0 0,1 0 0,0-1 0,6 5 0,4 2 0,2-1 0,-1-1 0,1 0 0,1-1 0,0-1 0,0-1 0,0-1 0,0 0 0,38 4 0,14-2 0,93-4 0,-128-3 0,72 1 0,131-5 0,-78-26 0,-125 24 0,-1-3 0,0-1 0,54-24 0,-8 4 0,57-19 0,154-79 0,-258 109 0,-2-1 0,42-36 0,-66 49 0,0-1 0,-1 1 0,0-2 0,-1 1 0,0 0 0,0-1 0,0 0 0,-1 0 0,-1 0 0,1-1 0,-2 1 0,3-11 0,-1 4 0,1 1 0,1-1 0,11-21 0,-3 11 0,0-1 0,-2 0 0,-1-1 0,-1-1 0,-1 1 0,-2-1 0,-1-1 0,-1 1 0,-1-1 0,-2 0 0,-2-35 0,0 60 0,-1 0 0,0 1 0,0-1 0,0 0 0,0 1 0,-1 0 0,0-1 0,0 1 0,0 0 0,0 0 0,0 0 0,-1 0 0,0 0 0,0 0 0,-6-5 0,-1 1 0,0 1 0,-1 0 0,0 0 0,-15-6 0,13 7 0,0-1 0,1-1 0,-18-12 0,-11-17 0,22 19 0,-41-30 0,53 43 0,-1 0 0,0 1 0,0 0 0,0 1 0,0-1 0,-1 2 0,1-1 0,-1 1 0,-15-1 0,-180-25 0,129 15 0,-149-6 0,214 19 0,0 0 0,-1 0 0,1 1 0,0 0 0,1 1 0,-1 0 0,0 1 0,1 0 0,-1 1 0,1 0 0,0 0 0,0 1 0,0 0 0,1 0 0,0 1 0,0 0 0,-14 14 0,0 2 0,0 1 0,-32 46 0,47-59 0,1 0 0,1 1 0,0 0 0,0 0 0,1 0 0,1 0 0,0 1 0,0-1 0,1 1 0,-1 18 0,2-22 0,1 0 0,0-1 0,0 1 0,0 0 0,1 0 0,0-1 0,1 1 0,0-1 0,0 1 0,0-1 0,1 0 0,0 0 0,1 0 0,-1 0 0,1-1 0,1 1 0,-1-1 0,1 0 0,0 0 0,0-1 0,1 1 0,0-1 0,0 0 0,0-1 0,0 1 0,1-1 0,12 5 0,-3-3 0,0 0 0,0-1 0,0 0 0,1-2 0,0 0 0,0-1 0,0 0 0,0-2 0,0 0 0,0-1 0,23-3 0,-13-1 0,0-1 0,0-1 0,-1-1 0,0-2 0,0 0 0,29-18 0,113-56 0,-159 80 0,-1 0 0,-1 0 0,1-1 0,-1 0 0,0 0 0,0-1 0,8-8 0,-15 14 0,1-1 0,0 0 0,0 0 0,0 0 0,-1 0 0,1 0 0,-1 0 0,1 0 0,-1-1 0,1 1 0,-1 0 0,1 0 0,-1 0 0,0 0 0,0-1 0,1 1 0,-1 0 0,0 0 0,0 0 0,0-1 0,-1 1 0,1-2 0,-2 1 0,1 0 0,0 1 0,-1-1 0,1 1 0,-1-1 0,1 1 0,-1 0 0,1 0 0,-1 0 0,0 0 0,0 0 0,0 0 0,0 0 0,0 0 0,0 1 0,0-1 0,0 1 0,-4-1 0,-10-2 0,-1 2 0,0 0 0,1 0 0,-1 2 0,0 0 0,0 1 0,-18 5 0,6-1 0,0 2 0,1 1 0,-35 16 0,51-19 0,0 1 0,0 0 0,1 1 0,1 0 0,-1 0 0,1 1 0,0 1 0,1 0 0,0 0 0,-10 17 0,-2 8 0,1 0 0,-16 43 0,26-57 0,-2 3 0,-1-1 0,-1 1 0,-1-2 0,-25 28 0,-78 73 0,110-116 0,0 0 0,-1-1 0,1 0 0,-1-1 0,0 0 0,-1 0 0,1-1 0,-11 4 0,-83 17 0,75-20 0,0 1 0,-34 13 0,-73 34 0,292-105 0,-62 25 0,101-14 0,-106 24 0,139-44 0,-155 33 0,126-39 0,-33 36 0,56 3 0,-161 21 0,108 2 0,-169 5 0,3 0 0,-1 0 0,1 0 0,0 0 0,0 0 0,-1 1 0,1 0 0,-1 0 0,1 0 0,-1 0 0,1 0 0,-1 1 0,1-1 0,-1 1 0,0 0 0,0 0 0,0 0 0,0 1 0,5 4 0,-5-2 0,0-1 0,-1 1 0,1 0 0,-1 1 0,0-1 0,0 0 0,0 1 0,-1-1 0,1 1 0,-2-1 0,2 10 0,1 43 0,-2 0 0,-10 86 0,5-118 0,-2 0 0,-1 0 0,-20 47 0,18-51 0,1 0 0,1 1 0,0 0 0,2 0 0,-4 35 0,9 89 0,0-146 0,0 0 0,0 0 0,0 0 0,0 0 0,-1 0 0,1 0 0,0 0 0,0 0 0,-1 0 0,1 0 0,0 0 0,-1 0 0,1 0 0,-1-1 0,1 1 0,-1 0 0,1 0 0,-1 0 0,0-1 0,1 1 0,-1 0 0,0-1 0,0 1 0,0 0 0,0-1 0,1 1 0,-1-1 0,-1 1 0,-1-1 0,1 0 0,0 0 0,0 0 0,0 0 0,0 0 0,0 0 0,0-1 0,0 1 0,0-1 0,0 0 0,0 1 0,0-1 0,-2-2 0,-10-5 0,0-1 0,-24-20 0,29 21 0,-3 0 0,1 1 0,-1 0 0,-1 1 0,1 1 0,-1 0 0,0 0 0,0 1 0,0 1 0,0 0 0,-1 1 0,-16-1 0,-12 2 0,0 1 0,-56 8 0,95-8 0,0 0 0,0 1 0,1-1 0,-1 1 0,0 0 0,0 0 0,1 0 0,-1 0 0,1 0 0,-1 1 0,1-1 0,-1 1 0,1 0 0,0-1 0,0 1 0,0 0 0,0 0 0,0 1 0,0-1 0,0 0 0,-1 3 0,1 0 0,0 0 0,0 1 0,0-1 0,1 1 0,0-1 0,0 1 0,0-1 0,1 1 0,-1-1 0,2 8 0,0 2 0,1-1 0,0 1 0,1-1 0,1 1 0,0-1 0,1 0 0,11 20 0,-12-27 0,1 1 0,1-1 0,0 0 0,0 0 0,0-1 0,0 1 0,1-1 0,0-1 0,1 1 0,9 4 0,9 4 0,50 18 0,3 2 0,-43-19 0,0-2 0,1 0 0,47 8 0,15 4 0,-54-11 0,1-2 0,0-3 0,0-1 0,1-2 0,60-1 0,-84-4 0,0 1 0,41 9 0,27 3 0,24-9 0,130-10 0,-208 0 0,0 0 0,61-19 0,-86 19 0,0 0 0,-1-1 0,0 0 0,0-1 0,-1 0 0,1 0 0,-1-1 0,-1-1 0,0 0 0,14-17 0,1-4 0,-2-2 0,22-41 0,-34 57 0,-2 0 0,0-1 0,0 0 0,-2 0 0,6-23 0,-2-1 0,-3 0 0,-1-1 0,0-56 0,-6 55 0,4-130 0,-1 144 0,1 1 0,1 0 0,2 0 0,10-29 0,-12 42 0,5-8 0,-2 0 0,-1-1 0,-1 0 0,-1 0 0,2-30 0,8-68 0,-8 81 0,2-63 0,-9 102 0,0-35 0,-7-64 0,5 88 0,-1-1 0,0 1 0,-2 0 0,1 1 0,-1-1 0,-1 1 0,0 0 0,-10-14 0,-10-17 0,16 26 0,-1 0 0,-22-28 0,28 40 0,1 1 0,-1-1 0,0 1 0,0 0 0,0 1 0,0-1 0,-1 1 0,0 0 0,1 0 0,-1 1 0,0-1 0,-13-2 0,-1 1 0,-1 1 0,0 1 0,1 1 0,-1 0 0,-26 4 0,40-3 0,0 1 0,0 1 0,0-1 0,-1 1 0,1 0 0,1 1 0,-1-1 0,0 1 0,1 1 0,-1-1 0,1 1 0,0 1 0,0-1 0,1 1 0,-1 0 0,1 0 0,0 0 0,-5 8 0,-1 6 0,1 0 0,1 1 0,0 1 0,2-1 0,0 1 0,2 0 0,0 1 0,-4 43 0,5 14 0,7 92 0,0-69 0,21 201 0,-17-237 0,-3 0 0,-9 114 0,4-163 0,-1 0 0,-1-1 0,-1 1 0,-1-1 0,0 0 0,0 0 0,-10 17 0,15-33 0,0 0 0,0 0 0,0 0 0,0 0 0,0-1 0,0 1 0,0 0 0,0 0 0,0 0 0,0 0 0,0 0 0,-1 0 0,1 0 0,0 0 0,0 0 0,0 0 0,0-1 0,0 1 0,0 0 0,0 0 0,0 0 0,0 0 0,0 0 0,0 0 0,-1 0 0,1 0 0,0 0 0,0 0 0,0 0 0,0 0 0,0 0 0,0 0 0,0 0 0,0 0 0,0 0 0,-1 0 0,1 0 0,0 0 0,0 0 0,0 0 0,0 0 0,0 0 0,0 0 0,0 0 0,0 0 0,-1 0 0,1 0 0,0 0 0,0 0 0,0 1 0,0-1 0,0 0 0,0 0 0,0 0 0,0 0 0,0-18 0,5-26 0,45-215 0,28-434 0,-74 610 0,-8-112 0,3 193 0,1-1 0,-1 0 0,0 1 0,1-1 0,-1 0 0,0 1 0,-1-1 0,1 1 0,0-1 0,-1 1 0,1 0 0,-1 0 0,0 0 0,1-1 0,-1 1 0,0 1 0,-1-1 0,1 0 0,0 1 0,0-1 0,-1 1 0,1-1 0,-5-1 0,-6-1 0,0 0 0,0 0 0,-26-2 0,-16-5 0,34 4 0,-1 0 0,0 1 0,-1 2 0,-24-3 0,39 7 0,1-1 0,-1 2 0,0-1 0,0 1 0,0 0 0,0 1 0,0 0 0,1 0 0,-1 0 0,1 1 0,-1 0 0,1 1 0,0 0 0,0 0 0,-7 6 0,0 2 0,0 0 0,1 1 0,1 1 0,0 0 0,1 1 0,1 0 0,0 0 0,1 1 0,0 1 0,2-1 0,0 1 0,1 1 0,0-1 0,1 1 0,2 0 0,-1 0 0,2 0 0,1 1 0,0 26 0,0-22 0,-1 0 0,-8 39 0,5-36 0,-4 46 0,8 276 0,3-164 0,-4-162 0,0 1 0,-9 39 0,5-38 0,2 0 0,-1 28 0,5-49 0,-1 6 0,1 1 0,0-1 0,1 0 0,-1 1 0,5 15 0,-4-22 0,0-1 0,0 1 0,1-1 0,-1 1 0,0-1 0,1 0 0,0 1 0,-1-1 0,1 0 0,0 0 0,0 0 0,0-1 0,0 1 0,1 0 0,-1-1 0,0 0 0,1 1 0,-1-1 0,1 0 0,-1 0 0,1 0 0,0 0 0,-1-1 0,5 1 0,1 1 0,1-1 0,0 0 0,0 0 0,0-1 0,0 0 0,0-1 0,0 0 0,0 0 0,0-1 0,12-3 0,-17 3 0,0 0 0,0 0 0,0 0 0,0-1 0,0 1 0,-1-1 0,1 0 0,-1 0 0,0 0 0,1 0 0,-1-1 0,-1 1 0,1-1 0,0 0 0,-1 0 0,0 0 0,0 0 0,0 0 0,-1 0 0,1 0 0,-1-1 0,1-6 0,3-32 0,-1 1 0,-3-1 0,-8-79 0,5 108 0,0 1 0,-1-1 0,0 1 0,-2 0 0,1 0 0,-1 0 0,-8-12 0,-54-82 0,45 76 0,-32-63 0,43 73 0,0 0 0,-2 1 0,-1 0 0,0 1 0,-33-33 0,14 16 0,-6-7 0,-61-52 0,98 93 0,0 0 0,-1-1 0,1 1 0,-1 0 0,1 0 0,-1 1 0,0-1 0,0 1 0,-6-3 0,0 10 0,5 17 0,4-3 0,0-1 0,2 1 0,1 0 0,0-1 0,2 0 0,0 0 0,1 0 0,0 0 0,2-1 0,0 0 0,12 17 0,-14-24 0,1-1 0,1 1 0,-1-1 0,2 0 0,0-1 0,0 0 0,0 0 0,1-1 0,0-1 0,1 1 0,0-2 0,0 1 0,0-1 0,1-1 0,0 0 0,0-1 0,0 0 0,15 2 0,-20-5 0,0-1 0,0 0 0,0 0 0,1 0 0,-1-1 0,0 0 0,0 0 0,0-1 0,-1 0 0,1 0 0,0 0 0,-1-1 0,1 0 0,-1-1 0,0 1 0,0-1 0,0 0 0,0-1 0,-1 1 0,0-1 0,6-7 0,-29 40 0,1 2 0,-14 32 0,-12 21 0,-147 319 0,145-300 0,39-79 0,6-23 0,0 0 0,0 1 0,0-1 0,0 0 0,0 0 0,1 1 0,-1-1 0,0 0 0,0 1 0,0-1 0,0 0 0,0 0 0,1 1 0,-1-1 0,0 0 0,0 0 0,0 0 0,1 1 0,-1-1 0,0 0 0,0 0 0,0 0 0,1 0 0,-1 1 0,0-1 0,1 0 0,-1 0 0,0 0 0,0 0 0,1 0 0,-1 0 0,0 0 0,1 0 0,-1 0 0,0 0 0,0 0 0,1 0 0,4-1 0,-1 0 0,0-1 0,1 1 0,-1-1 0,0 0 0,0 0 0,6-5 0,98-66 0,-65 41 0,2 2 0,72-35 0,-26 22 0,122-49 0,-186 83 0,1 1 0,0 1 0,0 2 0,1 0 0,-1 2 0,32 1 0,-37 1 0,0 2 0,1 1 0,-1 1 0,0 1 0,0 1 0,0 1 0,-1 1 0,30 13 0,332 165 0,-315-155 0,-45-21 0,0 1 0,36 23 0,-31-16 0,1-1 0,0-2 0,1-1 0,40 12 0,132 27 0,-189-49 0,-2-1 0,9 4 0,0-2 0,1 0 0,-1-2 0,30 0 0,-46-2 0,0 0 0,0-1 0,0 1 0,0-1 0,0 0 0,0-1 0,-1 1 0,1-1 0,0 0 0,-1 0 0,1 0 0,-1-1 0,0 0 0,1 0 0,-1 0 0,-1 0 0,1 0 0,0-1 0,-1 0 0,0 0 0,0 0 0,0 0 0,0 0 0,3-7 0,16-33 0,-15 33 0,-1 1 0,-1-1 0,0-1 0,0 1 0,-1-1 0,-1 0 0,0 1 0,3-24 0,-4 1 0,-1-1 0,-2 1 0,-1 0 0,-1 0 0,-2 0 0,-2 0 0,-18-56 0,21 81 0,1 0 0,1-1 0,-1 1 0,1-1 0,1 0 0,0 0 0,0 1 0,1-1 0,0 0 0,1 0 0,0 0 0,1 0 0,-1 1 0,2-1 0,0 1 0,0-1 0,0 1 0,1 0 0,1 0 0,5-9 0,16-37 0,-19 37 0,1 0 0,1 1 0,1 0 0,22-29 0,-13 21 0,-1 0 0,25-47 0,-27 42 0,2 2 0,21-28 0,-36 54 0,-1-1 0,0 0 0,1 0 0,-1 0 0,0 0 0,0-1 0,-1 1 0,1 0 0,-1-1 0,0 1 0,1-1 0,-2 1 0,1-1 0,0 0 0,0-6 0,-2 9 0,1 0 0,0-1 0,-1 1 0,1 0 0,0 0 0,-1 0 0,1 0 0,-1 0 0,0 0 0,1 0 0,-1 0 0,0 0 0,0 0 0,0 0 0,1 0 0,-1 1 0,0-1 0,0 0 0,-2 0 0,0-1 0,0 1 0,0 0 0,0 0 0,-1 0 0,1 0 0,-1 0 0,1 1 0,-1-1 0,-3 1 0,-19 1 0,1 1 0,0 2 0,0 0 0,-42 13 0,-43 8 0,29-18 0,-137-5 0,103-4 0,-223-28 0,326 28 0,-1-1 0,1-1 0,0 0 0,0-1 0,0 0 0,0-1 0,1 0 0,0-1 0,0 0 0,1-1 0,0 0 0,-12-13 0,5 4 0,1 0 0,1-2 0,1 0 0,1-1 0,-20-37 0,-1-29 0,31 78 0,1 1 0,0-1 0,0 0 0,1 0 0,0 0 0,1 0 0,-1 0 0,3-16 0,-2 23 0,1 0 0,-1 0 0,1 0 0,-1 1 0,1-1 0,0 0 0,-1 0 0,1 0 0,0 1 0,0-1 0,-1 0 0,1 1 0,0-1 0,0 0 0,0 1 0,0-1 0,0 1 0,0 0 0,0-1 0,0 1 0,0 0 0,0-1 0,0 1 0,0 0 0,0 0 0,0 0 0,0 0 0,0 0 0,1 0 0,-1 0 0,0 1 0,0-1 0,0 0 0,0 1 0,0-1 0,1 1 0,48 18 0,-37-13 0,87 25 0,-65-21 0,0 1 0,51 24 0,157 74 0,-19-10 0,-180-77 0,0-2 0,2-2 0,80 20 0,-80-26 0,-25-6 0,-1-2 0,1 0 0,25 2 0,-12 0 0,-29 3 0,-17 7 0,-18 9 0,-95 86 0,96-92 0,30-20 0,-1 1 0,0 0 0,0-1 0,0 1 0,0-1 0,1 1 0,-1 0 0,0-1 0,0 1 0,0-1 0,0 1 0,0 0 0,0-1 0,0 1 0,0-1 0,0 1 0,0 0 0,0-1 0,0 1 0,0-1 0,-1 1 0,1 0 0,0-1 0,0 1 0,0 0 0,-1-1 0,1 1 0,0 0 0,0-1 0,-1 1 0,1 0 0,0-1 0,0 1 0,-1 0 0,1 0 0,0-1 0,-1 1 0,1 0 0,0 0 0,-1 0 0,1-1 0,-1 1 0,1 0 0,0 0 0,-1 0 0,1 0 0,-1 0 0,1 0 0,0 0 0,-1 0 0,1 0 0,-1 0 0,1 0 0,0 0 0,-1 0 0,1 0 0,-1 1 0,1-1 0,0 0 0,-1 0 0,1 0 0,0 0 0,-1 1 0,0-1 0,4-5 0,0 1 0,0-1 0,1 1 0,-1 0 0,1 0 0,0 0 0,0 0 0,0 0 0,1 1 0,-1 0 0,1 0 0,5-3 0,63-30 0,-45 24 0,0 1 0,0 1 0,0 2 0,49-8 0,-65 13 0,0 0 0,0 0 0,0-1 0,14-7 0,29-9 0,-55 20 0,1-1 0,0 1 0,0 0 0,-1-1 0,1 1 0,0 0 0,0 0 0,0-1 0,0 1 0,-1 0 0,1 0 0,0 0 0,0 0 0,0 0 0,0 0 0,0 0 0,-1 1 0,1-1 0,0 0 0,0 0 0,0 1 0,-1-1 0,1 0 0,0 1 0,0-1 0,-1 1 0,1-1 0,0 1 0,-1-1 0,1 1 0,-1 0 0,1-1 0,0 1 0,-1 0 0,0-1 0,1 1 0,-1 0 0,1 0 0,-1-1 0,0 1 0,1 0 0,-1 0 0,0 0 0,0-1 0,0 1 0,0 0 0,0 0 0,0 0 0,0 0 0,0 0 0,0-1 0,0 1 0,0 0 0,0 0 0,-1 0 0,1-1 0,0 1 0,-1 0 0,0 1 0,0 3 0,-1 0 0,0 0 0,0 0 0,0 0 0,-1-1 0,0 1 0,0-1 0,-6 7 0,-7 3 0,-2-1 0,1-1 0,-36 18 0,-14 9 0,51-28 0,0 1 0,0 1 0,1 0 0,1 1 0,0 1 0,-13 17 0,21-22 0,-1 0 0,2 0 0,-1 0 0,1 1 0,1-1 0,0 1 0,0 0 0,1 1 0,1-1 0,0 0 0,-1 22 0,2-20 0,1 0 0,1 0 0,0 0 0,0 0 0,8 24 0,-7-29 0,1-1 0,0 0 0,1-1 0,0 1 0,0 0 0,0-1 0,1 0 0,0 0 0,0-1 0,0 1 0,10 7 0,19 11 0,-19-14 0,0 1 0,0 1 0,19 20 0,-31-30 0,-1 1 0,0-1 0,0 1 0,0 0 0,0 0 0,0 0 0,-1 0 0,1 0 0,-1 0 0,0 0 0,0 0 0,0 0 0,0 1 0,0-1 0,-1 0 0,1 1 0,-1-1 0,0 0 0,0 1 0,-1-1 0,1 1 0,0-1 0,-1 0 0,0 1 0,-1 2 0,0-3 0,1 0 0,-1 0 0,0-1 0,0 1 0,0-1 0,-1 1 0,1-1 0,-1 0 0,1 0 0,-1 0 0,0 0 0,1 0 0,-1-1 0,0 1 0,0-1 0,0 0 0,0 0 0,-5 1 0,-69 10 0,38-7 0,-36 14 0,53-12 0,0-2 0,0 0 0,0-1 0,-31 1 0,46-5 0,1-1 0,-1 1 0,0-1 0,0 0 0,1-1 0,-1 0 0,1 0 0,-1 0 0,1-1 0,0 0 0,0 0 0,0 0 0,0-1 0,1 0 0,0 0 0,-1-1 0,1 1 0,-8-11 0,5 6 0,-1-1 0,2-1 0,-1 1 0,2-1 0,-1 0 0,1-1 0,1 1 0,0-1 0,1 0 0,0-1 0,1 1 0,1-1 0,-1 1 0,2-1 0,0-24 0,4-32 0,0 51 0,-1 1 0,-1-1 0,-1 0 0,-1 1 0,0-1 0,-1 0 0,-1 1 0,-8-27 0,10 42 0,1 0 0,-1 0 0,0 0 0,0 1 0,0-1 0,0 0 0,0 0 0,0 1 0,0-1 0,-1 1 0,1-1 0,0 1 0,-1-1 0,1 1 0,-1 0 0,0 0 0,1 0 0,-1 0 0,0 0 0,0 0 0,0 0 0,0 1 0,1-1 0,-4 0 0,3 1 0,-1 1 0,1-1 0,-1 1 0,1-1 0,-1 1 0,1 0 0,-1 0 0,1 0 0,0 0 0,0 1 0,-1-1 0,1 1 0,0-1 0,0 1 0,0 0 0,-1 1 0,-6 8 0,0-1 0,0 1 0,2 0 0,-1 1 0,-9 22 0,9-13 0,2-1 0,0 1 0,-4 38 0,8-41 0,-1 0 0,-1-1 0,0 1 0,-1-1 0,-11 24 0,13-35 0,-1-1 0,1 0 0,-1 1 0,0-2 0,-1 1 0,1 0 0,-1-1 0,0 0 0,0 0 0,0 0 0,0-1 0,-1 1 0,1-1 0,-1 0 0,0-1 0,0 0 0,0 0 0,0 0 0,-11 1 0,13-2 0,1 0 0,-1 0 0,0 0 0,0-1 0,0 0 0,0 1 0,0-2 0,0 1 0,1 0 0,-1-1 0,0 1 0,0-1 0,0 0 0,1-1 0,-1 1 0,1-1 0,-1 1 0,1-1 0,-1 0 0,1 0 0,0-1 0,0 1 0,0-1 0,0 1 0,0-1 0,1 0 0,-1 0 0,1 0 0,0 0 0,0-1 0,0 1 0,0-1 0,1 1 0,-1-1 0,1 1 0,0-1 0,-1-5 0,-3-14 0,2-1 0,1 1 0,1-1 0,0 0 0,4-24 0,-2 19 0,0 9 0,0 7 0,0 0 0,-1 0 0,-1 0 0,0 0 0,-5-18 0,5 27 0,0 0 0,-1 1 0,1-1 0,-1 0 0,0 1 0,0-1 0,-1 1 0,1 0 0,-1 0 0,1 0 0,-1 0 0,0 0 0,0 1 0,-1-1 0,1 1 0,0 0 0,-1 0 0,1 0 0,-1 0 0,0 1 0,1-1 0,-6 0 0,-58-17 0,-1 4 0,-103-10 0,-142 6 0,284 17 0,-623-4 0,533 7 0,55-9 0,58 7 0,0-1 0,0 1 0,0-1 0,0 2 0,0-1 0,0 1 0,-1 0 0,1 0 0,0 0 0,0 1 0,0 0 0,0 1 0,0-1 0,0 1 0,0 0 0,0 0 0,1 1 0,-10 5 0,-3 7 0,0 1 0,1 1 0,1 1 0,0 0 0,2 1 0,-22 35 0,29-45 0,0 1 0,-1-1 0,0-1 0,-1 1 0,0-1 0,0-1 0,-1 0 0,-11 7 0,-15 6 0,-40 15 0,-26 16 0,93-46 0,-1 1 0,2 0 0,-1 1 0,1 0 0,0 0 0,0 1 0,1 0 0,0 1 0,0-1 0,1 1 0,0 0 0,1 1 0,0-1 0,1 1 0,0 0 0,0 1 0,1-1 0,0 0 0,1 1 0,0 0 0,-1 21 0,3-24 0,-3 38 0,4 77 0,0-111 0,0 0 0,1 0 0,0 1 0,1-1 0,1-1 0,0 1 0,0-1 0,1 1 0,1-1 0,0 0 0,11 14 0,-9-13 0,0 0 0,-1 1 0,0 0 0,7 19 0,-10-21 0,1 0 0,0-1 0,0 0 0,1 0 0,0 0 0,1-1 0,0 0 0,10 11 0,7 3 0,32 42 0,17 16 0,-54-63 0,1 0 0,41 26 0,-52-38 0,0-2 0,1 1 0,0-1 0,0-1 0,0 1 0,0-2 0,1 1 0,-1-2 0,22 2 0,343-3 0,-158-2 0,-202 1 0,0-1 0,0-1 0,-1 0 0,1 0 0,-1-2 0,24-10 0,44-11 0,-61 21 0,1 0 0,-1-1 0,33-15 0,-46 17 0,0-1 0,-1 1 0,1-2 0,-1 1 0,0-1 0,0 0 0,-1 0 0,0-1 0,0 0 0,0 0 0,6-12 0,25-35 0,-26 38 0,-1 1 0,0-1 0,-1-1 0,12-29 0,-20 46 0,-1-1 0,0 1 0,0 0 0,1-1 0,-1 1 0,0 0 0,0-1 0,0 1 0,0-1 0,0 1 0,0 0 0,1-1 0,-1 1 0,0-1 0,0 1 0,0 0 0,0-1 0,0 1 0,-1-1 0,1 1 0,0-1 0,0 1 0,0 0 0,0-1 0,0 1 0,0 0 0,-1-1 0,1 1 0,0-1 0,0 1 0,-1-1 0,-11 6 0,-16 17 0,28-22 0,-119 117 0,84-76 0,25-28 0,-1 0 0,0-2 0,-1 1 0,0-1 0,-17 11 0,8-8 0,-2 0 0,0-2 0,0 0 0,-1-2 0,-37 12 0,47-18 0,1 1 0,-1 1 0,-12 8 0,-30 12 0,18-15 0,0-1 0,-1-2 0,0-2 0,0-2 0,0-1 0,0-2 0,-72-8 0,81 2 0,0-2 0,0-1 0,1-2 0,1-1 0,-36-18 0,12 6 0,33 14 0,1-1 0,1 0 0,-17-14 0,18 12 0,1 2 0,-1 0 0,-32-14 0,36 17 0,1 0 0,0 0 0,0-1 0,0 0 0,1-1 0,1-1 0,-1 1 0,2-1 0,-13-18 0,-27-27 0,35 42-72,1-1 1,0 0-1,0-1 0,1 0 0,1-1 0,1 0 0,0-1 0,2 0 1,-1 0-1,2 0 0,0-1 0,1 0 0,1-1 0,1 1 0,1-1 1,0 1-1,1-1 0,2-23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A2D08-4399-4411-AE6C-5CCB458076C6}"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D205D-C662-4A0D-A4B6-B14E80E31BF1}" type="slidenum">
              <a:rPr lang="en-US" smtClean="0"/>
              <a:t>‹#›</a:t>
            </a:fld>
            <a:endParaRPr lang="en-US"/>
          </a:p>
        </p:txBody>
      </p:sp>
    </p:spTree>
    <p:extLst>
      <p:ext uri="{BB962C8B-B14F-4D97-AF65-F5344CB8AC3E}">
        <p14:creationId xmlns:p14="http://schemas.microsoft.com/office/powerpoint/2010/main" val="369020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75F4C-344F-4E7E-70F4-50E496648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5DA08-0FD1-248B-EB04-C21BC16A6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BB3B3-7421-7649-9458-EBA1B18BF3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F277A7-994B-FDA2-6FD5-68E86AA1DC61}"/>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93493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162CC-44B3-E0A3-7CBA-94625F485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8FEC2-358B-CC9C-ECF7-013CC442B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FD942-4C37-2373-3F9D-E2818C213DD1}"/>
              </a:ext>
            </a:extLst>
          </p:cNvPr>
          <p:cNvSpPr>
            <a:spLocks noGrp="1"/>
          </p:cNvSpPr>
          <p:nvPr>
            <p:ph type="body" idx="1"/>
          </p:nvPr>
        </p:nvSpPr>
        <p:spPr/>
        <p:txBody>
          <a:bodyPr/>
          <a:lstStyle/>
          <a:p>
            <a:r>
              <a:rPr lang="en-US"/>
              <a:t>Let’s review our Weather Calendars again.</a:t>
            </a:r>
          </a:p>
        </p:txBody>
      </p:sp>
      <p:sp>
        <p:nvSpPr>
          <p:cNvPr id="4" name="Slide Number Placeholder 3">
            <a:extLst>
              <a:ext uri="{FF2B5EF4-FFF2-40B4-BE49-F238E27FC236}">
                <a16:creationId xmlns:a16="http://schemas.microsoft.com/office/drawing/2014/main" id="{8F6A6DCC-157C-8561-7775-7DB4BF6506C0}"/>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185488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BEDF4-FFE4-6050-44AC-2A21D1BED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565D9-5F9F-0673-381B-26D2FB16A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0A72A-8174-300C-C35E-548FACB78A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DB860E-E3A6-432E-B99A-35C7B00897C5}"/>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336048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E71D3-83FC-4197-25E9-4DFC19B0D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30930-72AB-0E1E-37A8-62FF6AE9F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E8CAF-B925-CC4B-1ADA-EDAC9FF15B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5C2A8A-6355-5F77-67A4-C60DA118D09A}"/>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228014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851C4-AA7B-3FC9-2D24-0C212B7FF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FD678-5738-3CAC-B302-D39CE176D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5F4C7-171F-3B79-37F2-15614EC8D1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EBEFA0-48A7-E9A4-AAAB-71ECADB7011A}"/>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495434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259FD-0EC4-1EC8-A56A-07603589A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B4D10-A979-0E88-8C42-C0E5928C1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B6EFB-A083-9BCE-F2E5-EBEBF1764053}"/>
              </a:ext>
            </a:extLst>
          </p:cNvPr>
          <p:cNvSpPr>
            <a:spLocks noGrp="1"/>
          </p:cNvSpPr>
          <p:nvPr>
            <p:ph type="body" idx="1"/>
          </p:nvPr>
        </p:nvSpPr>
        <p:spPr/>
        <p:txBody>
          <a:bodyPr/>
          <a:lstStyle/>
          <a:p>
            <a:r>
              <a:rPr lang="en-US"/>
              <a:t>Students will make their own weather forecasts based on what they observed and recorded in their </a:t>
            </a:r>
            <a:r>
              <a:rPr lang="en-US" b="1"/>
              <a:t>Science Notebook 5B Weather Calendars</a:t>
            </a:r>
            <a:r>
              <a:rPr lang="en-US"/>
              <a:t>. Read the </a:t>
            </a:r>
            <a:r>
              <a:rPr lang="en-US" b="1"/>
              <a:t>Science Notebook 5B My Weather Forecast </a:t>
            </a:r>
            <a:r>
              <a:rPr lang="en-US"/>
              <a:t>on page 77. Display and discuss weather over the last two weeks and discuss patterns in temperature and types of weather and precipitation. Without researching the weather forecast for the next day, allow students time to write their forecasts.</a:t>
            </a:r>
          </a:p>
          <a:p>
            <a:endParaRPr lang="en-US"/>
          </a:p>
          <a:p>
            <a:r>
              <a:rPr lang="en-US"/>
              <a:t>Students can create their own Weather Report and share their forecasts with their class. On the classroom board, tally the weather and temperature forecasts to show what most students are predicting. </a:t>
            </a:r>
          </a:p>
        </p:txBody>
      </p:sp>
      <p:sp>
        <p:nvSpPr>
          <p:cNvPr id="4" name="Slide Number Placeholder 3">
            <a:extLst>
              <a:ext uri="{FF2B5EF4-FFF2-40B4-BE49-F238E27FC236}">
                <a16:creationId xmlns:a16="http://schemas.microsoft.com/office/drawing/2014/main" id="{EF296E8B-CB0D-4C46-82AF-3C747FC8D3CF}"/>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3656298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06F5C-8A3E-207C-7F01-12AFAAAB4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F30C9-10A3-19C0-61C1-6E42B2B9A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D6EFB-7361-6CED-DD23-9FF412FD9F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2009F3-B8F3-CBD4-A7E4-59C49D67C8C6}"/>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335929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3AEDB-92D3-B2BE-8DE8-C01ABB9C3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CBE75-76A2-AE2E-06D8-BAE7E57E5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89801-8EA0-EC76-903A-3CDF73AB2E0B}"/>
              </a:ext>
            </a:extLst>
          </p:cNvPr>
          <p:cNvSpPr>
            <a:spLocks noGrp="1"/>
          </p:cNvSpPr>
          <p:nvPr>
            <p:ph type="body" idx="1"/>
          </p:nvPr>
        </p:nvSpPr>
        <p:spPr/>
        <p:txBody>
          <a:bodyPr/>
          <a:lstStyle/>
          <a:p>
            <a:r>
              <a:rPr lang="en-US"/>
              <a:t>The following day, have students revisit their predictions and circle if there forecast was correct under </a:t>
            </a:r>
            <a:r>
              <a:rPr lang="en-US" b="1"/>
              <a:t>Forecast Check </a:t>
            </a:r>
            <a:r>
              <a:rPr lang="en-US"/>
              <a:t>section on Page 78. Next, have them draw the weather and write the temperature for today. Ask them if today’s weather surprised them and have them circle “yes” or “no” in their student guide. </a:t>
            </a:r>
          </a:p>
        </p:txBody>
      </p:sp>
      <p:sp>
        <p:nvSpPr>
          <p:cNvPr id="4" name="Slide Number Placeholder 3">
            <a:extLst>
              <a:ext uri="{FF2B5EF4-FFF2-40B4-BE49-F238E27FC236}">
                <a16:creationId xmlns:a16="http://schemas.microsoft.com/office/drawing/2014/main" id="{D7146E58-7604-1FB8-A7C0-C163E0EC1168}"/>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385192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4F007-8D84-216D-D5C9-263C496A8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28F71-CCF1-7175-361A-1D99FE713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737E9-88F9-7230-F01B-78F367F708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A764C-1EF4-79DF-7B8A-98B7B0291EC3}"/>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3936582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42BBA-EB14-2FB3-7D33-5BE85BCBD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1B0E1-630E-3E0C-3A87-94D527FDB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D6604-F190-1B74-7512-E1015D4C89F6}"/>
              </a:ext>
            </a:extLst>
          </p:cNvPr>
          <p:cNvSpPr>
            <a:spLocks noGrp="1"/>
          </p:cNvSpPr>
          <p:nvPr>
            <p:ph type="body" idx="1"/>
          </p:nvPr>
        </p:nvSpPr>
        <p:spPr/>
        <p:txBody>
          <a:bodyPr/>
          <a:lstStyle/>
          <a:p>
            <a:r>
              <a:rPr lang="en-US"/>
              <a:t>After exploring the concept of weather and some of the factors of how it changes, have students open their student guides to the </a:t>
            </a:r>
            <a:r>
              <a:rPr lang="en-US" b="1"/>
              <a:t>Claim, Evidence, Reasoning </a:t>
            </a:r>
            <a:r>
              <a:rPr lang="en-US"/>
              <a:t>section on Page 79. Discuss the page with the students – read the guiding question and then explain what the students need to do to answer the questions (fill in the blanks and circle the answers.)</a:t>
            </a:r>
          </a:p>
        </p:txBody>
      </p:sp>
      <p:sp>
        <p:nvSpPr>
          <p:cNvPr id="4" name="Slide Number Placeholder 3">
            <a:extLst>
              <a:ext uri="{FF2B5EF4-FFF2-40B4-BE49-F238E27FC236}">
                <a16:creationId xmlns:a16="http://schemas.microsoft.com/office/drawing/2014/main" id="{43E267D4-E254-593B-961F-159F58CBB3CB}"/>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129177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F868-705E-CFC9-591A-996F1AAFD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59398-F980-594B-9F9A-84583D45C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47FA0-9220-2BAA-AEE4-2185F2185954}"/>
              </a:ext>
            </a:extLst>
          </p:cNvPr>
          <p:cNvSpPr>
            <a:spLocks noGrp="1"/>
          </p:cNvSpPr>
          <p:nvPr>
            <p:ph type="body" idx="1"/>
          </p:nvPr>
        </p:nvSpPr>
        <p:spPr/>
        <p:txBody>
          <a:bodyPr/>
          <a:lstStyle/>
          <a:p>
            <a:r>
              <a:rPr lang="en-US"/>
              <a:t>Read National Geographic Readers Series: Weather by Kristin Baird </a:t>
            </a:r>
            <a:r>
              <a:rPr lang="en-US" err="1"/>
              <a:t>Rattini</a:t>
            </a:r>
            <a:r>
              <a:rPr lang="en-US"/>
              <a:t>.</a:t>
            </a:r>
          </a:p>
        </p:txBody>
      </p:sp>
      <p:sp>
        <p:nvSpPr>
          <p:cNvPr id="4" name="Slide Number Placeholder 3">
            <a:extLst>
              <a:ext uri="{FF2B5EF4-FFF2-40B4-BE49-F238E27FC236}">
                <a16:creationId xmlns:a16="http://schemas.microsoft.com/office/drawing/2014/main" id="{2C486117-9902-32A9-382E-FEC4237F7E32}"/>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1056029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FD2DB-6935-C7F4-A232-8D93ADA2DE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556CF-5D7F-ABF2-70E2-A408FAF64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47364-C5E7-DE67-B42E-5CF16731EC43}"/>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a:t>4 (Exceeds) – Students circle and write the correct terms to describe weather changes over time. Students write forecast as a pattern to predict weather changes. Students provide evidence from their own weather calendar.</a:t>
            </a:r>
          </a:p>
          <a:p>
            <a:pPr marL="171450" indent="-171450">
              <a:buFont typeface="Arial" panose="020B0604020202020204" pitchFamily="34" charset="0"/>
              <a:buChar char="•"/>
            </a:pPr>
            <a:r>
              <a:rPr lang="en-US"/>
              <a:t>3 (Meets) – Students circle and write one of the correct terms to describe weather changes over time. Students do not write forecast. Students provide evidence from their own weather calendar. </a:t>
            </a:r>
          </a:p>
          <a:p>
            <a:pPr marL="171450" indent="-171450">
              <a:buFont typeface="Arial" panose="020B0604020202020204" pitchFamily="34" charset="0"/>
              <a:buChar char="•"/>
            </a:pPr>
            <a:r>
              <a:rPr lang="en-US"/>
              <a:t>2 (Partially Meets) – Students circle one or none of the correct terms to describe weather changes over time. Students provide little evidence to support their claim.</a:t>
            </a:r>
          </a:p>
          <a:p>
            <a:pPr marL="171450" indent="-171450">
              <a:buFont typeface="Arial" panose="020B0604020202020204" pitchFamily="34" charset="0"/>
              <a:buChar char="•"/>
            </a:pPr>
            <a:r>
              <a:rPr lang="en-US"/>
              <a:t>1 (Doesn’t Meet) – Students circle none of the correct terms to describe weather changes over time. Students provide no evidence to support their claims. </a:t>
            </a:r>
          </a:p>
        </p:txBody>
      </p:sp>
      <p:sp>
        <p:nvSpPr>
          <p:cNvPr id="4" name="Slide Number Placeholder 3">
            <a:extLst>
              <a:ext uri="{FF2B5EF4-FFF2-40B4-BE49-F238E27FC236}">
                <a16:creationId xmlns:a16="http://schemas.microsoft.com/office/drawing/2014/main" id="{8C238B0E-919D-8827-18AC-A8CA2C6BEE65}"/>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174303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61098-6E45-F93C-829D-23EEA54E8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DC055-D767-9EFB-87AD-4105ADBFC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38898-B599-23A3-F809-F833FB8711D1}"/>
              </a:ext>
            </a:extLst>
          </p:cNvPr>
          <p:cNvSpPr>
            <a:spLocks noGrp="1"/>
          </p:cNvSpPr>
          <p:nvPr>
            <p:ph type="body" idx="1"/>
          </p:nvPr>
        </p:nvSpPr>
        <p:spPr/>
        <p:txBody>
          <a:bodyPr/>
          <a:lstStyle/>
          <a:p>
            <a:r>
              <a:rPr lang="en-US"/>
              <a:t>Answers will vary. We are going to be recording the weather for the next three to four weeks.</a:t>
            </a:r>
          </a:p>
        </p:txBody>
      </p:sp>
      <p:sp>
        <p:nvSpPr>
          <p:cNvPr id="4" name="Slide Number Placeholder 3">
            <a:extLst>
              <a:ext uri="{FF2B5EF4-FFF2-40B4-BE49-F238E27FC236}">
                <a16:creationId xmlns:a16="http://schemas.microsoft.com/office/drawing/2014/main" id="{E566668F-7796-CA30-933A-7D5B23E212B6}"/>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13313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0EF81-85B0-6175-4E83-2FDE2EF55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26506-433D-50AB-94F0-D6D5F7AB0B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55899-9259-1A87-DD4C-7DC4A2132F2D}"/>
              </a:ext>
            </a:extLst>
          </p:cNvPr>
          <p:cNvSpPr>
            <a:spLocks noGrp="1"/>
          </p:cNvSpPr>
          <p:nvPr>
            <p:ph type="body" idx="1"/>
          </p:nvPr>
        </p:nvSpPr>
        <p:spPr/>
        <p:txBody>
          <a:bodyPr/>
          <a:lstStyle/>
          <a:p>
            <a:r>
              <a:rPr lang="en-US"/>
              <a:t>At the beginning of each day, complete daily calendar lessons with you class by recording the following information on the classroom board.</a:t>
            </a:r>
          </a:p>
        </p:txBody>
      </p:sp>
      <p:sp>
        <p:nvSpPr>
          <p:cNvPr id="4" name="Slide Number Placeholder 3">
            <a:extLst>
              <a:ext uri="{FF2B5EF4-FFF2-40B4-BE49-F238E27FC236}">
                <a16:creationId xmlns:a16="http://schemas.microsoft.com/office/drawing/2014/main" id="{8B3220B7-9462-3C55-5F57-F104993B512E}"/>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408616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DC79E-470B-5368-8219-710ADFD54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4E00B-8258-E9A8-6F56-3A8EE8F45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6015A-A3A8-ED52-1D90-BAEAEAFA9A70}"/>
              </a:ext>
            </a:extLst>
          </p:cNvPr>
          <p:cNvSpPr>
            <a:spLocks noGrp="1"/>
          </p:cNvSpPr>
          <p:nvPr>
            <p:ph type="body" idx="1"/>
          </p:nvPr>
        </p:nvSpPr>
        <p:spPr/>
        <p:txBody>
          <a:bodyPr/>
          <a:lstStyle/>
          <a:p>
            <a:r>
              <a:rPr lang="en-US"/>
              <a:t>Record the weather data onto the two separate and blank vertical bar graphs: </a:t>
            </a:r>
            <a:r>
              <a:rPr lang="en-US" b="1"/>
              <a:t>5B Weather Bar Graph </a:t>
            </a:r>
            <a:r>
              <a:rPr lang="en-US"/>
              <a:t>(cloud/overcast, windy, rainy, snowy, sunny, partly sunny) and </a:t>
            </a:r>
            <a:r>
              <a:rPr lang="en-US" b="1"/>
              <a:t>5B Daily Temperature Bar Graph</a:t>
            </a:r>
            <a:r>
              <a:rPr lang="en-US"/>
              <a:t>. Use sticky notes when adding a data point to the graphs with one sticky note under the appropriate temperature for that day and the other to show the weather. Count the number of sticky notes under each category at the end of the lesson when students analyze their data.</a:t>
            </a:r>
          </a:p>
        </p:txBody>
      </p:sp>
      <p:sp>
        <p:nvSpPr>
          <p:cNvPr id="4" name="Slide Number Placeholder 3">
            <a:extLst>
              <a:ext uri="{FF2B5EF4-FFF2-40B4-BE49-F238E27FC236}">
                <a16:creationId xmlns:a16="http://schemas.microsoft.com/office/drawing/2014/main" id="{5584E437-F2D4-7FC8-E2C7-93B048137AD6}"/>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52140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6FD0E-6E3A-C0BA-6C08-BEE0C3D97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1F9CC-8AE7-9AFA-6DD7-545EFC238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D47EF-816D-36BA-25C5-3630D8260706}"/>
              </a:ext>
            </a:extLst>
          </p:cNvPr>
          <p:cNvSpPr>
            <a:spLocks noGrp="1"/>
          </p:cNvSpPr>
          <p:nvPr>
            <p:ph type="body" idx="1"/>
          </p:nvPr>
        </p:nvSpPr>
        <p:spPr/>
        <p:txBody>
          <a:bodyPr/>
          <a:lstStyle/>
          <a:p>
            <a:r>
              <a:rPr lang="en-US"/>
              <a:t>During winter season, introduce the weather logbook in student guide </a:t>
            </a:r>
            <a:r>
              <a:rPr lang="en-US" b="1"/>
              <a:t>Science Notebook 5B Weather Calendar</a:t>
            </a:r>
            <a:r>
              <a:rPr lang="en-US"/>
              <a:t> section on Page 75. </a:t>
            </a:r>
          </a:p>
          <a:p>
            <a:endParaRPr lang="en-US"/>
          </a:p>
          <a:p>
            <a:r>
              <a:rPr lang="en-US"/>
              <a:t>Introduce through modeling how to complete a date box in the blank calendar template. Draw an empty box on the board and write the following into the box:</a:t>
            </a:r>
          </a:p>
          <a:p>
            <a:pPr marL="171450" indent="-171450">
              <a:buFont typeface="Arial" panose="020B0604020202020204" pitchFamily="34" charset="0"/>
              <a:buChar char="•"/>
            </a:pPr>
            <a:r>
              <a:rPr lang="en-US"/>
              <a:t>Date in upper left-hand corner</a:t>
            </a:r>
          </a:p>
          <a:p>
            <a:pPr marL="171450" indent="-171450">
              <a:buFont typeface="Arial" panose="020B0604020202020204" pitchFamily="34" charset="0"/>
              <a:buChar char="•"/>
            </a:pPr>
            <a:r>
              <a:rPr lang="en-US"/>
              <a:t>Time in upper right-hand corner</a:t>
            </a:r>
          </a:p>
          <a:p>
            <a:pPr marL="171450" indent="-171450">
              <a:buFont typeface="Arial" panose="020B0604020202020204" pitchFamily="34" charset="0"/>
              <a:buChar char="•"/>
            </a:pPr>
            <a:r>
              <a:rPr lang="en-US"/>
              <a:t>Record the outside temperature</a:t>
            </a:r>
          </a:p>
          <a:p>
            <a:pPr marL="171450" indent="-171450">
              <a:buFont typeface="Arial" panose="020B0604020202020204" pitchFamily="34" charset="0"/>
              <a:buChar char="•"/>
            </a:pPr>
            <a:r>
              <a:rPr lang="en-US"/>
              <a:t>Draw the clouds in box and color the clouds or sky</a:t>
            </a:r>
          </a:p>
          <a:p>
            <a:pPr marL="171450" indent="-171450">
              <a:buFont typeface="Arial" panose="020B0604020202020204" pitchFamily="34" charset="0"/>
              <a:buChar cha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Continue to monitor the weather across each day of school. Use the </a:t>
            </a:r>
            <a:r>
              <a:rPr lang="en-US" b="1"/>
              <a:t>5B Blank Weather Calendar </a:t>
            </a:r>
            <a:r>
              <a:rPr lang="en-US"/>
              <a:t>to continue to make observations over time. Distribute one calendar for each student. You may choose to keep these in a separate folder, binder, or tape inside of student guides. Record and keep the classroom </a:t>
            </a:r>
            <a:r>
              <a:rPr lang="en-US" b="1"/>
              <a:t>5B Weather Bar Graph </a:t>
            </a:r>
            <a:r>
              <a:rPr lang="en-US"/>
              <a:t>and </a:t>
            </a:r>
            <a:r>
              <a:rPr lang="en-US" b="1"/>
              <a:t>5B Daily Temperature Bar Graph </a:t>
            </a:r>
            <a:r>
              <a:rPr lang="en-US"/>
              <a:t>to analyze later in the lesson. </a:t>
            </a:r>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08711589-07DD-5A7C-1DE4-69D1C62BDC79}"/>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85220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AC5E8-4EFF-64A6-88C4-DD193A3C3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2E468-07F5-4E7D-6218-84AF31370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CE3B0-909B-BBD4-C279-EF17FC860D46}"/>
              </a:ext>
            </a:extLst>
          </p:cNvPr>
          <p:cNvSpPr>
            <a:spLocks noGrp="1"/>
          </p:cNvSpPr>
          <p:nvPr>
            <p:ph type="body" idx="1"/>
          </p:nvPr>
        </p:nvSpPr>
        <p:spPr/>
        <p:txBody>
          <a:bodyPr/>
          <a:lstStyle/>
          <a:p>
            <a:r>
              <a:rPr lang="en-US"/>
              <a:t>In their student guide </a:t>
            </a:r>
            <a:r>
              <a:rPr lang="en-US" b="1"/>
              <a:t>Draw It! 5B My Favorite Weather </a:t>
            </a:r>
            <a:r>
              <a:rPr lang="en-US"/>
              <a:t>section on Page 76, students will create a writing/drawing response about their favorite season or month, based upon the weather data gathered, identifying reasons they choose this time as favorite. </a:t>
            </a:r>
          </a:p>
          <a:p>
            <a:endParaRPr lang="en-US"/>
          </a:p>
          <a:p>
            <a:r>
              <a:rPr lang="en-US"/>
              <a:t>The choice can be based upon specific weather providing a favorite activity, memory, or experience in the community, as well. Encourage students to include temperature, clouds, and wind references.</a:t>
            </a:r>
          </a:p>
        </p:txBody>
      </p:sp>
      <p:sp>
        <p:nvSpPr>
          <p:cNvPr id="4" name="Slide Number Placeholder 3">
            <a:extLst>
              <a:ext uri="{FF2B5EF4-FFF2-40B4-BE49-F238E27FC236}">
                <a16:creationId xmlns:a16="http://schemas.microsoft.com/office/drawing/2014/main" id="{85BFD30F-BA99-5976-CAF3-7EDB2FAB14F6}"/>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80412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C1848-DC2A-5DC6-B262-7EBF1941F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91AFC-BC4F-F543-0754-407546221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48315-1002-1D24-3CD9-810436389E7B}"/>
              </a:ext>
            </a:extLst>
          </p:cNvPr>
          <p:cNvSpPr>
            <a:spLocks noGrp="1"/>
          </p:cNvSpPr>
          <p:nvPr>
            <p:ph type="body" idx="1"/>
          </p:nvPr>
        </p:nvSpPr>
        <p:spPr/>
        <p:txBody>
          <a:bodyPr/>
          <a:lstStyle/>
          <a:p>
            <a:r>
              <a:rPr lang="en-US"/>
              <a:t>After a period of monitoring the weather and recording daily observations into the Science Notebook 5B Weather Calendar, have a class lesson summarizing what the observations have shown using the 5B Weather and Daily Temperature Bar Graphs and Weather Calendars. </a:t>
            </a:r>
          </a:p>
          <a:p>
            <a:endParaRPr lang="en-US"/>
          </a:p>
          <a:p>
            <a:r>
              <a:rPr lang="en-US" b="1"/>
              <a:t>Teacher Note: </a:t>
            </a:r>
            <a:r>
              <a:rPr lang="en-US"/>
              <a:t>This can be done weekly, monthly, or even each season, depending on the observation schedule you choose to implement. </a:t>
            </a:r>
          </a:p>
        </p:txBody>
      </p:sp>
      <p:sp>
        <p:nvSpPr>
          <p:cNvPr id="4" name="Slide Number Placeholder 3">
            <a:extLst>
              <a:ext uri="{FF2B5EF4-FFF2-40B4-BE49-F238E27FC236}">
                <a16:creationId xmlns:a16="http://schemas.microsoft.com/office/drawing/2014/main" id="{03E892A1-3A93-2B6E-00DB-2133C7E616D8}"/>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344549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CC541-3A4F-94CB-127E-E99594F03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1B5FA-7A4F-9582-7D48-7557E768C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6F335-5A10-3821-D32F-83E27ADA346C}"/>
              </a:ext>
            </a:extLst>
          </p:cNvPr>
          <p:cNvSpPr>
            <a:spLocks noGrp="1"/>
          </p:cNvSpPr>
          <p:nvPr>
            <p:ph type="body" idx="1"/>
          </p:nvPr>
        </p:nvSpPr>
        <p:spPr/>
        <p:txBody>
          <a:bodyPr/>
          <a:lstStyle/>
          <a:p>
            <a:r>
              <a:rPr lang="en-US"/>
              <a:t>Read </a:t>
            </a:r>
            <a:r>
              <a:rPr lang="en-US" i="1" u="none"/>
              <a:t>What Is a Forecast? </a:t>
            </a:r>
            <a:r>
              <a:rPr lang="en-US"/>
              <a:t>by Jennifer Boothroyd.</a:t>
            </a:r>
          </a:p>
        </p:txBody>
      </p:sp>
      <p:sp>
        <p:nvSpPr>
          <p:cNvPr id="4" name="Slide Number Placeholder 3">
            <a:extLst>
              <a:ext uri="{FF2B5EF4-FFF2-40B4-BE49-F238E27FC236}">
                <a16:creationId xmlns:a16="http://schemas.microsoft.com/office/drawing/2014/main" id="{07A21DFE-0295-8929-E8BA-F5935DC7AA0F}"/>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271702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A97A-75BA-CDEA-FFD3-F75AD8E034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44182C-4E2E-5BA6-8AE4-8D3E0A53F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29974B-62BE-D765-D9E8-C15BEEABA09D}"/>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5" name="Footer Placeholder 4">
            <a:extLst>
              <a:ext uri="{FF2B5EF4-FFF2-40B4-BE49-F238E27FC236}">
                <a16:creationId xmlns:a16="http://schemas.microsoft.com/office/drawing/2014/main" id="{7754D367-EF72-CA0A-F759-282C4F485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8044D-6EFB-A000-703B-4CDBFB2385DF}"/>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13392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BCF7-9C46-0EC7-9CDA-F759295BC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A2B2CB-10D2-2004-B78D-41FC7E0B20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CC1DA-4147-6D3F-219B-312ECBC86FCA}"/>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5" name="Footer Placeholder 4">
            <a:extLst>
              <a:ext uri="{FF2B5EF4-FFF2-40B4-BE49-F238E27FC236}">
                <a16:creationId xmlns:a16="http://schemas.microsoft.com/office/drawing/2014/main" id="{894165BA-526D-C06E-9DB3-579CA6832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FC8C4-907A-755E-7203-B66D6B30C514}"/>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135266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DDC759-5D66-AE3E-7BC1-5B42F6C5A5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06F475-0DAE-BA0E-519F-CFED8B403E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553CD-2BF2-F6A6-6687-05E932C7C4E8}"/>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5" name="Footer Placeholder 4">
            <a:extLst>
              <a:ext uri="{FF2B5EF4-FFF2-40B4-BE49-F238E27FC236}">
                <a16:creationId xmlns:a16="http://schemas.microsoft.com/office/drawing/2014/main" id="{87F53993-ADA2-7864-4111-9CB3F2EF5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FA5B7-5B2F-C5DD-8DD4-C50900E24C7F}"/>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294997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B011-8AF4-3423-BAE5-2A817DAE2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1B4C3-B086-27DF-3CEA-CCB6FF120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25D49-4357-E8D5-D2FB-400FA4BFEBCA}"/>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5" name="Footer Placeholder 4">
            <a:extLst>
              <a:ext uri="{FF2B5EF4-FFF2-40B4-BE49-F238E27FC236}">
                <a16:creationId xmlns:a16="http://schemas.microsoft.com/office/drawing/2014/main" id="{5C5675BB-DD7F-8D91-5E2A-C2A162A91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84560-8788-90C3-73BD-F1AC2DD4EDBC}"/>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325332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FE64-FD9F-6A16-E85E-E46747423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36F3B-FCCD-F68B-B628-9674E06D05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80BED2-2A12-10E6-621D-ACB91D97479C}"/>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5" name="Footer Placeholder 4">
            <a:extLst>
              <a:ext uri="{FF2B5EF4-FFF2-40B4-BE49-F238E27FC236}">
                <a16:creationId xmlns:a16="http://schemas.microsoft.com/office/drawing/2014/main" id="{2A7DC6CC-B0F1-AB28-AD0A-BE3BC2EA9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4D417-218A-12B8-B5AC-D7E98BFB2363}"/>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104532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54F4-352D-5279-1544-CDCAA10EE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D0904-0468-7CF4-1239-0EA333A709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37473F-7A9B-EA54-B376-8F67E233BD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4A19A9-2857-C4FE-A9B7-84F89E248B34}"/>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6" name="Footer Placeholder 5">
            <a:extLst>
              <a:ext uri="{FF2B5EF4-FFF2-40B4-BE49-F238E27FC236}">
                <a16:creationId xmlns:a16="http://schemas.microsoft.com/office/drawing/2014/main" id="{38A5ABB7-095E-1273-2945-D2BB7B203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59A23-7513-371A-A139-EE99F9F75489}"/>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4909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9648-621C-1A9D-668E-B1F6F5D14F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154F7A-D38E-D13B-1835-7A1985536B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0C9A5E-DEB7-071C-BDF6-79852B2776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06ABC2-3AA1-6D13-CDD5-C4280E58D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0FF9BF-EADA-5C28-97F5-D54227328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626DE3-98B0-803E-1D21-964C646DB84A}"/>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8" name="Footer Placeholder 7">
            <a:extLst>
              <a:ext uri="{FF2B5EF4-FFF2-40B4-BE49-F238E27FC236}">
                <a16:creationId xmlns:a16="http://schemas.microsoft.com/office/drawing/2014/main" id="{C9745866-741B-99E1-B707-1097709BE6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58D813-0F0F-F155-C304-D070A09446FE}"/>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126498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98D8-B4A0-E8E6-96CF-CABD80955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617329-06BE-01AB-C77A-828A6BD0C8FF}"/>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4" name="Footer Placeholder 3">
            <a:extLst>
              <a:ext uri="{FF2B5EF4-FFF2-40B4-BE49-F238E27FC236}">
                <a16:creationId xmlns:a16="http://schemas.microsoft.com/office/drawing/2014/main" id="{7F8A12FE-88DD-69F9-4AC5-4D5B8812CC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E71FF5-7B7E-6715-9663-6E14B6C04DAC}"/>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143564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390BC-9134-02C5-2121-61FA09BD64CB}"/>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3" name="Footer Placeholder 2">
            <a:extLst>
              <a:ext uri="{FF2B5EF4-FFF2-40B4-BE49-F238E27FC236}">
                <a16:creationId xmlns:a16="http://schemas.microsoft.com/office/drawing/2014/main" id="{35E3C7A3-8B57-2271-B41D-0BE80113CE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52F385-0E13-B040-C9B5-A83779BE90B4}"/>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5554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DC2E-A36C-00E4-F7F6-55697AAAC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2F3017-9058-72E6-B63F-0752BD0F6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C58ECE-8599-1723-DDB1-CCB830997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C33B35-FDB6-DD9D-A273-6D4373D2995C}"/>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6" name="Footer Placeholder 5">
            <a:extLst>
              <a:ext uri="{FF2B5EF4-FFF2-40B4-BE49-F238E27FC236}">
                <a16:creationId xmlns:a16="http://schemas.microsoft.com/office/drawing/2014/main" id="{0A99F6F5-D948-DC64-4F7A-825BDC7C3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E2BEA-C408-DB2C-5CC9-AEB84F43509C}"/>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369372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349B-0EAB-AAB5-D0CB-F2782DD21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EF539C-6956-0984-E702-05EDC96E43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088AC3-F76C-8D46-CAAC-72BA8BA8B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4821DC-0203-C03D-44F1-74D587ED81B4}"/>
              </a:ext>
            </a:extLst>
          </p:cNvPr>
          <p:cNvSpPr>
            <a:spLocks noGrp="1"/>
          </p:cNvSpPr>
          <p:nvPr>
            <p:ph type="dt" sz="half" idx="10"/>
          </p:nvPr>
        </p:nvSpPr>
        <p:spPr/>
        <p:txBody>
          <a:bodyPr/>
          <a:lstStyle/>
          <a:p>
            <a:fld id="{47701348-0E2F-4B66-80CE-4D89FFE25985}" type="datetimeFigureOut">
              <a:rPr lang="en-US" smtClean="0"/>
              <a:t>8/13/2025</a:t>
            </a:fld>
            <a:endParaRPr lang="en-US"/>
          </a:p>
        </p:txBody>
      </p:sp>
      <p:sp>
        <p:nvSpPr>
          <p:cNvPr id="6" name="Footer Placeholder 5">
            <a:extLst>
              <a:ext uri="{FF2B5EF4-FFF2-40B4-BE49-F238E27FC236}">
                <a16:creationId xmlns:a16="http://schemas.microsoft.com/office/drawing/2014/main" id="{3598CACE-852A-E27B-EE0E-3EA79B751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178FD-7525-1F04-A9F0-121948004C72}"/>
              </a:ext>
            </a:extLst>
          </p:cNvPr>
          <p:cNvSpPr>
            <a:spLocks noGrp="1"/>
          </p:cNvSpPr>
          <p:nvPr>
            <p:ph type="sldNum" sz="quarter" idx="12"/>
          </p:nvPr>
        </p:nvSpPr>
        <p:spPr/>
        <p:txBody>
          <a:bodyPr/>
          <a:lstStyle/>
          <a:p>
            <a:fld id="{829ACA37-E2D1-4A7A-9AA7-EE60D1629552}" type="slidenum">
              <a:rPr lang="en-US" smtClean="0"/>
              <a:t>‹#›</a:t>
            </a:fld>
            <a:endParaRPr lang="en-US"/>
          </a:p>
        </p:txBody>
      </p:sp>
    </p:spTree>
    <p:extLst>
      <p:ext uri="{BB962C8B-B14F-4D97-AF65-F5344CB8AC3E}">
        <p14:creationId xmlns:p14="http://schemas.microsoft.com/office/powerpoint/2010/main" val="289682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1A9F0-F4FB-F831-E2D2-686D0301A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A22B2E-D14D-5084-3FB2-880EC50A0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2AAC6-E478-E068-DEDE-3952132AB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701348-0E2F-4B66-80CE-4D89FFE25985}" type="datetimeFigureOut">
              <a:rPr lang="en-US" smtClean="0"/>
              <a:t>8/13/2025</a:t>
            </a:fld>
            <a:endParaRPr lang="en-US"/>
          </a:p>
        </p:txBody>
      </p:sp>
      <p:sp>
        <p:nvSpPr>
          <p:cNvPr id="5" name="Footer Placeholder 4">
            <a:extLst>
              <a:ext uri="{FF2B5EF4-FFF2-40B4-BE49-F238E27FC236}">
                <a16:creationId xmlns:a16="http://schemas.microsoft.com/office/drawing/2014/main" id="{24F55EA5-421A-F94E-F8D1-4F5560F48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B98BC6-ED27-B51C-347F-31AEE83BB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9ACA37-E2D1-4A7A-9AA7-EE60D1629552}" type="slidenum">
              <a:rPr lang="en-US" smtClean="0"/>
              <a:t>‹#›</a:t>
            </a:fld>
            <a:endParaRPr lang="en-US"/>
          </a:p>
        </p:txBody>
      </p:sp>
    </p:spTree>
    <p:extLst>
      <p:ext uri="{BB962C8B-B14F-4D97-AF65-F5344CB8AC3E}">
        <p14:creationId xmlns:p14="http://schemas.microsoft.com/office/powerpoint/2010/main" val="373274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youtube.com/watch?v=OCSVCXlYYAI" TargetMode="External"/><Relationship Id="rId4" Type="http://schemas.openxmlformats.org/officeDocument/2006/relationships/hyperlink" Target="https://www.getepic.com/book/10034554/what-is-a-foreca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getepic.com/book/48629583/national-geographic-readers-weather" TargetMode="External"/><Relationship Id="rId4" Type="http://schemas.openxmlformats.org/officeDocument/2006/relationships/hyperlink" Target="https://youtu.be/bbEbF6zsbUo?si=ddn2MK8C5XOntRa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18"/>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A69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A5A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532353" y="2831281"/>
            <a:ext cx="753762" cy="4639427"/>
          </a:xfrm>
          <a:prstGeom prst="snip2Same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3737324" y="4889384"/>
            <a:ext cx="8436259" cy="523220"/>
          </a:xfrm>
          <a:prstGeom prst="rect">
            <a:avLst/>
          </a:prstGeom>
          <a:noFill/>
        </p:spPr>
        <p:txBody>
          <a:bodyPr wrap="square">
            <a:spAutoFit/>
          </a:bodyPr>
          <a:lstStyle/>
          <a:p>
            <a:pPr algn="r"/>
            <a:r>
              <a:rPr lang="en-US" sz="2800" b="1">
                <a:latin typeface="Bitter" pitchFamily="2" charset="0"/>
              </a:rPr>
              <a:t>5B: Weather Observations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C11D0-29E0-F400-1C50-D5F799C981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CC5622-FCA7-29CE-F6FC-0F04F553EC2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980C58C-AD98-02A4-C1D7-B4484975C8E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C1F1551E-2E18-0C45-1C68-15B3F5BC53D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Explain</a:t>
            </a:r>
          </a:p>
        </p:txBody>
      </p:sp>
      <p:sp>
        <p:nvSpPr>
          <p:cNvPr id="6" name="Rectangle: Rounded Corners 5">
            <a:extLst>
              <a:ext uri="{FF2B5EF4-FFF2-40B4-BE49-F238E27FC236}">
                <a16:creationId xmlns:a16="http://schemas.microsoft.com/office/drawing/2014/main" id="{27393CC5-AE9F-AC3E-A6CA-55EFA03A2E18}"/>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DFA2BB5-9056-A646-8767-F3351F553CD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pic>
        <p:nvPicPr>
          <p:cNvPr id="2050" name="Picture 2" descr="What Is a Forecast? by Jennifer Boothroyd - Audiobook - Audible.com">
            <a:extLst>
              <a:ext uri="{FF2B5EF4-FFF2-40B4-BE49-F238E27FC236}">
                <a16:creationId xmlns:a16="http://schemas.microsoft.com/office/drawing/2014/main" id="{B30069FD-34B3-B345-3ADA-2841F4F6610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6006" y="192592"/>
            <a:ext cx="5812023" cy="58120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91C9BE-4830-9BFA-E614-4125E32C5174}"/>
              </a:ext>
            </a:extLst>
          </p:cNvPr>
          <p:cNvSpPr txBox="1"/>
          <p:nvPr/>
        </p:nvSpPr>
        <p:spPr>
          <a:xfrm>
            <a:off x="6096000" y="1254800"/>
            <a:ext cx="5812023" cy="2308324"/>
          </a:xfrm>
          <a:prstGeom prst="rect">
            <a:avLst/>
          </a:prstGeom>
          <a:noFill/>
        </p:spPr>
        <p:txBody>
          <a:bodyPr wrap="square">
            <a:spAutoFit/>
          </a:bodyPr>
          <a:lstStyle/>
          <a:p>
            <a:pPr algn="ctr"/>
            <a:r>
              <a:rPr lang="en-US" sz="4800" b="1" dirty="0">
                <a:latin typeface="Avenir Next LT Pro" panose="020B0504020202020204" pitchFamily="34" charset="0"/>
              </a:rPr>
              <a:t>Read</a:t>
            </a:r>
            <a:r>
              <a:rPr lang="en-US" sz="4800" dirty="0">
                <a:latin typeface="Avenir Next LT Pro" panose="020B0504020202020204" pitchFamily="34" charset="0"/>
              </a:rPr>
              <a:t> </a:t>
            </a:r>
            <a:r>
              <a:rPr lang="en-US" sz="4800" i="1" dirty="0">
                <a:latin typeface="Avenir Next LT Pro" panose="020B0504020202020204" pitchFamily="34" charset="0"/>
              </a:rPr>
              <a:t>What Is a Forecast? </a:t>
            </a:r>
            <a:r>
              <a:rPr lang="en-US" sz="4800" dirty="0">
                <a:latin typeface="Avenir Next LT Pro" panose="020B0504020202020204" pitchFamily="34" charset="0"/>
              </a:rPr>
              <a:t>By Jennifer Boothroyd</a:t>
            </a:r>
          </a:p>
        </p:txBody>
      </p:sp>
      <p:sp>
        <p:nvSpPr>
          <p:cNvPr id="8" name="TextBox 7">
            <a:extLst>
              <a:ext uri="{FF2B5EF4-FFF2-40B4-BE49-F238E27FC236}">
                <a16:creationId xmlns:a16="http://schemas.microsoft.com/office/drawing/2014/main" id="{317589B6-871B-ADE0-0B0E-ABC4A0E898B7}"/>
              </a:ext>
            </a:extLst>
          </p:cNvPr>
          <p:cNvSpPr txBox="1"/>
          <p:nvPr/>
        </p:nvSpPr>
        <p:spPr>
          <a:xfrm>
            <a:off x="6434137" y="4414496"/>
            <a:ext cx="1325905" cy="369332"/>
          </a:xfrm>
          <a:prstGeom prst="rect">
            <a:avLst/>
          </a:prstGeom>
          <a:noFill/>
        </p:spPr>
        <p:txBody>
          <a:bodyPr wrap="square">
            <a:spAutoFit/>
          </a:bodyPr>
          <a:lstStyle/>
          <a:p>
            <a:r>
              <a:rPr lang="en-US" b="1" dirty="0">
                <a:latin typeface="Avenir Next LT Pro" panose="020B0504020202020204" pitchFamily="34" charset="0"/>
              </a:rPr>
              <a:t>Epic Link:</a:t>
            </a:r>
            <a:endParaRPr lang="en-US" dirty="0"/>
          </a:p>
        </p:txBody>
      </p:sp>
      <p:sp>
        <p:nvSpPr>
          <p:cNvPr id="11" name="TextBox 10">
            <a:extLst>
              <a:ext uri="{FF2B5EF4-FFF2-40B4-BE49-F238E27FC236}">
                <a16:creationId xmlns:a16="http://schemas.microsoft.com/office/drawing/2014/main" id="{31F60843-C9D9-2378-3423-74D89850F4F2}"/>
              </a:ext>
            </a:extLst>
          </p:cNvPr>
          <p:cNvSpPr txBox="1"/>
          <p:nvPr/>
        </p:nvSpPr>
        <p:spPr>
          <a:xfrm>
            <a:off x="7634287" y="4396884"/>
            <a:ext cx="4119563" cy="646331"/>
          </a:xfrm>
          <a:prstGeom prst="rect">
            <a:avLst/>
          </a:prstGeom>
          <a:noFill/>
        </p:spPr>
        <p:txBody>
          <a:bodyPr wrap="square">
            <a:spAutoFit/>
          </a:bodyPr>
          <a:lstStyle/>
          <a:p>
            <a:r>
              <a:rPr lang="en-US" sz="1800" dirty="0">
                <a:effectLst/>
                <a:latin typeface="Segoe UI" panose="020B0502040204020203" pitchFamily="34" charset="0"/>
                <a:hlinkClick r:id="rId4"/>
              </a:rPr>
              <a:t>https://www.getepic.com/book/10034554/what-is-a-forecas</a:t>
            </a:r>
            <a:r>
              <a:rPr lang="en-US" sz="1800" dirty="0">
                <a:effectLst/>
                <a:latin typeface="Segoe UI" panose="020B0502040204020203" pitchFamily="34" charset="0"/>
              </a:rPr>
              <a:t> </a:t>
            </a:r>
            <a:endParaRPr lang="en-US" dirty="0"/>
          </a:p>
        </p:txBody>
      </p:sp>
      <p:sp>
        <p:nvSpPr>
          <p:cNvPr id="12" name="TextBox 11">
            <a:extLst>
              <a:ext uri="{FF2B5EF4-FFF2-40B4-BE49-F238E27FC236}">
                <a16:creationId xmlns:a16="http://schemas.microsoft.com/office/drawing/2014/main" id="{BA45711C-B39B-3CFE-D8D8-67385D7856A8}"/>
              </a:ext>
            </a:extLst>
          </p:cNvPr>
          <p:cNvSpPr txBox="1"/>
          <p:nvPr/>
        </p:nvSpPr>
        <p:spPr>
          <a:xfrm>
            <a:off x="6173972" y="3737538"/>
            <a:ext cx="1614488" cy="369332"/>
          </a:xfrm>
          <a:prstGeom prst="rect">
            <a:avLst/>
          </a:prstGeom>
          <a:noFill/>
        </p:spPr>
        <p:txBody>
          <a:bodyPr wrap="square">
            <a:spAutoFit/>
          </a:bodyPr>
          <a:lstStyle/>
          <a:p>
            <a:r>
              <a:rPr lang="en-US" b="1" dirty="0">
                <a:latin typeface="Avenir Next LT Pro" panose="020B0504020202020204" pitchFamily="34" charset="0"/>
              </a:rPr>
              <a:t>Read Aloud:</a:t>
            </a:r>
            <a:endParaRPr lang="en-US" dirty="0"/>
          </a:p>
        </p:txBody>
      </p:sp>
      <p:sp>
        <p:nvSpPr>
          <p:cNvPr id="14" name="TextBox 13">
            <a:extLst>
              <a:ext uri="{FF2B5EF4-FFF2-40B4-BE49-F238E27FC236}">
                <a16:creationId xmlns:a16="http://schemas.microsoft.com/office/drawing/2014/main" id="{DBF13E0A-F930-B3B4-F888-F2372784D2EB}"/>
              </a:ext>
            </a:extLst>
          </p:cNvPr>
          <p:cNvSpPr txBox="1"/>
          <p:nvPr/>
        </p:nvSpPr>
        <p:spPr>
          <a:xfrm>
            <a:off x="7634287" y="3716937"/>
            <a:ext cx="4472369" cy="646331"/>
          </a:xfrm>
          <a:prstGeom prst="rect">
            <a:avLst/>
          </a:prstGeom>
          <a:noFill/>
        </p:spPr>
        <p:txBody>
          <a:bodyPr wrap="square">
            <a:spAutoFit/>
          </a:bodyPr>
          <a:lstStyle/>
          <a:p>
            <a:r>
              <a:rPr lang="en-US" sz="1800" dirty="0">
                <a:effectLst/>
                <a:latin typeface="Segoe UI" panose="020B0502040204020203" pitchFamily="34" charset="0"/>
                <a:hlinkClick r:id="rId5"/>
              </a:rPr>
              <a:t>https://www.youtube.com/watch?v=OCSVCXlYYAI</a:t>
            </a:r>
            <a:r>
              <a:rPr lang="en-US" sz="1800" dirty="0">
                <a:effectLst/>
                <a:latin typeface="Segoe UI" panose="020B0502040204020203" pitchFamily="34" charset="0"/>
              </a:rPr>
              <a:t> </a:t>
            </a:r>
            <a:endParaRPr lang="en-US" dirty="0"/>
          </a:p>
        </p:txBody>
      </p:sp>
    </p:spTree>
    <p:extLst>
      <p:ext uri="{BB962C8B-B14F-4D97-AF65-F5344CB8AC3E}">
        <p14:creationId xmlns:p14="http://schemas.microsoft.com/office/powerpoint/2010/main" val="372214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4E56E-CAA8-52A3-F125-3393870C9CD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3658B3-D677-9CE6-325D-EF919DE38D6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A0E6130-ECCA-9AFE-6FB3-89E0660C0D2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93A80BA8-40D0-B97A-36E7-19E71071911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Explain</a:t>
            </a:r>
          </a:p>
        </p:txBody>
      </p:sp>
      <p:sp>
        <p:nvSpPr>
          <p:cNvPr id="6" name="Rectangle: Rounded Corners 5">
            <a:extLst>
              <a:ext uri="{FF2B5EF4-FFF2-40B4-BE49-F238E27FC236}">
                <a16:creationId xmlns:a16="http://schemas.microsoft.com/office/drawing/2014/main" id="{AF12768A-E16F-D264-EB07-BA1F5568E45D}"/>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E314D4-2412-C19A-D6B2-7FF62401D5A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B7D2620A-17DF-CD65-92A4-99D18931FEF9}"/>
              </a:ext>
            </a:extLst>
          </p:cNvPr>
          <p:cNvSpPr txBox="1"/>
          <p:nvPr/>
        </p:nvSpPr>
        <p:spPr>
          <a:xfrm>
            <a:off x="216659" y="1989865"/>
            <a:ext cx="11758681" cy="2308324"/>
          </a:xfrm>
          <a:prstGeom prst="rect">
            <a:avLst/>
          </a:prstGeom>
          <a:noFill/>
        </p:spPr>
        <p:txBody>
          <a:bodyPr wrap="square">
            <a:spAutoFit/>
          </a:bodyPr>
          <a:lstStyle/>
          <a:p>
            <a:pPr algn="ctr"/>
            <a:r>
              <a:rPr lang="en-US" sz="4800">
                <a:latin typeface="Avenir Next LT Pro" panose="020B0504020202020204" pitchFamily="34" charset="0"/>
              </a:rPr>
              <a:t>How do scientists predict weather?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patterns do you think they look for?</a:t>
            </a:r>
          </a:p>
        </p:txBody>
      </p:sp>
    </p:spTree>
    <p:extLst>
      <p:ext uri="{BB962C8B-B14F-4D97-AF65-F5344CB8AC3E}">
        <p14:creationId xmlns:p14="http://schemas.microsoft.com/office/powerpoint/2010/main" val="302838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A3D97-3BD8-4172-AF18-6CEDC3F9DE2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739090-E077-58AA-8EBA-C2ED94222C1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B31FF2A-B990-ED9B-B3DD-567E25B8A42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AB44E37C-4D2D-F518-243E-1224C59E3AE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Explain</a:t>
            </a:r>
          </a:p>
        </p:txBody>
      </p:sp>
      <p:sp>
        <p:nvSpPr>
          <p:cNvPr id="6" name="Rectangle: Rounded Corners 5">
            <a:extLst>
              <a:ext uri="{FF2B5EF4-FFF2-40B4-BE49-F238E27FC236}">
                <a16:creationId xmlns:a16="http://schemas.microsoft.com/office/drawing/2014/main" id="{CF36E1D0-BA0F-502A-5154-391EB8EE739C}"/>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16E043-8A3E-320C-C653-115C7340F83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65B19607-7D0E-7496-111F-A887AC6EC444}"/>
              </a:ext>
            </a:extLst>
          </p:cNvPr>
          <p:cNvSpPr txBox="1"/>
          <p:nvPr/>
        </p:nvSpPr>
        <p:spPr>
          <a:xfrm>
            <a:off x="4721139" y="2321696"/>
            <a:ext cx="7470861" cy="1569660"/>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patterns</a:t>
            </a:r>
            <a:r>
              <a:rPr lang="en-US" sz="4800">
                <a:latin typeface="Avenir Next LT Pro" panose="020B0504020202020204" pitchFamily="34" charset="0"/>
              </a:rPr>
              <a:t> do we notice?</a:t>
            </a:r>
          </a:p>
        </p:txBody>
      </p:sp>
      <p:pic>
        <p:nvPicPr>
          <p:cNvPr id="3" name="Picture 2" descr="Calendar&#10;&#10;AI-generated content may be incorrect.">
            <a:extLst>
              <a:ext uri="{FF2B5EF4-FFF2-40B4-BE49-F238E27FC236}">
                <a16:creationId xmlns:a16="http://schemas.microsoft.com/office/drawing/2014/main" id="{BBBFE681-6D4B-6C63-7720-4E680D5AD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00198"/>
            <a:ext cx="4646144" cy="6012656"/>
          </a:xfrm>
          <a:prstGeom prst="rect">
            <a:avLst/>
          </a:prstGeom>
          <a:ln>
            <a:solidFill>
              <a:schemeClr val="tx1"/>
            </a:solidFill>
          </a:ln>
        </p:spPr>
      </p:pic>
    </p:spTree>
    <p:extLst>
      <p:ext uri="{BB962C8B-B14F-4D97-AF65-F5344CB8AC3E}">
        <p14:creationId xmlns:p14="http://schemas.microsoft.com/office/powerpoint/2010/main" val="232058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B9A6B-FDB0-C4F3-1A84-5BF3E5BD38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E1AABF-8C56-7915-6487-BC3EE3389B1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3377561-FC59-7F9E-BA63-B155CC6507E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5A4E86B9-6489-15D6-73E1-941D81439D7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Explain</a:t>
            </a:r>
          </a:p>
        </p:txBody>
      </p:sp>
      <p:sp>
        <p:nvSpPr>
          <p:cNvPr id="6" name="Rectangle: Rounded Corners 5">
            <a:extLst>
              <a:ext uri="{FF2B5EF4-FFF2-40B4-BE49-F238E27FC236}">
                <a16:creationId xmlns:a16="http://schemas.microsoft.com/office/drawing/2014/main" id="{3F57274E-FEED-8659-8643-CD6FF5AA304B}"/>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7136F67-C922-BCA4-EA56-7E3EC41F7C3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FB56E163-5C1D-0EC2-CB58-DE1CDAA71ECC}"/>
              </a:ext>
            </a:extLst>
          </p:cNvPr>
          <p:cNvSpPr txBox="1"/>
          <p:nvPr/>
        </p:nvSpPr>
        <p:spPr>
          <a:xfrm>
            <a:off x="4635795" y="1601910"/>
            <a:ext cx="7470861" cy="3046988"/>
          </a:xfrm>
          <a:prstGeom prst="rect">
            <a:avLst/>
          </a:prstGeom>
          <a:noFill/>
        </p:spPr>
        <p:txBody>
          <a:bodyPr wrap="square">
            <a:spAutoFit/>
          </a:bodyPr>
          <a:lstStyle/>
          <a:p>
            <a:pPr algn="ctr"/>
            <a:r>
              <a:rPr lang="en-US" sz="4800">
                <a:latin typeface="Avenir Next LT Pro" panose="020B0504020202020204" pitchFamily="34" charset="0"/>
              </a:rPr>
              <a:t>What types of weather was most/least experienced these past months/season?</a:t>
            </a:r>
          </a:p>
        </p:txBody>
      </p:sp>
      <p:pic>
        <p:nvPicPr>
          <p:cNvPr id="3" name="Picture 2" descr="Calendar&#10;&#10;AI-generated content may be incorrect.">
            <a:extLst>
              <a:ext uri="{FF2B5EF4-FFF2-40B4-BE49-F238E27FC236}">
                <a16:creationId xmlns:a16="http://schemas.microsoft.com/office/drawing/2014/main" id="{1A660607-E30D-A5EE-18AC-BEE8AF0B7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00198"/>
            <a:ext cx="4646144" cy="6012656"/>
          </a:xfrm>
          <a:prstGeom prst="rect">
            <a:avLst/>
          </a:prstGeom>
          <a:ln>
            <a:solidFill>
              <a:schemeClr val="tx1"/>
            </a:solidFill>
          </a:ln>
        </p:spPr>
      </p:pic>
    </p:spTree>
    <p:extLst>
      <p:ext uri="{BB962C8B-B14F-4D97-AF65-F5344CB8AC3E}">
        <p14:creationId xmlns:p14="http://schemas.microsoft.com/office/powerpoint/2010/main" val="21624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FC5ED-9C0E-A3A0-378D-D255EE34CE1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0122615-457F-EF4C-8FDB-A5A09505ECD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48546F4-15ED-30DB-A454-13BD0E6F10E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FC2A6E83-C9DC-C727-443C-3E085636C44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Explain</a:t>
            </a:r>
          </a:p>
        </p:txBody>
      </p:sp>
      <p:sp>
        <p:nvSpPr>
          <p:cNvPr id="6" name="Rectangle: Rounded Corners 5">
            <a:extLst>
              <a:ext uri="{FF2B5EF4-FFF2-40B4-BE49-F238E27FC236}">
                <a16:creationId xmlns:a16="http://schemas.microsoft.com/office/drawing/2014/main" id="{00E1F21B-DD6D-2627-8DF2-C7BEE6DB8515}"/>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2D47EB-2696-060C-3A8E-CAFC0CA8310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4ACA8443-E6CF-F63B-58F6-011AA1474347}"/>
              </a:ext>
            </a:extLst>
          </p:cNvPr>
          <p:cNvSpPr txBox="1"/>
          <p:nvPr/>
        </p:nvSpPr>
        <p:spPr>
          <a:xfrm>
            <a:off x="4805917" y="1601910"/>
            <a:ext cx="7194414" cy="3046988"/>
          </a:xfrm>
          <a:prstGeom prst="rect">
            <a:avLst/>
          </a:prstGeom>
          <a:noFill/>
        </p:spPr>
        <p:txBody>
          <a:bodyPr wrap="square">
            <a:spAutoFit/>
          </a:bodyPr>
          <a:lstStyle/>
          <a:p>
            <a:pPr algn="ctr"/>
            <a:r>
              <a:rPr lang="en-US" sz="4800">
                <a:latin typeface="Avenir Next LT Pro" panose="020B0504020202020204" pitchFamily="34" charset="0"/>
              </a:rPr>
              <a:t>How many more types of _________ weather days were there compared to __________ weather?</a:t>
            </a:r>
          </a:p>
        </p:txBody>
      </p:sp>
      <p:pic>
        <p:nvPicPr>
          <p:cNvPr id="3" name="Picture 2" descr="Calendar&#10;&#10;AI-generated content may be incorrect.">
            <a:extLst>
              <a:ext uri="{FF2B5EF4-FFF2-40B4-BE49-F238E27FC236}">
                <a16:creationId xmlns:a16="http://schemas.microsoft.com/office/drawing/2014/main" id="{A18AC74F-7454-7C4B-22BC-9F3A43852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00198"/>
            <a:ext cx="4646144" cy="6012656"/>
          </a:xfrm>
          <a:prstGeom prst="rect">
            <a:avLst/>
          </a:prstGeom>
          <a:ln>
            <a:solidFill>
              <a:schemeClr val="tx1"/>
            </a:solidFill>
          </a:ln>
        </p:spPr>
      </p:pic>
    </p:spTree>
    <p:extLst>
      <p:ext uri="{BB962C8B-B14F-4D97-AF65-F5344CB8AC3E}">
        <p14:creationId xmlns:p14="http://schemas.microsoft.com/office/powerpoint/2010/main" val="313409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2504-8D86-A599-9A48-2956097818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47F28B-8944-A2B0-256C-AE280486768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5879824-7DE9-DEEA-F873-69F2984D7B8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88AEC06A-EBF4-07D8-508B-BD650F75898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Explain</a:t>
            </a:r>
          </a:p>
        </p:txBody>
      </p:sp>
      <p:sp>
        <p:nvSpPr>
          <p:cNvPr id="6" name="Rectangle: Rounded Corners 5">
            <a:extLst>
              <a:ext uri="{FF2B5EF4-FFF2-40B4-BE49-F238E27FC236}">
                <a16:creationId xmlns:a16="http://schemas.microsoft.com/office/drawing/2014/main" id="{9D07F8A4-E332-C090-F382-4B48D76A23D9}"/>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B825C6-288C-39FC-EA87-BB7DF86B146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CFCB3593-DED9-D334-0C9C-34B1BE0D47F2}"/>
              </a:ext>
            </a:extLst>
          </p:cNvPr>
          <p:cNvSpPr txBox="1"/>
          <p:nvPr/>
        </p:nvSpPr>
        <p:spPr>
          <a:xfrm>
            <a:off x="4731488" y="1213700"/>
            <a:ext cx="7194414" cy="3785652"/>
          </a:xfrm>
          <a:prstGeom prst="rect">
            <a:avLst/>
          </a:prstGeom>
          <a:noFill/>
        </p:spPr>
        <p:txBody>
          <a:bodyPr wrap="square">
            <a:spAutoFit/>
          </a:bodyPr>
          <a:lstStyle/>
          <a:p>
            <a:pPr algn="ctr"/>
            <a:r>
              <a:rPr lang="en-US" sz="4800">
                <a:latin typeface="Avenir Next LT Pro" panose="020B0504020202020204" pitchFamily="34" charset="0"/>
              </a:rPr>
              <a:t>Did the temperature increase or decrease overall across this time period? Were there any severe weather days?</a:t>
            </a:r>
          </a:p>
        </p:txBody>
      </p:sp>
      <p:pic>
        <p:nvPicPr>
          <p:cNvPr id="3" name="Picture 2" descr="Calendar&#10;&#10;AI-generated content may be incorrect.">
            <a:extLst>
              <a:ext uri="{FF2B5EF4-FFF2-40B4-BE49-F238E27FC236}">
                <a16:creationId xmlns:a16="http://schemas.microsoft.com/office/drawing/2014/main" id="{842C2A1E-1652-82AE-EE2F-D8DAE550D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00198"/>
            <a:ext cx="4646144" cy="6012656"/>
          </a:xfrm>
          <a:prstGeom prst="rect">
            <a:avLst/>
          </a:prstGeom>
          <a:ln>
            <a:solidFill>
              <a:schemeClr val="tx1"/>
            </a:solidFill>
          </a:ln>
        </p:spPr>
      </p:pic>
    </p:spTree>
    <p:extLst>
      <p:ext uri="{BB962C8B-B14F-4D97-AF65-F5344CB8AC3E}">
        <p14:creationId xmlns:p14="http://schemas.microsoft.com/office/powerpoint/2010/main" val="1979044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3C1B-7FD7-64BE-9225-8BB071EE2CC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0598E0D-3030-0506-7C4F-0D6B1D3BC61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A902394-5B3A-B24A-EA21-BF81F17CA13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FF76D8ED-E7DA-3A97-EB17-CF3A59F33BD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Elaborate</a:t>
            </a:r>
          </a:p>
        </p:txBody>
      </p:sp>
      <p:sp>
        <p:nvSpPr>
          <p:cNvPr id="6" name="Rectangle: Rounded Corners 5">
            <a:extLst>
              <a:ext uri="{FF2B5EF4-FFF2-40B4-BE49-F238E27FC236}">
                <a16:creationId xmlns:a16="http://schemas.microsoft.com/office/drawing/2014/main" id="{66B73337-8FAB-4177-091B-37F92F95764C}"/>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D23E16-C5B5-984E-0949-8F632CEC31C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49B84452-5956-EDA2-B59E-47185B83C7FF}"/>
              </a:ext>
            </a:extLst>
          </p:cNvPr>
          <p:cNvSpPr txBox="1"/>
          <p:nvPr/>
        </p:nvSpPr>
        <p:spPr>
          <a:xfrm>
            <a:off x="113895" y="1536174"/>
            <a:ext cx="7194414" cy="3785652"/>
          </a:xfrm>
          <a:prstGeom prst="rect">
            <a:avLst/>
          </a:prstGeom>
          <a:noFill/>
        </p:spPr>
        <p:txBody>
          <a:bodyPr wrap="square">
            <a:spAutoFit/>
          </a:bodyPr>
          <a:lstStyle/>
          <a:p>
            <a:pPr algn="ctr"/>
            <a:r>
              <a:rPr lang="en-US" sz="4800">
                <a:latin typeface="Avenir Next LT Pro" panose="020B0504020202020204" pitchFamily="34" charset="0"/>
              </a:rPr>
              <a:t>Make a forecast of tomorrow’s weather after looking at the weather you recorded for this week.</a:t>
            </a:r>
          </a:p>
        </p:txBody>
      </p:sp>
      <p:pic>
        <p:nvPicPr>
          <p:cNvPr id="10" name="Picture 9" descr="Text, letter&#10;&#10;AI-generated content may be incorrect.">
            <a:extLst>
              <a:ext uri="{FF2B5EF4-FFF2-40B4-BE49-F238E27FC236}">
                <a16:creationId xmlns:a16="http://schemas.microsoft.com/office/drawing/2014/main" id="{76E3F6E5-231C-2C68-5F74-3DE53C538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893" y="122275"/>
            <a:ext cx="4609616" cy="5965386"/>
          </a:xfrm>
          <a:prstGeom prst="rect">
            <a:avLst/>
          </a:prstGeom>
          <a:ln>
            <a:solidFill>
              <a:schemeClr val="tx1"/>
            </a:solidFill>
          </a:ln>
        </p:spPr>
      </p:pic>
      <p:pic>
        <p:nvPicPr>
          <p:cNvPr id="11" name="Picture 10" descr="A picture containing text, silhouette&#10;&#10;AI-generated content may be incorrect.">
            <a:extLst>
              <a:ext uri="{FF2B5EF4-FFF2-40B4-BE49-F238E27FC236}">
                <a16:creationId xmlns:a16="http://schemas.microsoft.com/office/drawing/2014/main" id="{502EE765-E823-05B6-7D9A-720698977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95" y="106886"/>
            <a:ext cx="967027" cy="1356836"/>
          </a:xfrm>
          <a:prstGeom prst="rect">
            <a:avLst/>
          </a:prstGeom>
        </p:spPr>
      </p:pic>
    </p:spTree>
    <p:extLst>
      <p:ext uri="{BB962C8B-B14F-4D97-AF65-F5344CB8AC3E}">
        <p14:creationId xmlns:p14="http://schemas.microsoft.com/office/powerpoint/2010/main" val="127702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6A0E4-09B3-82C6-ECD9-AFFC84B8E9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0B182B-3638-B037-9863-C581C2554E1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01F6B88-93B5-1C84-A76A-DFC4E7646D5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38F0FD45-CC1C-399E-9937-0F73928E075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Elaborate</a:t>
            </a:r>
          </a:p>
        </p:txBody>
      </p:sp>
      <p:sp>
        <p:nvSpPr>
          <p:cNvPr id="6" name="Rectangle: Rounded Corners 5">
            <a:extLst>
              <a:ext uri="{FF2B5EF4-FFF2-40B4-BE49-F238E27FC236}">
                <a16:creationId xmlns:a16="http://schemas.microsoft.com/office/drawing/2014/main" id="{C124FFB1-F9FC-ACE0-C3A2-536763AE1819}"/>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DD7CC0-2E86-7596-803F-8A5D74CC287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13DDB6C6-3480-C7B2-0E87-755C4930F59F}"/>
              </a:ext>
            </a:extLst>
          </p:cNvPr>
          <p:cNvSpPr txBox="1"/>
          <p:nvPr/>
        </p:nvSpPr>
        <p:spPr>
          <a:xfrm>
            <a:off x="1070584" y="1594215"/>
            <a:ext cx="10050831" cy="3046988"/>
          </a:xfrm>
          <a:prstGeom prst="rect">
            <a:avLst/>
          </a:prstGeom>
          <a:noFill/>
        </p:spPr>
        <p:txBody>
          <a:bodyPr wrap="square">
            <a:spAutoFit/>
          </a:bodyPr>
          <a:lstStyle/>
          <a:p>
            <a:pPr algn="ctr"/>
            <a:r>
              <a:rPr lang="en-US" sz="4800">
                <a:latin typeface="Avenir Next LT Pro" panose="020B0504020202020204" pitchFamily="34" charset="0"/>
              </a:rPr>
              <a:t>Why are you making that forecast?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data do you see in your calendars?</a:t>
            </a:r>
          </a:p>
        </p:txBody>
      </p:sp>
    </p:spTree>
    <p:extLst>
      <p:ext uri="{BB962C8B-B14F-4D97-AF65-F5344CB8AC3E}">
        <p14:creationId xmlns:p14="http://schemas.microsoft.com/office/powerpoint/2010/main" val="264416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C6638-2D4C-DD3E-A6B3-6C439B63C1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4E7AF0-2500-462B-DE60-3F9AB280DC8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B49EE69-D701-9BAF-37C5-573E0D2F40C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7C297EA3-E3B4-0F3F-BB00-55F3BF00C23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Elaborate</a:t>
            </a:r>
          </a:p>
        </p:txBody>
      </p:sp>
      <p:sp>
        <p:nvSpPr>
          <p:cNvPr id="6" name="Rectangle: Rounded Corners 5">
            <a:extLst>
              <a:ext uri="{FF2B5EF4-FFF2-40B4-BE49-F238E27FC236}">
                <a16:creationId xmlns:a16="http://schemas.microsoft.com/office/drawing/2014/main" id="{D28CB205-5E58-FF93-BB63-FEA6556E5EFF}"/>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F0D56D-B2CC-F278-F8CF-FFAC05E9189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09B750EF-8E01-A278-0C0B-AE7CD94FC4D3}"/>
              </a:ext>
            </a:extLst>
          </p:cNvPr>
          <p:cNvSpPr txBox="1"/>
          <p:nvPr/>
        </p:nvSpPr>
        <p:spPr>
          <a:xfrm>
            <a:off x="4924209" y="339880"/>
            <a:ext cx="7022957" cy="5509200"/>
          </a:xfrm>
          <a:prstGeom prst="rect">
            <a:avLst/>
          </a:prstGeom>
          <a:noFill/>
        </p:spPr>
        <p:txBody>
          <a:bodyPr wrap="square" lIns="91440" tIns="45720" rIns="91440" bIns="45720" anchor="t">
            <a:spAutoFit/>
          </a:bodyPr>
          <a:lstStyle/>
          <a:p>
            <a:pPr algn="ctr"/>
            <a:r>
              <a:rPr lang="en-US" sz="4400">
                <a:latin typeface="Avenir Next LT Pro" panose="020B0504020202020204" pitchFamily="34" charset="0"/>
              </a:rPr>
              <a:t>Was your weather forecast correct?</a:t>
            </a:r>
          </a:p>
          <a:p>
            <a:pPr algn="ctr"/>
            <a:endParaRPr lang="en-US" sz="4400">
              <a:latin typeface="Avenir Next LT Pro" panose="020B0504020202020204" pitchFamily="34" charset="0"/>
            </a:endParaRPr>
          </a:p>
          <a:p>
            <a:pPr algn="ctr"/>
            <a:r>
              <a:rPr lang="en-US" sz="4400" b="1">
                <a:latin typeface="Avenir Next LT Pro" panose="020B0504020202020204" pitchFamily="34" charset="0"/>
              </a:rPr>
              <a:t>Draw</a:t>
            </a:r>
            <a:r>
              <a:rPr lang="en-US" sz="4400">
                <a:latin typeface="Avenir Next LT Pro" panose="020B0504020202020204" pitchFamily="34" charset="0"/>
              </a:rPr>
              <a:t> today’s weather and </a:t>
            </a:r>
            <a:r>
              <a:rPr lang="en-US" sz="4400" b="1">
                <a:latin typeface="Avenir Next LT Pro" panose="020B0504020202020204" pitchFamily="34" charset="0"/>
              </a:rPr>
              <a:t>write</a:t>
            </a:r>
            <a:r>
              <a:rPr lang="en-US" sz="4400">
                <a:latin typeface="Avenir Next LT Pro" panose="020B0504020202020204" pitchFamily="34" charset="0"/>
              </a:rPr>
              <a:t> today’s temperature.</a:t>
            </a:r>
          </a:p>
          <a:p>
            <a:pPr algn="ctr"/>
            <a:endParaRPr lang="en-US" sz="4400">
              <a:latin typeface="Avenir Next LT Pro" panose="020B0504020202020204" pitchFamily="34" charset="0"/>
            </a:endParaRPr>
          </a:p>
          <a:p>
            <a:pPr algn="ctr"/>
            <a:r>
              <a:rPr lang="en-US" sz="4400" dirty="0">
                <a:latin typeface="Avenir Next LT Pro"/>
              </a:rPr>
              <a:t>Did today’s weather surprise you </a:t>
            </a:r>
            <a:r>
              <a:rPr lang="en-US" sz="4400" strike="sngStrike" dirty="0">
                <a:latin typeface="Avenir Next LT Pro"/>
              </a:rPr>
              <a:t>today</a:t>
            </a:r>
            <a:r>
              <a:rPr lang="en-US" sz="4400" dirty="0">
                <a:latin typeface="Avenir Next LT Pro"/>
              </a:rPr>
              <a:t>?</a:t>
            </a:r>
          </a:p>
        </p:txBody>
      </p:sp>
      <p:pic>
        <p:nvPicPr>
          <p:cNvPr id="8" name="Picture 7" descr="Text, letter&#10;&#10;AI-generated content may be incorrect.">
            <a:extLst>
              <a:ext uri="{FF2B5EF4-FFF2-40B4-BE49-F238E27FC236}">
                <a16:creationId xmlns:a16="http://schemas.microsoft.com/office/drawing/2014/main" id="{911C0FE9-3671-5C1A-2A4F-13151145A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12" y="106886"/>
            <a:ext cx="4617191" cy="5975189"/>
          </a:xfrm>
          <a:prstGeom prst="rect">
            <a:avLst/>
          </a:prstGeom>
          <a:ln>
            <a:solidFill>
              <a:schemeClr val="tx1"/>
            </a:solidFill>
          </a:ln>
        </p:spPr>
      </p:pic>
    </p:spTree>
    <p:extLst>
      <p:ext uri="{BB962C8B-B14F-4D97-AF65-F5344CB8AC3E}">
        <p14:creationId xmlns:p14="http://schemas.microsoft.com/office/powerpoint/2010/main" val="3633312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463FF-BA8B-0E67-99B3-F30E8C29F1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C825FA-33A1-218A-D9A7-BA0AA52C0A9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B8BEF5B-0016-70AB-42CC-565F95AD8BA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5023821F-54FC-639C-632D-71D70C032C5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Elaborate</a:t>
            </a:r>
          </a:p>
        </p:txBody>
      </p:sp>
      <p:sp>
        <p:nvSpPr>
          <p:cNvPr id="6" name="Rectangle: Rounded Corners 5">
            <a:extLst>
              <a:ext uri="{FF2B5EF4-FFF2-40B4-BE49-F238E27FC236}">
                <a16:creationId xmlns:a16="http://schemas.microsoft.com/office/drawing/2014/main" id="{1DA2C3E8-28AC-F962-56D4-394E80E33752}"/>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61358F-41BB-D1CF-EA58-0CEBFB294BF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3D22929B-FF04-69D2-72DD-C073D368BC8D}"/>
              </a:ext>
            </a:extLst>
          </p:cNvPr>
          <p:cNvSpPr txBox="1"/>
          <p:nvPr/>
        </p:nvSpPr>
        <p:spPr>
          <a:xfrm>
            <a:off x="1804948" y="2232475"/>
            <a:ext cx="8582104" cy="1446550"/>
          </a:xfrm>
          <a:prstGeom prst="rect">
            <a:avLst/>
          </a:prstGeom>
          <a:noFill/>
        </p:spPr>
        <p:txBody>
          <a:bodyPr wrap="square">
            <a:spAutoFit/>
          </a:bodyPr>
          <a:lstStyle/>
          <a:p>
            <a:pPr algn="ctr"/>
            <a:r>
              <a:rPr lang="en-US" sz="4400">
                <a:latin typeface="Avenir Next LT Pro" panose="020B0504020202020204" pitchFamily="34" charset="0"/>
              </a:rPr>
              <a:t>Why or why not did the weather surprise you for the day?</a:t>
            </a:r>
          </a:p>
        </p:txBody>
      </p:sp>
    </p:spTree>
    <p:extLst>
      <p:ext uri="{BB962C8B-B14F-4D97-AF65-F5344CB8AC3E}">
        <p14:creationId xmlns:p14="http://schemas.microsoft.com/office/powerpoint/2010/main" val="331505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597409" y="1509032"/>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374584" y="2922466"/>
            <a:ext cx="7022101" cy="1754326"/>
          </a:xfrm>
          <a:prstGeom prst="rect">
            <a:avLst/>
          </a:prstGeom>
          <a:noFill/>
        </p:spPr>
        <p:txBody>
          <a:bodyPr wrap="square">
            <a:spAutoFit/>
          </a:bodyPr>
          <a:lstStyle/>
          <a:p>
            <a:pPr algn="ctr"/>
            <a:r>
              <a:rPr lang="en-US" sz="5400">
                <a:latin typeface="Avenir Next LT Pro" panose="020B0504020202020204" pitchFamily="34" charset="0"/>
              </a:rPr>
              <a:t>How does weather change overtime?</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pic>
        <p:nvPicPr>
          <p:cNvPr id="3074" name="Picture 2" descr="Three&amp;#32;Creeks&amp;#32;snow&amp;#95;07">
            <a:extLst>
              <a:ext uri="{FF2B5EF4-FFF2-40B4-BE49-F238E27FC236}">
                <a16:creationId xmlns:a16="http://schemas.microsoft.com/office/drawing/2014/main" id="{38D130A4-DFE6-E123-C79C-48EEAF76A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681" y="-5862"/>
            <a:ext cx="4179319" cy="62377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A3024-CD87-F7C4-705D-E1CA8B3FBB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3B1648-2536-5F63-2589-9E161E5AC98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F273CE0-4DA7-03E9-826B-93C055C08D2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6AB50071-812D-0BB1-762C-E9B6A9BB092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Exploring Missouri – 5B Weather Observations: Evaluate</a:t>
            </a:r>
            <a:endParaRPr lang="en-US" dirty="0">
              <a:solidFill>
                <a:schemeClr val="bg1"/>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8E764C41-CFFD-B7AE-3CD4-7EE87CBF6072}"/>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4D2A65-928A-1B9D-BDFA-61B28B4EB12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EA16D4E1-1C08-DA01-4509-45B244FFE2A3}"/>
              </a:ext>
            </a:extLst>
          </p:cNvPr>
          <p:cNvSpPr txBox="1"/>
          <p:nvPr/>
        </p:nvSpPr>
        <p:spPr>
          <a:xfrm>
            <a:off x="5686085" y="1857221"/>
            <a:ext cx="5453544" cy="2800767"/>
          </a:xfrm>
          <a:prstGeom prst="rect">
            <a:avLst/>
          </a:prstGeom>
          <a:noFill/>
        </p:spPr>
        <p:txBody>
          <a:bodyPr wrap="square">
            <a:spAutoFit/>
          </a:bodyPr>
          <a:lstStyle/>
          <a:p>
            <a:pPr algn="ctr"/>
            <a:r>
              <a:rPr lang="en-US" sz="4400" b="1">
                <a:latin typeface="Avenir Next LT Pro" panose="020B0504020202020204" pitchFamily="34" charset="0"/>
              </a:rPr>
              <a:t>Guiding Question:</a:t>
            </a:r>
          </a:p>
          <a:p>
            <a:pPr algn="ctr"/>
            <a:endParaRPr lang="en-US" sz="4400">
              <a:latin typeface="Avenir Next LT Pro" panose="020B0504020202020204" pitchFamily="34" charset="0"/>
            </a:endParaRPr>
          </a:p>
          <a:p>
            <a:pPr algn="ctr"/>
            <a:r>
              <a:rPr lang="en-US" sz="4400">
                <a:latin typeface="Avenir Next LT Pro" panose="020B0504020202020204" pitchFamily="34" charset="0"/>
              </a:rPr>
              <a:t>How does weather change over time?</a:t>
            </a:r>
          </a:p>
        </p:txBody>
      </p:sp>
      <p:pic>
        <p:nvPicPr>
          <p:cNvPr id="3" name="Picture 2" descr="A picture containing text, silhouette&#10;&#10;AI-generated content may be incorrect.">
            <a:extLst>
              <a:ext uri="{FF2B5EF4-FFF2-40B4-BE49-F238E27FC236}">
                <a16:creationId xmlns:a16="http://schemas.microsoft.com/office/drawing/2014/main" id="{D711644F-74F9-353E-08E9-CE297BE13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629" y="122275"/>
            <a:ext cx="967027" cy="1356836"/>
          </a:xfrm>
          <a:prstGeom prst="rect">
            <a:avLst/>
          </a:prstGeom>
        </p:spPr>
      </p:pic>
      <p:pic>
        <p:nvPicPr>
          <p:cNvPr id="10" name="Picture 9" descr="Text, letter&#10;&#10;AI-generated content may be incorrect.">
            <a:extLst>
              <a:ext uri="{FF2B5EF4-FFF2-40B4-BE49-F238E27FC236}">
                <a16:creationId xmlns:a16="http://schemas.microsoft.com/office/drawing/2014/main" id="{C92AA5B1-171D-C6A8-C582-41352999A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91" y="122275"/>
            <a:ext cx="4623794" cy="5983734"/>
          </a:xfrm>
          <a:prstGeom prst="rect">
            <a:avLst/>
          </a:prstGeom>
          <a:ln>
            <a:solidFill>
              <a:schemeClr val="tx1"/>
            </a:solidFill>
          </a:ln>
        </p:spPr>
      </p:pic>
    </p:spTree>
    <p:extLst>
      <p:ext uri="{BB962C8B-B14F-4D97-AF65-F5344CB8AC3E}">
        <p14:creationId xmlns:p14="http://schemas.microsoft.com/office/powerpoint/2010/main" val="140426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D4A32-157E-D0D2-A499-193157C0D7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20C28E-4FA2-9F01-96DE-E5B3434558C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C52FDF8-AB6E-549F-230F-08279B81856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8BA47906-D8DE-0E98-1CDB-7A4A3BAFC3A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Exploring Missouri – 5B Weather Observations: Evaluate</a:t>
            </a:r>
            <a:endParaRPr lang="en-US" dirty="0">
              <a:solidFill>
                <a:schemeClr val="bg1"/>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5B03F6E9-34D8-3121-A6DA-7B8F75DEA261}"/>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2C9209-3EC0-96C5-47CC-6443B261C08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
        <p:nvSpPr>
          <p:cNvPr id="7" name="TextBox 6">
            <a:extLst>
              <a:ext uri="{FF2B5EF4-FFF2-40B4-BE49-F238E27FC236}">
                <a16:creationId xmlns:a16="http://schemas.microsoft.com/office/drawing/2014/main" id="{25B9CC1F-D5E0-18EC-50B7-5A241FAF7542}"/>
              </a:ext>
            </a:extLst>
          </p:cNvPr>
          <p:cNvSpPr txBox="1"/>
          <p:nvPr/>
        </p:nvSpPr>
        <p:spPr>
          <a:xfrm>
            <a:off x="5686085" y="2659559"/>
            <a:ext cx="5453544" cy="769441"/>
          </a:xfrm>
          <a:prstGeom prst="rect">
            <a:avLst/>
          </a:prstGeom>
          <a:noFill/>
        </p:spPr>
        <p:txBody>
          <a:bodyPr wrap="square">
            <a:spAutoFit/>
          </a:bodyPr>
          <a:lstStyle/>
          <a:p>
            <a:pPr algn="ctr"/>
            <a:r>
              <a:rPr lang="en-US" sz="4400" b="1">
                <a:latin typeface="Avenir Next LT Pro" panose="020B0504020202020204" pitchFamily="34" charset="0"/>
              </a:rPr>
              <a:t>Answers</a:t>
            </a:r>
            <a:endParaRPr lang="en-US" sz="4400">
              <a:latin typeface="Avenir Next LT Pro" panose="020B0504020202020204" pitchFamily="34" charset="0"/>
            </a:endParaRPr>
          </a:p>
        </p:txBody>
      </p:sp>
      <p:pic>
        <p:nvPicPr>
          <p:cNvPr id="10" name="Picture 9" descr="Text, letter&#10;&#10;AI-generated content may be incorrect.">
            <a:extLst>
              <a:ext uri="{FF2B5EF4-FFF2-40B4-BE49-F238E27FC236}">
                <a16:creationId xmlns:a16="http://schemas.microsoft.com/office/drawing/2014/main" id="{BA3E1899-6E07-370B-88CF-B6C1C08ED8B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71491" y="122275"/>
            <a:ext cx="4623794" cy="5983734"/>
          </a:xfrm>
          <a:prstGeom prst="rect">
            <a:avLst/>
          </a:prstGeom>
          <a:ln>
            <a:solidFill>
              <a:schemeClr val="tx1"/>
            </a:solidFill>
          </a:ln>
        </p:spPr>
      </p:pic>
      <p:sp>
        <p:nvSpPr>
          <p:cNvPr id="11" name="TextBox 10">
            <a:extLst>
              <a:ext uri="{FF2B5EF4-FFF2-40B4-BE49-F238E27FC236}">
                <a16:creationId xmlns:a16="http://schemas.microsoft.com/office/drawing/2014/main" id="{6297FD32-C1F1-23C2-55BC-0DB4CDB75B0A}"/>
              </a:ext>
            </a:extLst>
          </p:cNvPr>
          <p:cNvSpPr txBox="1"/>
          <p:nvPr/>
        </p:nvSpPr>
        <p:spPr>
          <a:xfrm>
            <a:off x="1112135" y="2463420"/>
            <a:ext cx="872650"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sunlight</a:t>
            </a:r>
            <a:endParaRPr lang="en-US" sz="1400">
              <a:solidFill>
                <a:srgbClr val="FF0000"/>
              </a:solidFill>
            </a:endParaRPr>
          </a:p>
        </p:txBody>
      </p:sp>
      <p:sp>
        <p:nvSpPr>
          <p:cNvPr id="12" name="TextBox 11">
            <a:extLst>
              <a:ext uri="{FF2B5EF4-FFF2-40B4-BE49-F238E27FC236}">
                <a16:creationId xmlns:a16="http://schemas.microsoft.com/office/drawing/2014/main" id="{4BE91D61-32FD-D10F-937C-23FFA1F294DD}"/>
              </a:ext>
            </a:extLst>
          </p:cNvPr>
          <p:cNvSpPr txBox="1"/>
          <p:nvPr/>
        </p:nvSpPr>
        <p:spPr>
          <a:xfrm>
            <a:off x="1510916" y="4708029"/>
            <a:ext cx="872650"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sunlight</a:t>
            </a:r>
            <a:endParaRPr lang="en-US" sz="1400">
              <a:solidFill>
                <a:srgbClr val="FF0000"/>
              </a:solidFill>
            </a:endParaRPr>
          </a:p>
        </p:txBody>
      </p:sp>
      <p:sp>
        <p:nvSpPr>
          <p:cNvPr id="13" name="TextBox 12">
            <a:extLst>
              <a:ext uri="{FF2B5EF4-FFF2-40B4-BE49-F238E27FC236}">
                <a16:creationId xmlns:a16="http://schemas.microsoft.com/office/drawing/2014/main" id="{D6FB5938-FD37-BCAA-2335-67A709C2156A}"/>
              </a:ext>
            </a:extLst>
          </p:cNvPr>
          <p:cNvSpPr txBox="1"/>
          <p:nvPr/>
        </p:nvSpPr>
        <p:spPr>
          <a:xfrm>
            <a:off x="2383566" y="2463419"/>
            <a:ext cx="1201311"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temperature</a:t>
            </a:r>
            <a:endParaRPr lang="en-US" sz="1400">
              <a:solidFill>
                <a:srgbClr val="FF0000"/>
              </a:solidFill>
            </a:endParaRPr>
          </a:p>
        </p:txBody>
      </p:sp>
      <p:sp>
        <p:nvSpPr>
          <p:cNvPr id="14" name="TextBox 13">
            <a:extLst>
              <a:ext uri="{FF2B5EF4-FFF2-40B4-BE49-F238E27FC236}">
                <a16:creationId xmlns:a16="http://schemas.microsoft.com/office/drawing/2014/main" id="{2E0AFFD9-61F7-53CC-B213-44A75B55BFD2}"/>
              </a:ext>
            </a:extLst>
          </p:cNvPr>
          <p:cNvSpPr txBox="1"/>
          <p:nvPr/>
        </p:nvSpPr>
        <p:spPr>
          <a:xfrm>
            <a:off x="2882658" y="4708028"/>
            <a:ext cx="1201311"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temperature</a:t>
            </a:r>
            <a:endParaRPr lang="en-US" sz="1400">
              <a:solidFill>
                <a:srgbClr val="FF0000"/>
              </a:solidFill>
            </a:endParaRPr>
          </a:p>
        </p:txBody>
      </p:sp>
      <p:sp>
        <p:nvSpPr>
          <p:cNvPr id="15" name="TextBox 14">
            <a:extLst>
              <a:ext uri="{FF2B5EF4-FFF2-40B4-BE49-F238E27FC236}">
                <a16:creationId xmlns:a16="http://schemas.microsoft.com/office/drawing/2014/main" id="{7035EF48-E30D-9280-1811-A52B19CDADBE}"/>
              </a:ext>
            </a:extLst>
          </p:cNvPr>
          <p:cNvSpPr txBox="1"/>
          <p:nvPr/>
        </p:nvSpPr>
        <p:spPr>
          <a:xfrm>
            <a:off x="810607" y="2632697"/>
            <a:ext cx="1364318"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precipitation</a:t>
            </a:r>
            <a:endParaRPr lang="en-US" sz="1400">
              <a:solidFill>
                <a:srgbClr val="FF0000"/>
              </a:solidFill>
            </a:endParaRPr>
          </a:p>
        </p:txBody>
      </p:sp>
      <p:sp>
        <p:nvSpPr>
          <p:cNvPr id="16" name="TextBox 15">
            <a:extLst>
              <a:ext uri="{FF2B5EF4-FFF2-40B4-BE49-F238E27FC236}">
                <a16:creationId xmlns:a16="http://schemas.microsoft.com/office/drawing/2014/main" id="{98DFB056-8E2B-5ACE-F3FF-85D64C17A90A}"/>
              </a:ext>
            </a:extLst>
          </p:cNvPr>
          <p:cNvSpPr txBox="1"/>
          <p:nvPr/>
        </p:nvSpPr>
        <p:spPr>
          <a:xfrm>
            <a:off x="620116" y="4877307"/>
            <a:ext cx="1364318"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precipitation</a:t>
            </a:r>
            <a:endParaRPr lang="en-US" sz="1400">
              <a:solidFill>
                <a:srgbClr val="FF0000"/>
              </a:solidFill>
            </a:endParaRPr>
          </a:p>
        </p:txBody>
      </p:sp>
      <p:sp>
        <p:nvSpPr>
          <p:cNvPr id="17" name="TextBox 16">
            <a:extLst>
              <a:ext uri="{FF2B5EF4-FFF2-40B4-BE49-F238E27FC236}">
                <a16:creationId xmlns:a16="http://schemas.microsoft.com/office/drawing/2014/main" id="{CEF6408A-050E-760D-6C9F-0BC0AFC9EC7F}"/>
              </a:ext>
            </a:extLst>
          </p:cNvPr>
          <p:cNvSpPr txBox="1"/>
          <p:nvPr/>
        </p:nvSpPr>
        <p:spPr>
          <a:xfrm>
            <a:off x="1052371" y="2844899"/>
            <a:ext cx="1364318"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forecast</a:t>
            </a:r>
            <a:endParaRPr lang="en-US" sz="1400">
              <a:solidFill>
                <a:srgbClr val="FF0000"/>
              </a:solidFill>
            </a:endParaRPr>
          </a:p>
        </p:txBody>
      </p:sp>
      <p:sp>
        <p:nvSpPr>
          <p:cNvPr id="18" name="TextBox 17">
            <a:extLst>
              <a:ext uri="{FF2B5EF4-FFF2-40B4-BE49-F238E27FC236}">
                <a16:creationId xmlns:a16="http://schemas.microsoft.com/office/drawing/2014/main" id="{2187A07D-B023-9C04-DEBB-52EB0062622D}"/>
              </a:ext>
            </a:extLst>
          </p:cNvPr>
          <p:cNvSpPr txBox="1"/>
          <p:nvPr/>
        </p:nvSpPr>
        <p:spPr>
          <a:xfrm>
            <a:off x="2984221" y="4877307"/>
            <a:ext cx="1364318" cy="307777"/>
          </a:xfrm>
          <a:prstGeom prst="rect">
            <a:avLst/>
          </a:prstGeom>
          <a:noFill/>
        </p:spPr>
        <p:txBody>
          <a:bodyPr wrap="square">
            <a:spAutoFit/>
          </a:bodyPr>
          <a:lstStyle/>
          <a:p>
            <a:pPr algn="ctr"/>
            <a:r>
              <a:rPr lang="en-US" sz="1400">
                <a:solidFill>
                  <a:srgbClr val="FF0000"/>
                </a:solidFill>
                <a:latin typeface="Avenir Next LT Pro" panose="020B0504020202020204" pitchFamily="34" charset="0"/>
              </a:rPr>
              <a:t>patterns</a:t>
            </a:r>
            <a:endParaRPr lang="en-US" sz="1400">
              <a:solidFill>
                <a:srgbClr val="FF0000"/>
              </a:solidFill>
            </a:endParaRPr>
          </a:p>
        </p:txBody>
      </p:sp>
      <p:pic>
        <p:nvPicPr>
          <p:cNvPr id="8" name="Picture 7" descr="A picture containing text, silhouette&#10;&#10;AI-generated content may be incorrect.">
            <a:extLst>
              <a:ext uri="{FF2B5EF4-FFF2-40B4-BE49-F238E27FC236}">
                <a16:creationId xmlns:a16="http://schemas.microsoft.com/office/drawing/2014/main" id="{62AA970A-CFBF-BA57-8AD1-689F25057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629" y="122275"/>
            <a:ext cx="967027" cy="1356836"/>
          </a:xfrm>
          <a:prstGeom prst="rect">
            <a:avLst/>
          </a:prstGeom>
        </p:spPr>
      </p:pic>
    </p:spTree>
    <p:extLst>
      <p:ext uri="{BB962C8B-B14F-4D97-AF65-F5344CB8AC3E}">
        <p14:creationId xmlns:p14="http://schemas.microsoft.com/office/powerpoint/2010/main" val="54315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4BDDE-90B0-50F7-8D18-A923CA4BEC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EF1146-D929-3172-7C66-8CED0CAB9BD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6A0145C-478E-DF6C-D31D-F741F93F05D0}"/>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ECA6CA83-CF92-3457-76D3-600F06F5F49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Engage</a:t>
            </a:r>
          </a:p>
        </p:txBody>
      </p:sp>
      <p:sp>
        <p:nvSpPr>
          <p:cNvPr id="6" name="Rectangle: Rounded Corners 5">
            <a:extLst>
              <a:ext uri="{FF2B5EF4-FFF2-40B4-BE49-F238E27FC236}">
                <a16:creationId xmlns:a16="http://schemas.microsoft.com/office/drawing/2014/main" id="{92C0242E-2099-194C-7960-0276CC1D8C12}"/>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37F057-34C6-408D-A00C-56B8BD0E274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pic>
        <p:nvPicPr>
          <p:cNvPr id="1026" name="Picture 2" descr="Weather (National Geographic Kids Readers, Level 1) by Kristin Baird ...">
            <a:extLst>
              <a:ext uri="{FF2B5EF4-FFF2-40B4-BE49-F238E27FC236}">
                <a16:creationId xmlns:a16="http://schemas.microsoft.com/office/drawing/2014/main" id="{50C82309-2B43-89B6-06EC-45932F84C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 y="106886"/>
            <a:ext cx="4020312" cy="603046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5C065BE2-F7AE-1CCF-579A-20654791A6F7}"/>
              </a:ext>
            </a:extLst>
          </p:cNvPr>
          <p:cNvGrpSpPr/>
          <p:nvPr/>
        </p:nvGrpSpPr>
        <p:grpSpPr>
          <a:xfrm>
            <a:off x="4333880" y="1299751"/>
            <a:ext cx="8034670" cy="3644738"/>
            <a:chOff x="4315592" y="1662509"/>
            <a:chExt cx="8034670" cy="3644738"/>
          </a:xfrm>
        </p:grpSpPr>
        <p:sp>
          <p:nvSpPr>
            <p:cNvPr id="12" name="TextBox 11">
              <a:extLst>
                <a:ext uri="{FF2B5EF4-FFF2-40B4-BE49-F238E27FC236}">
                  <a16:creationId xmlns:a16="http://schemas.microsoft.com/office/drawing/2014/main" id="{FD8C9220-DA86-BE50-F5FF-507CEE3CAEAC}"/>
                </a:ext>
              </a:extLst>
            </p:cNvPr>
            <p:cNvSpPr txBox="1"/>
            <p:nvPr/>
          </p:nvSpPr>
          <p:spPr>
            <a:xfrm>
              <a:off x="4315592" y="1662509"/>
              <a:ext cx="7612169" cy="2308324"/>
            </a:xfrm>
            <a:prstGeom prst="rect">
              <a:avLst/>
            </a:prstGeom>
            <a:noFill/>
          </p:spPr>
          <p:txBody>
            <a:bodyPr wrap="square">
              <a:spAutoFit/>
            </a:bodyPr>
            <a:lstStyle/>
            <a:p>
              <a:pPr algn="ctr"/>
              <a:r>
                <a:rPr lang="en-US" sz="4800" b="1">
                  <a:latin typeface="Avenir Next LT Pro" panose="020B0504020202020204" pitchFamily="34" charset="0"/>
                </a:rPr>
                <a:t>Read</a:t>
              </a:r>
              <a:r>
                <a:rPr lang="en-US" sz="4800">
                  <a:latin typeface="Avenir Next LT Pro" panose="020B0504020202020204" pitchFamily="34" charset="0"/>
                </a:rPr>
                <a:t> </a:t>
              </a:r>
              <a:r>
                <a:rPr lang="en-US" sz="4800" i="1">
                  <a:latin typeface="Avenir Next LT Pro" panose="020B0504020202020204" pitchFamily="34" charset="0"/>
                </a:rPr>
                <a:t>National Geographic Readers Series: Weather </a:t>
              </a:r>
              <a:r>
                <a:rPr lang="en-US" sz="4800">
                  <a:latin typeface="Avenir Next LT Pro" panose="020B0504020202020204" pitchFamily="34" charset="0"/>
                </a:rPr>
                <a:t>by Kristin Baird </a:t>
              </a:r>
              <a:r>
                <a:rPr lang="en-US" sz="4800" err="1">
                  <a:latin typeface="Avenir Next LT Pro" panose="020B0504020202020204" pitchFamily="34" charset="0"/>
                </a:rPr>
                <a:t>Rattini</a:t>
              </a:r>
              <a:endParaRPr lang="en-US" sz="4800">
                <a:latin typeface="Avenir Next LT Pro" panose="020B0504020202020204" pitchFamily="34" charset="0"/>
              </a:endParaRPr>
            </a:p>
          </p:txBody>
        </p:sp>
        <p:sp>
          <p:nvSpPr>
            <p:cNvPr id="7" name="TextBox 6">
              <a:extLst>
                <a:ext uri="{FF2B5EF4-FFF2-40B4-BE49-F238E27FC236}">
                  <a16:creationId xmlns:a16="http://schemas.microsoft.com/office/drawing/2014/main" id="{D914CF12-762F-3E5B-1069-5506A6133FFF}"/>
                </a:ext>
              </a:extLst>
            </p:cNvPr>
            <p:cNvSpPr txBox="1"/>
            <p:nvPr/>
          </p:nvSpPr>
          <p:spPr>
            <a:xfrm>
              <a:off x="6178062" y="4197009"/>
              <a:ext cx="6097772" cy="369332"/>
            </a:xfrm>
            <a:prstGeom prst="rect">
              <a:avLst/>
            </a:prstGeom>
            <a:noFill/>
          </p:spPr>
          <p:txBody>
            <a:bodyPr wrap="square">
              <a:spAutoFit/>
            </a:bodyPr>
            <a:lstStyle/>
            <a:p>
              <a:r>
                <a:rPr lang="en-US">
                  <a:hlinkClick r:id="rId4"/>
                </a:rPr>
                <a:t>https://youtu.be/bbEbF6zsbUo?si=ddn2MK8C5XOntRai</a:t>
              </a:r>
              <a:endParaRPr lang="en-US"/>
            </a:p>
          </p:txBody>
        </p:sp>
        <p:sp>
          <p:nvSpPr>
            <p:cNvPr id="8" name="TextBox 7">
              <a:extLst>
                <a:ext uri="{FF2B5EF4-FFF2-40B4-BE49-F238E27FC236}">
                  <a16:creationId xmlns:a16="http://schemas.microsoft.com/office/drawing/2014/main" id="{F253BC4E-FCBF-2C20-2049-2BA1024FEE7C}"/>
                </a:ext>
              </a:extLst>
            </p:cNvPr>
            <p:cNvSpPr txBox="1"/>
            <p:nvPr/>
          </p:nvSpPr>
          <p:spPr>
            <a:xfrm>
              <a:off x="4327315" y="4181620"/>
              <a:ext cx="1745239" cy="400110"/>
            </a:xfrm>
            <a:prstGeom prst="rect">
              <a:avLst/>
            </a:prstGeom>
            <a:noFill/>
          </p:spPr>
          <p:txBody>
            <a:bodyPr wrap="square">
              <a:spAutoFit/>
            </a:bodyPr>
            <a:lstStyle/>
            <a:p>
              <a:pPr algn="ctr"/>
              <a:r>
                <a:rPr lang="en-US" sz="2000" b="1" dirty="0">
                  <a:latin typeface="Avenir Next LT Pro" panose="020B0504020202020204" pitchFamily="34" charset="0"/>
                </a:rPr>
                <a:t>Read Aloud:</a:t>
              </a:r>
              <a:endParaRPr lang="en-US" sz="2000" dirty="0">
                <a:latin typeface="Avenir Next LT Pro" panose="020B0504020202020204" pitchFamily="34" charset="0"/>
              </a:endParaRPr>
            </a:p>
          </p:txBody>
        </p:sp>
        <p:sp>
          <p:nvSpPr>
            <p:cNvPr id="3" name="TextBox 2">
              <a:extLst>
                <a:ext uri="{FF2B5EF4-FFF2-40B4-BE49-F238E27FC236}">
                  <a16:creationId xmlns:a16="http://schemas.microsoft.com/office/drawing/2014/main" id="{A907F4BF-AB95-E872-131B-50B0AE8C72DE}"/>
                </a:ext>
              </a:extLst>
            </p:cNvPr>
            <p:cNvSpPr txBox="1"/>
            <p:nvPr/>
          </p:nvSpPr>
          <p:spPr>
            <a:xfrm>
              <a:off x="4432823" y="4660916"/>
              <a:ext cx="1745239" cy="400110"/>
            </a:xfrm>
            <a:prstGeom prst="rect">
              <a:avLst/>
            </a:prstGeom>
            <a:noFill/>
          </p:spPr>
          <p:txBody>
            <a:bodyPr wrap="square">
              <a:spAutoFit/>
            </a:bodyPr>
            <a:lstStyle/>
            <a:p>
              <a:pPr algn="ctr"/>
              <a:r>
                <a:rPr lang="en-US" sz="2000" b="1" dirty="0">
                  <a:latin typeface="Avenir Next LT Pro" panose="020B0504020202020204" pitchFamily="34" charset="0"/>
                </a:rPr>
                <a:t>Epic Link:</a:t>
              </a:r>
              <a:endParaRPr lang="en-US" sz="2000" dirty="0">
                <a:latin typeface="Avenir Next LT Pro" panose="020B0504020202020204" pitchFamily="34" charset="0"/>
              </a:endParaRPr>
            </a:p>
          </p:txBody>
        </p:sp>
        <p:sp>
          <p:nvSpPr>
            <p:cNvPr id="11" name="TextBox 10">
              <a:extLst>
                <a:ext uri="{FF2B5EF4-FFF2-40B4-BE49-F238E27FC236}">
                  <a16:creationId xmlns:a16="http://schemas.microsoft.com/office/drawing/2014/main" id="{6FC3BBFC-69EF-6FB7-70D0-106BDCF1B157}"/>
                </a:ext>
              </a:extLst>
            </p:cNvPr>
            <p:cNvSpPr txBox="1"/>
            <p:nvPr/>
          </p:nvSpPr>
          <p:spPr>
            <a:xfrm>
              <a:off x="6178062" y="4660916"/>
              <a:ext cx="6172200" cy="646331"/>
            </a:xfrm>
            <a:prstGeom prst="rect">
              <a:avLst/>
            </a:prstGeom>
            <a:noFill/>
          </p:spPr>
          <p:txBody>
            <a:bodyPr wrap="square">
              <a:spAutoFit/>
            </a:bodyPr>
            <a:lstStyle/>
            <a:p>
              <a:r>
                <a:rPr lang="en-US" sz="1800" dirty="0">
                  <a:effectLst/>
                  <a:latin typeface="Segoe UI" panose="020B0502040204020203" pitchFamily="34" charset="0"/>
                  <a:hlinkClick r:id="rId5"/>
                </a:rPr>
                <a:t>https://www.getepic.com/book/48629583/national-geographic-readers-weather</a:t>
              </a:r>
              <a:r>
                <a:rPr lang="en-US" sz="1800" dirty="0">
                  <a:effectLst/>
                  <a:latin typeface="Segoe UI" panose="020B0502040204020203" pitchFamily="34" charset="0"/>
                </a:rPr>
                <a:t> </a:t>
              </a:r>
              <a:endParaRPr lang="en-US" dirty="0"/>
            </a:p>
          </p:txBody>
        </p:sp>
      </p:grpSp>
    </p:spTree>
    <p:extLst>
      <p:ext uri="{BB962C8B-B14F-4D97-AF65-F5344CB8AC3E}">
        <p14:creationId xmlns:p14="http://schemas.microsoft.com/office/powerpoint/2010/main" val="394734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6938D-D27F-E4AC-A676-8E50B1BFF2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F24D18-F004-9D93-D41B-00A54D5FD56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5712296-9B74-A03B-6CC9-421317A97FBA}"/>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3BC7A6CE-1D27-7279-306A-469E912FFC0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Engage</a:t>
            </a:r>
          </a:p>
        </p:txBody>
      </p:sp>
      <p:sp>
        <p:nvSpPr>
          <p:cNvPr id="12" name="TextBox 11">
            <a:extLst>
              <a:ext uri="{FF2B5EF4-FFF2-40B4-BE49-F238E27FC236}">
                <a16:creationId xmlns:a16="http://schemas.microsoft.com/office/drawing/2014/main" id="{36FAAD5B-7FE8-BBB7-BD80-06B41C538C17}"/>
              </a:ext>
            </a:extLst>
          </p:cNvPr>
          <p:cNvSpPr txBox="1"/>
          <p:nvPr/>
        </p:nvSpPr>
        <p:spPr>
          <a:xfrm>
            <a:off x="888758" y="1258945"/>
            <a:ext cx="10414484" cy="3785652"/>
          </a:xfrm>
          <a:prstGeom prst="rect">
            <a:avLst/>
          </a:prstGeom>
          <a:noFill/>
        </p:spPr>
        <p:txBody>
          <a:bodyPr wrap="square">
            <a:spAutoFit/>
          </a:bodyPr>
          <a:lstStyle/>
          <a:p>
            <a:pPr algn="ctr"/>
            <a:r>
              <a:rPr lang="en-US" sz="4800">
                <a:latin typeface="Avenir Next LT Pro" panose="020B0504020202020204" pitchFamily="34" charset="0"/>
              </a:rPr>
              <a:t>How do you think scientists learned so much about the weather?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 you think they learned how it can change over time?</a:t>
            </a:r>
          </a:p>
        </p:txBody>
      </p:sp>
      <p:sp>
        <p:nvSpPr>
          <p:cNvPr id="6" name="Rectangle: Rounded Corners 5">
            <a:extLst>
              <a:ext uri="{FF2B5EF4-FFF2-40B4-BE49-F238E27FC236}">
                <a16:creationId xmlns:a16="http://schemas.microsoft.com/office/drawing/2014/main" id="{6043217F-BECD-DA8C-2B11-4DBFD97D6365}"/>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2B7263-55B2-ED05-4DF6-2A343E8F55F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spTree>
    <p:extLst>
      <p:ext uri="{BB962C8B-B14F-4D97-AF65-F5344CB8AC3E}">
        <p14:creationId xmlns:p14="http://schemas.microsoft.com/office/powerpoint/2010/main" val="414013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E2419-E704-FFF3-A428-0508B0577B8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AAB0F7-02EF-F94E-3B51-D141F047729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88545F6-7A17-729D-1156-51019769A20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A7584F91-B660-4513-D82B-0762B1E6DC3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Engage</a:t>
            </a:r>
          </a:p>
        </p:txBody>
      </p:sp>
      <p:sp>
        <p:nvSpPr>
          <p:cNvPr id="12" name="TextBox 11">
            <a:extLst>
              <a:ext uri="{FF2B5EF4-FFF2-40B4-BE49-F238E27FC236}">
                <a16:creationId xmlns:a16="http://schemas.microsoft.com/office/drawing/2014/main" id="{EF4201F8-B115-E1DF-1863-019C44098DE4}"/>
              </a:ext>
            </a:extLst>
          </p:cNvPr>
          <p:cNvSpPr txBox="1"/>
          <p:nvPr/>
        </p:nvSpPr>
        <p:spPr>
          <a:xfrm>
            <a:off x="287022" y="1641700"/>
            <a:ext cx="11487415" cy="4247317"/>
          </a:xfrm>
          <a:prstGeom prst="rect">
            <a:avLst/>
          </a:prstGeom>
          <a:noFill/>
        </p:spPr>
        <p:txBody>
          <a:bodyPr wrap="square">
            <a:spAutoFit/>
          </a:bodyPr>
          <a:lstStyle/>
          <a:p>
            <a:pPr marL="685800" indent="-685800">
              <a:buFont typeface="Arial" panose="020B0604020202020204" pitchFamily="34" charset="0"/>
              <a:buChar char="•"/>
            </a:pPr>
            <a:r>
              <a:rPr lang="en-US" sz="3000">
                <a:latin typeface="Avenir Next LT Pro" panose="020B0504020202020204" pitchFamily="34" charset="0"/>
              </a:rPr>
              <a:t>Month</a:t>
            </a:r>
          </a:p>
          <a:p>
            <a:pPr marL="685800" indent="-685800">
              <a:buFont typeface="Arial" panose="020B0604020202020204" pitchFamily="34" charset="0"/>
              <a:buChar char="•"/>
            </a:pPr>
            <a:r>
              <a:rPr lang="en-US" sz="3000">
                <a:latin typeface="Avenir Next LT Pro" panose="020B0504020202020204" pitchFamily="34" charset="0"/>
              </a:rPr>
              <a:t>What day of the week is: yesterday, today, and tomorrow</a:t>
            </a:r>
          </a:p>
          <a:p>
            <a:pPr marL="685800" indent="-685800">
              <a:buFont typeface="Arial" panose="020B0604020202020204" pitchFamily="34" charset="0"/>
              <a:buChar char="•"/>
            </a:pPr>
            <a:r>
              <a:rPr lang="en-US" sz="3000">
                <a:latin typeface="Avenir Next LT Pro" panose="020B0504020202020204" pitchFamily="34" charset="0"/>
              </a:rPr>
              <a:t>The numeric day of the month</a:t>
            </a:r>
          </a:p>
          <a:p>
            <a:pPr marL="685800" indent="-685800">
              <a:buFont typeface="Arial" panose="020B0604020202020204" pitchFamily="34" charset="0"/>
              <a:buChar char="•"/>
            </a:pPr>
            <a:r>
              <a:rPr lang="en-US" sz="3000">
                <a:latin typeface="Avenir Next LT Pro" panose="020B0504020202020204" pitchFamily="34" charset="0"/>
              </a:rPr>
              <a:t>The number of days your class has been in school</a:t>
            </a:r>
          </a:p>
          <a:p>
            <a:pPr marL="685800" indent="-685800">
              <a:buFont typeface="Arial" panose="020B0604020202020204" pitchFamily="34" charset="0"/>
              <a:buChar char="•"/>
            </a:pPr>
            <a:r>
              <a:rPr lang="en-US" sz="3000">
                <a:latin typeface="Avenir Next LT Pro" panose="020B0504020202020204" pitchFamily="34" charset="0"/>
              </a:rPr>
              <a:t>The weather is: </a:t>
            </a:r>
          </a:p>
          <a:p>
            <a:pPr marL="1143000" lvl="1" indent="-685800">
              <a:buFont typeface="Arial" panose="020B0604020202020204" pitchFamily="34" charset="0"/>
              <a:buChar char="•"/>
            </a:pPr>
            <a:r>
              <a:rPr lang="en-US" sz="3000">
                <a:latin typeface="Avenir Next LT Pro" panose="020B0504020202020204" pitchFamily="34" charset="0"/>
              </a:rPr>
              <a:t>Cloudy/overcast, windy, rainy, snowy, sunny, partly sunny</a:t>
            </a:r>
          </a:p>
          <a:p>
            <a:pPr marL="1143000" lvl="1" indent="-685800">
              <a:buFont typeface="Arial" panose="020B0604020202020204" pitchFamily="34" charset="0"/>
              <a:buChar char="•"/>
            </a:pPr>
            <a:r>
              <a:rPr lang="en-US" sz="3000">
                <a:latin typeface="Avenir Next LT Pro" panose="020B0504020202020204" pitchFamily="34" charset="0"/>
              </a:rPr>
              <a:t>Temperature</a:t>
            </a:r>
          </a:p>
          <a:p>
            <a:pPr marL="685800" indent="-685800">
              <a:buFont typeface="Arial" panose="020B0604020202020204" pitchFamily="34" charset="0"/>
              <a:buChar char="•"/>
            </a:pPr>
            <a:r>
              <a:rPr lang="en-US" sz="3000">
                <a:latin typeface="Avenir Next LT Pro" panose="020B0504020202020204" pitchFamily="34" charset="0"/>
              </a:rPr>
              <a:t>Personal classroom news: birthdays, special events, holidays, lost tooth</a:t>
            </a:r>
          </a:p>
        </p:txBody>
      </p:sp>
      <p:sp>
        <p:nvSpPr>
          <p:cNvPr id="6" name="Rectangle: Rounded Corners 5">
            <a:extLst>
              <a:ext uri="{FF2B5EF4-FFF2-40B4-BE49-F238E27FC236}">
                <a16:creationId xmlns:a16="http://schemas.microsoft.com/office/drawing/2014/main" id="{4112FC50-6E7C-DFD3-71CD-8AAF8F3E621C}"/>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ECA3A6-2338-3077-B752-113B9853F8F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grpSp>
        <p:nvGrpSpPr>
          <p:cNvPr id="8" name="Group 7">
            <a:extLst>
              <a:ext uri="{FF2B5EF4-FFF2-40B4-BE49-F238E27FC236}">
                <a16:creationId xmlns:a16="http://schemas.microsoft.com/office/drawing/2014/main" id="{64BC47B0-C6B0-63E9-0A48-7A9E7ACB2C7D}"/>
              </a:ext>
            </a:extLst>
          </p:cNvPr>
          <p:cNvGrpSpPr/>
          <p:nvPr/>
        </p:nvGrpSpPr>
        <p:grpSpPr>
          <a:xfrm>
            <a:off x="9172305" y="351804"/>
            <a:ext cx="2778902" cy="745627"/>
            <a:chOff x="9240376" y="129883"/>
            <a:chExt cx="2778902" cy="745627"/>
          </a:xfrm>
        </p:grpSpPr>
        <p:sp>
          <p:nvSpPr>
            <p:cNvPr id="10" name="TextBox 14">
              <a:extLst>
                <a:ext uri="{FF2B5EF4-FFF2-40B4-BE49-F238E27FC236}">
                  <a16:creationId xmlns:a16="http://schemas.microsoft.com/office/drawing/2014/main" id="{FF129838-A1C3-8109-BA3E-2F6186198649}"/>
                </a:ext>
              </a:extLst>
            </p:cNvPr>
            <p:cNvSpPr txBox="1"/>
            <p:nvPr/>
          </p:nvSpPr>
          <p:spPr>
            <a:xfrm>
              <a:off x="10572677" y="167624"/>
              <a:ext cx="1123950"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A4BD5C"/>
                  </a:solidFill>
                  <a:latin typeface="Avenir Next LT Pro" panose="020B0504020202020204" pitchFamily="34" charset="0"/>
                </a:rPr>
                <a:t>X</a:t>
              </a:r>
              <a:endParaRPr lang="en-US" sz="4000" b="1">
                <a:solidFill>
                  <a:srgbClr val="A4BD5C"/>
                </a:solidFill>
              </a:endParaRPr>
            </a:p>
          </p:txBody>
        </p:sp>
        <p:grpSp>
          <p:nvGrpSpPr>
            <p:cNvPr id="11" name="Group 10">
              <a:extLst>
                <a:ext uri="{FF2B5EF4-FFF2-40B4-BE49-F238E27FC236}">
                  <a16:creationId xmlns:a16="http://schemas.microsoft.com/office/drawing/2014/main" id="{277BBFB8-F38C-2D3C-B42A-A4EC50E84092}"/>
                </a:ext>
              </a:extLst>
            </p:cNvPr>
            <p:cNvGrpSpPr/>
            <p:nvPr/>
          </p:nvGrpSpPr>
          <p:grpSpPr>
            <a:xfrm>
              <a:off x="9240376" y="129883"/>
              <a:ext cx="2664602" cy="729562"/>
              <a:chOff x="191699" y="97370"/>
              <a:chExt cx="2664602" cy="729562"/>
            </a:xfrm>
          </p:grpSpPr>
          <p:pic>
            <p:nvPicPr>
              <p:cNvPr id="14" name="Picture 13" descr="A picture containing text, clipart&#10;&#10;AI-generated content may be incorrect.">
                <a:extLst>
                  <a:ext uri="{FF2B5EF4-FFF2-40B4-BE49-F238E27FC236}">
                    <a16:creationId xmlns:a16="http://schemas.microsoft.com/office/drawing/2014/main" id="{891D175A-FAC6-633D-7E80-AE5C7EFC3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99" y="97370"/>
                <a:ext cx="610701" cy="729562"/>
              </a:xfrm>
              <a:prstGeom prst="rect">
                <a:avLst/>
              </a:prstGeom>
            </p:spPr>
          </p:pic>
          <p:sp>
            <p:nvSpPr>
              <p:cNvPr id="15" name="TextBox 10">
                <a:extLst>
                  <a:ext uri="{FF2B5EF4-FFF2-40B4-BE49-F238E27FC236}">
                    <a16:creationId xmlns:a16="http://schemas.microsoft.com/office/drawing/2014/main" id="{07BCC282-4ECB-78C1-F13B-1BD817E99B71}"/>
                  </a:ext>
                </a:extLst>
              </p:cNvPr>
              <p:cNvSpPr txBox="1"/>
              <p:nvPr/>
            </p:nvSpPr>
            <p:spPr>
              <a:xfrm>
                <a:off x="802400" y="135111"/>
                <a:ext cx="7216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a:latin typeface="Avenir Next LT Pro" panose="020B0504020202020204" pitchFamily="34" charset="0"/>
                  </a:rPr>
                  <a:t>15</a:t>
                </a:r>
                <a:endParaRPr lang="en-US" sz="2800" b="1" i="1"/>
              </a:p>
            </p:txBody>
          </p:sp>
          <p:sp>
            <p:nvSpPr>
              <p:cNvPr id="16" name="TextBox 12">
                <a:extLst>
                  <a:ext uri="{FF2B5EF4-FFF2-40B4-BE49-F238E27FC236}">
                    <a16:creationId xmlns:a16="http://schemas.microsoft.com/office/drawing/2014/main" id="{D128ADB8-03B2-6211-DEAA-EA41D06794B2}"/>
                  </a:ext>
                </a:extLst>
              </p:cNvPr>
              <p:cNvSpPr txBox="1"/>
              <p:nvPr/>
            </p:nvSpPr>
            <p:spPr>
              <a:xfrm>
                <a:off x="688100" y="519831"/>
                <a:ext cx="95020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a:latin typeface="Avenir Next LT Pro" panose="020B0504020202020204" pitchFamily="34" charset="0"/>
                  </a:rPr>
                  <a:t>MINUTES</a:t>
                </a:r>
                <a:endParaRPr lang="en-US" sz="1200" b="1" i="1"/>
              </a:p>
            </p:txBody>
          </p:sp>
          <p:sp>
            <p:nvSpPr>
              <p:cNvPr id="17" name="TextBox 16">
                <a:extLst>
                  <a:ext uri="{FF2B5EF4-FFF2-40B4-BE49-F238E27FC236}">
                    <a16:creationId xmlns:a16="http://schemas.microsoft.com/office/drawing/2014/main" id="{37627286-103B-809A-063D-99DCBECC8B6E}"/>
                  </a:ext>
                </a:extLst>
              </p:cNvPr>
              <p:cNvSpPr txBox="1"/>
              <p:nvPr/>
            </p:nvSpPr>
            <p:spPr>
              <a:xfrm>
                <a:off x="2020401" y="135110"/>
                <a:ext cx="8359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a:latin typeface="Avenir Next LT Pro" panose="020B0504020202020204" pitchFamily="34" charset="0"/>
                  </a:rPr>
                  <a:t>15</a:t>
                </a:r>
                <a:endParaRPr lang="en-US" sz="2800" b="1" i="1"/>
              </a:p>
            </p:txBody>
          </p:sp>
        </p:grpSp>
        <p:sp>
          <p:nvSpPr>
            <p:cNvPr id="13" name="TextBox 12">
              <a:extLst>
                <a:ext uri="{FF2B5EF4-FFF2-40B4-BE49-F238E27FC236}">
                  <a16:creationId xmlns:a16="http://schemas.microsoft.com/office/drawing/2014/main" id="{698D116F-9A34-F6CF-824E-338B83BD12A7}"/>
                </a:ext>
              </a:extLst>
            </p:cNvPr>
            <p:cNvSpPr txBox="1"/>
            <p:nvPr/>
          </p:nvSpPr>
          <p:spPr>
            <a:xfrm>
              <a:off x="11069078" y="560126"/>
              <a:ext cx="95020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a:latin typeface="Avenir Next LT Pro" panose="020B0504020202020204" pitchFamily="34" charset="0"/>
                </a:rPr>
                <a:t>DAYS</a:t>
              </a:r>
              <a:endParaRPr lang="en-US" sz="1200" b="1" i="1"/>
            </a:p>
          </p:txBody>
        </p:sp>
      </p:grpSp>
      <p:sp>
        <p:nvSpPr>
          <p:cNvPr id="19" name="TextBox 18">
            <a:extLst>
              <a:ext uri="{FF2B5EF4-FFF2-40B4-BE49-F238E27FC236}">
                <a16:creationId xmlns:a16="http://schemas.microsoft.com/office/drawing/2014/main" id="{2E9F6DD5-7264-5E10-7F12-92A64C7D9049}"/>
              </a:ext>
            </a:extLst>
          </p:cNvPr>
          <p:cNvSpPr txBox="1"/>
          <p:nvPr/>
        </p:nvSpPr>
        <p:spPr>
          <a:xfrm>
            <a:off x="304322" y="167623"/>
            <a:ext cx="8745003" cy="1200329"/>
          </a:xfrm>
          <a:prstGeom prst="rect">
            <a:avLst/>
          </a:prstGeom>
          <a:noFill/>
        </p:spPr>
        <p:txBody>
          <a:bodyPr wrap="square">
            <a:spAutoFit/>
          </a:bodyPr>
          <a:lstStyle/>
          <a:p>
            <a:r>
              <a:rPr lang="en-US" sz="3600" b="1">
                <a:latin typeface="Avenir Next LT Pro" panose="020B0504020202020204" pitchFamily="34" charset="0"/>
              </a:rPr>
              <a:t>Record Following Information Each Day on Classroom Board</a:t>
            </a:r>
          </a:p>
        </p:txBody>
      </p:sp>
    </p:spTree>
    <p:extLst>
      <p:ext uri="{BB962C8B-B14F-4D97-AF65-F5344CB8AC3E}">
        <p14:creationId xmlns:p14="http://schemas.microsoft.com/office/powerpoint/2010/main" val="155368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2746-73B5-DA8A-A1AD-1BF44CB6A9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95A2AD-CE73-5A54-97F8-8F48F9CD293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FED50D6-09A6-9CDE-01A7-2C28B9D44C57}"/>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A3F399AD-BCA4-F3D2-8082-CA27EFD0CA1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Engage</a:t>
            </a:r>
          </a:p>
        </p:txBody>
      </p:sp>
      <p:sp>
        <p:nvSpPr>
          <p:cNvPr id="6" name="Rectangle: Rounded Corners 5">
            <a:extLst>
              <a:ext uri="{FF2B5EF4-FFF2-40B4-BE49-F238E27FC236}">
                <a16:creationId xmlns:a16="http://schemas.microsoft.com/office/drawing/2014/main" id="{E579FF30-C13F-4633-CE14-210163CFFDC7}"/>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C551B0-1687-4370-1E0B-A7EFDB9D418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grpSp>
        <p:nvGrpSpPr>
          <p:cNvPr id="11" name="Group 10">
            <a:extLst>
              <a:ext uri="{FF2B5EF4-FFF2-40B4-BE49-F238E27FC236}">
                <a16:creationId xmlns:a16="http://schemas.microsoft.com/office/drawing/2014/main" id="{B0B9736E-DB80-024F-D7DA-0379C3A3D471}"/>
              </a:ext>
            </a:extLst>
          </p:cNvPr>
          <p:cNvGrpSpPr/>
          <p:nvPr/>
        </p:nvGrpSpPr>
        <p:grpSpPr>
          <a:xfrm>
            <a:off x="882317" y="185867"/>
            <a:ext cx="10427366" cy="5911597"/>
            <a:chOff x="1069256" y="185867"/>
            <a:chExt cx="10427366" cy="5911597"/>
          </a:xfrm>
        </p:grpSpPr>
        <p:pic>
          <p:nvPicPr>
            <p:cNvPr id="7" name="Picture 6" descr="Table&#10;&#10;AI-generated content may be incorrect.">
              <a:extLst>
                <a:ext uri="{FF2B5EF4-FFF2-40B4-BE49-F238E27FC236}">
                  <a16:creationId xmlns:a16="http://schemas.microsoft.com/office/drawing/2014/main" id="{CA25F5DC-063E-66ED-7024-51D682BB227F}"/>
                </a:ext>
              </a:extLst>
            </p:cNvPr>
            <p:cNvPicPr>
              <a:picLocks noChangeAspect="1"/>
            </p:cNvPicPr>
            <p:nvPr/>
          </p:nvPicPr>
          <p:blipFill>
            <a:blip r:embed="rId3">
              <a:extLst>
                <a:ext uri="{28A0092B-C50C-407E-A947-70E740481C1C}">
                  <a14:useLocalDpi xmlns:a14="http://schemas.microsoft.com/office/drawing/2010/main" val="0"/>
                </a:ext>
              </a:extLst>
            </a:blip>
            <a:srcRect l="2257" r="5695"/>
            <a:stretch>
              <a:fillRect/>
            </a:stretch>
          </p:blipFill>
          <p:spPr>
            <a:xfrm>
              <a:off x="1069256" y="185867"/>
              <a:ext cx="4582633" cy="5911597"/>
            </a:xfrm>
            <a:prstGeom prst="rect">
              <a:avLst/>
            </a:prstGeom>
          </p:spPr>
        </p:pic>
        <p:pic>
          <p:nvPicPr>
            <p:cNvPr id="10" name="Picture 9" descr="Chart&#10;&#10;AI-generated content may be incorrect.">
              <a:extLst>
                <a:ext uri="{FF2B5EF4-FFF2-40B4-BE49-F238E27FC236}">
                  <a16:creationId xmlns:a16="http://schemas.microsoft.com/office/drawing/2014/main" id="{ED545405-F559-F309-D27A-BE191A2D9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775" y="185867"/>
              <a:ext cx="5538847" cy="5411286"/>
            </a:xfrm>
            <a:prstGeom prst="rect">
              <a:avLst/>
            </a:prstGeom>
          </p:spPr>
        </p:pic>
      </p:grpSp>
    </p:spTree>
    <p:extLst>
      <p:ext uri="{BB962C8B-B14F-4D97-AF65-F5344CB8AC3E}">
        <p14:creationId xmlns:p14="http://schemas.microsoft.com/office/powerpoint/2010/main" val="208526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BC82-E000-1CE9-6D8B-0F9751A59E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4BCB24-3668-DA77-3731-B2575A77074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A0A8606-9970-EC32-3BC7-7D3A2F092F9E}"/>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949166B8-8351-FF11-3669-A75629535C1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Explore</a:t>
            </a:r>
          </a:p>
        </p:txBody>
      </p:sp>
      <p:sp>
        <p:nvSpPr>
          <p:cNvPr id="6" name="Rectangle: Rounded Corners 5">
            <a:extLst>
              <a:ext uri="{FF2B5EF4-FFF2-40B4-BE49-F238E27FC236}">
                <a16:creationId xmlns:a16="http://schemas.microsoft.com/office/drawing/2014/main" id="{F304F06D-981D-48BF-402F-2910F6F937A9}"/>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F0FB2B-5805-414A-6987-1EC34E7924E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pic>
        <p:nvPicPr>
          <p:cNvPr id="13" name="Picture 12" descr="Calendar&#10;&#10;AI-generated content may be incorrect.">
            <a:extLst>
              <a:ext uri="{FF2B5EF4-FFF2-40B4-BE49-F238E27FC236}">
                <a16:creationId xmlns:a16="http://schemas.microsoft.com/office/drawing/2014/main" id="{2DC44AAC-DA6E-FB26-B917-C75757757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06886"/>
            <a:ext cx="4681035" cy="6057810"/>
          </a:xfrm>
          <a:prstGeom prst="rect">
            <a:avLst/>
          </a:prstGeom>
          <a:ln>
            <a:solidFill>
              <a:schemeClr val="tx1"/>
            </a:solidFill>
          </a:ln>
        </p:spPr>
      </p:pic>
      <p:sp>
        <p:nvSpPr>
          <p:cNvPr id="14" name="Rectangle 13">
            <a:extLst>
              <a:ext uri="{FF2B5EF4-FFF2-40B4-BE49-F238E27FC236}">
                <a16:creationId xmlns:a16="http://schemas.microsoft.com/office/drawing/2014/main" id="{4F1AC72D-465F-35A6-57BF-ED80080585C6}"/>
              </a:ext>
            </a:extLst>
          </p:cNvPr>
          <p:cNvSpPr>
            <a:spLocks noGrp="1" noRot="1" noMove="1" noResize="1" noEditPoints="1" noAdjustHandles="1" noChangeArrowheads="1" noChangeShapeType="1"/>
          </p:cNvSpPr>
          <p:nvPr/>
        </p:nvSpPr>
        <p:spPr>
          <a:xfrm>
            <a:off x="6096000" y="940167"/>
            <a:ext cx="4681035" cy="439124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7452A79-205B-B6C7-DA78-4FC689CF2E28}"/>
              </a:ext>
            </a:extLst>
          </p:cNvPr>
          <p:cNvSpPr txBox="1"/>
          <p:nvPr/>
        </p:nvSpPr>
        <p:spPr>
          <a:xfrm>
            <a:off x="6217387" y="1029663"/>
            <a:ext cx="2145217" cy="830997"/>
          </a:xfrm>
          <a:prstGeom prst="rect">
            <a:avLst/>
          </a:prstGeom>
          <a:noFill/>
        </p:spPr>
        <p:txBody>
          <a:bodyPr wrap="square">
            <a:spAutoFit/>
          </a:bodyPr>
          <a:lstStyle/>
          <a:p>
            <a:r>
              <a:rPr lang="en-US" sz="4800">
                <a:latin typeface="Avenir Next LT Pro" panose="020B0504020202020204" pitchFamily="34" charset="0"/>
              </a:rPr>
              <a:t>Date</a:t>
            </a:r>
            <a:endParaRPr lang="en-US" sz="4800"/>
          </a:p>
        </p:txBody>
      </p:sp>
      <p:sp>
        <p:nvSpPr>
          <p:cNvPr id="17" name="TextBox 16">
            <a:extLst>
              <a:ext uri="{FF2B5EF4-FFF2-40B4-BE49-F238E27FC236}">
                <a16:creationId xmlns:a16="http://schemas.microsoft.com/office/drawing/2014/main" id="{F736C5AE-D398-727E-92F1-A18D59818E9C}"/>
              </a:ext>
            </a:extLst>
          </p:cNvPr>
          <p:cNvSpPr txBox="1"/>
          <p:nvPr/>
        </p:nvSpPr>
        <p:spPr>
          <a:xfrm>
            <a:off x="9069572" y="1029662"/>
            <a:ext cx="1622402" cy="830997"/>
          </a:xfrm>
          <a:prstGeom prst="rect">
            <a:avLst/>
          </a:prstGeom>
          <a:noFill/>
        </p:spPr>
        <p:txBody>
          <a:bodyPr wrap="square">
            <a:spAutoFit/>
          </a:bodyPr>
          <a:lstStyle/>
          <a:p>
            <a:r>
              <a:rPr lang="en-US" sz="4800">
                <a:latin typeface="Avenir Next LT Pro" panose="020B0504020202020204" pitchFamily="34" charset="0"/>
              </a:rPr>
              <a:t>Time</a:t>
            </a:r>
            <a:endParaRPr lang="en-US" sz="4800"/>
          </a:p>
        </p:txBody>
      </p:sp>
      <p:sp>
        <p:nvSpPr>
          <p:cNvPr id="19" name="TextBox 18">
            <a:extLst>
              <a:ext uri="{FF2B5EF4-FFF2-40B4-BE49-F238E27FC236}">
                <a16:creationId xmlns:a16="http://schemas.microsoft.com/office/drawing/2014/main" id="{630CFD13-145F-505C-B5AB-156A0F38D4D8}"/>
              </a:ext>
            </a:extLst>
          </p:cNvPr>
          <p:cNvSpPr txBox="1"/>
          <p:nvPr/>
        </p:nvSpPr>
        <p:spPr>
          <a:xfrm>
            <a:off x="6288419" y="1822329"/>
            <a:ext cx="2244307" cy="646331"/>
          </a:xfrm>
          <a:prstGeom prst="rect">
            <a:avLst/>
          </a:prstGeom>
          <a:noFill/>
        </p:spPr>
        <p:txBody>
          <a:bodyPr wrap="square">
            <a:spAutoFit/>
          </a:bodyPr>
          <a:lstStyle/>
          <a:p>
            <a:r>
              <a:rPr lang="en-US" sz="3600" b="1">
                <a:latin typeface="Avenir Next LT Pro" panose="020B0504020202020204" pitchFamily="34" charset="0"/>
              </a:rPr>
              <a:t>11/26</a:t>
            </a:r>
            <a:endParaRPr lang="en-US" sz="3600" b="1"/>
          </a:p>
        </p:txBody>
      </p:sp>
      <p:sp>
        <p:nvSpPr>
          <p:cNvPr id="20" name="TextBox 19">
            <a:extLst>
              <a:ext uri="{FF2B5EF4-FFF2-40B4-BE49-F238E27FC236}">
                <a16:creationId xmlns:a16="http://schemas.microsoft.com/office/drawing/2014/main" id="{774D12FC-E8EE-B78B-E314-12D0558BA3C4}"/>
              </a:ext>
            </a:extLst>
          </p:cNvPr>
          <p:cNvSpPr txBox="1"/>
          <p:nvPr/>
        </p:nvSpPr>
        <p:spPr>
          <a:xfrm>
            <a:off x="8362604" y="1773401"/>
            <a:ext cx="3658991" cy="646331"/>
          </a:xfrm>
          <a:prstGeom prst="rect">
            <a:avLst/>
          </a:prstGeom>
          <a:noFill/>
        </p:spPr>
        <p:txBody>
          <a:bodyPr wrap="square">
            <a:spAutoFit/>
          </a:bodyPr>
          <a:lstStyle/>
          <a:p>
            <a:r>
              <a:rPr lang="en-US" sz="3600" b="1">
                <a:latin typeface="Avenir Next LT Pro" panose="020B0504020202020204" pitchFamily="34" charset="0"/>
              </a:rPr>
              <a:t>9:15 a.m.</a:t>
            </a:r>
            <a:endParaRPr lang="en-US" sz="3600" b="1"/>
          </a:p>
        </p:txBody>
      </p:sp>
      <p:sp>
        <p:nvSpPr>
          <p:cNvPr id="21" name="TextBox 20">
            <a:extLst>
              <a:ext uri="{FF2B5EF4-FFF2-40B4-BE49-F238E27FC236}">
                <a16:creationId xmlns:a16="http://schemas.microsoft.com/office/drawing/2014/main" id="{50E8E0AA-66F3-BBE1-217C-B2460C7D87AA}"/>
              </a:ext>
            </a:extLst>
          </p:cNvPr>
          <p:cNvSpPr txBox="1"/>
          <p:nvPr/>
        </p:nvSpPr>
        <p:spPr>
          <a:xfrm>
            <a:off x="7460118" y="4382463"/>
            <a:ext cx="2145217" cy="830997"/>
          </a:xfrm>
          <a:prstGeom prst="rect">
            <a:avLst/>
          </a:prstGeom>
          <a:noFill/>
        </p:spPr>
        <p:txBody>
          <a:bodyPr wrap="square">
            <a:spAutoFit/>
          </a:bodyPr>
          <a:lstStyle/>
          <a:p>
            <a:r>
              <a:rPr lang="en-US" sz="4800">
                <a:latin typeface="Avenir Next LT Pro" panose="020B0504020202020204" pitchFamily="34" charset="0"/>
              </a:rPr>
              <a:t>______</a:t>
            </a:r>
            <a:endParaRPr lang="en-US" sz="4800"/>
          </a:p>
        </p:txBody>
      </p:sp>
      <p:sp>
        <p:nvSpPr>
          <p:cNvPr id="22" name="TextBox 21">
            <a:extLst>
              <a:ext uri="{FF2B5EF4-FFF2-40B4-BE49-F238E27FC236}">
                <a16:creationId xmlns:a16="http://schemas.microsoft.com/office/drawing/2014/main" id="{B0670DCA-B180-BB5E-3E83-22F7A5BFB759}"/>
              </a:ext>
            </a:extLst>
          </p:cNvPr>
          <p:cNvSpPr txBox="1"/>
          <p:nvPr/>
        </p:nvSpPr>
        <p:spPr>
          <a:xfrm>
            <a:off x="9654881" y="4382463"/>
            <a:ext cx="589866" cy="830997"/>
          </a:xfrm>
          <a:prstGeom prst="rect">
            <a:avLst/>
          </a:prstGeom>
          <a:noFill/>
        </p:spPr>
        <p:txBody>
          <a:bodyPr wrap="square">
            <a:spAutoFit/>
          </a:bodyPr>
          <a:lstStyle/>
          <a:p>
            <a:r>
              <a:rPr lang="en-US" sz="4800">
                <a:latin typeface="Avenir Next LT Pro" panose="020B0504020202020204" pitchFamily="34" charset="0"/>
              </a:rPr>
              <a:t>F</a:t>
            </a:r>
            <a:endParaRPr lang="en-US" sz="4800"/>
          </a:p>
        </p:txBody>
      </p:sp>
      <p:sp>
        <p:nvSpPr>
          <p:cNvPr id="23" name="Oval 22">
            <a:extLst>
              <a:ext uri="{FF2B5EF4-FFF2-40B4-BE49-F238E27FC236}">
                <a16:creationId xmlns:a16="http://schemas.microsoft.com/office/drawing/2014/main" id="{84CC4767-9146-236D-7A4E-402FF7ED90CB}"/>
              </a:ext>
            </a:extLst>
          </p:cNvPr>
          <p:cNvSpPr/>
          <p:nvPr/>
        </p:nvSpPr>
        <p:spPr>
          <a:xfrm>
            <a:off x="9574878" y="4555189"/>
            <a:ext cx="110461" cy="8951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60A5862-637E-E986-6C08-CF388B21F58C}"/>
              </a:ext>
            </a:extLst>
          </p:cNvPr>
          <p:cNvSpPr txBox="1"/>
          <p:nvPr/>
        </p:nvSpPr>
        <p:spPr>
          <a:xfrm>
            <a:off x="7937992" y="4264509"/>
            <a:ext cx="997049" cy="830997"/>
          </a:xfrm>
          <a:prstGeom prst="rect">
            <a:avLst/>
          </a:prstGeom>
          <a:noFill/>
        </p:spPr>
        <p:txBody>
          <a:bodyPr wrap="square">
            <a:spAutoFit/>
          </a:bodyPr>
          <a:lstStyle/>
          <a:p>
            <a:r>
              <a:rPr lang="en-US" sz="4800" b="1">
                <a:latin typeface="Avenir Next LT Pro" panose="020B0504020202020204" pitchFamily="34" charset="0"/>
              </a:rPr>
              <a:t>52</a:t>
            </a:r>
            <a:endParaRPr lang="en-US" sz="4800"/>
          </a:p>
        </p:txBody>
      </p:sp>
      <mc:AlternateContent xmlns:mc="http://schemas.openxmlformats.org/markup-compatibility/2006" xmlns:p14="http://schemas.microsoft.com/office/powerpoint/2010/main">
        <mc:Choice Requires="p14">
          <p:contentPart p14:bwMode="auto" r:id="rId4">
            <p14:nvContentPartPr>
              <p14:cNvPr id="32" name="Ink 31">
                <a:extLst>
                  <a:ext uri="{FF2B5EF4-FFF2-40B4-BE49-F238E27FC236}">
                    <a16:creationId xmlns:a16="http://schemas.microsoft.com/office/drawing/2014/main" id="{DF236460-8DDC-0188-FE93-7BD4FB44F23B}"/>
                  </a:ext>
                </a:extLst>
              </p14:cNvPr>
              <p14:cNvContentPartPr/>
              <p14:nvPr/>
            </p14:nvContentPartPr>
            <p14:xfrm>
              <a:off x="6721167" y="2625832"/>
              <a:ext cx="3797640" cy="1534680"/>
            </p14:xfrm>
          </p:contentPart>
        </mc:Choice>
        <mc:Fallback xmlns="">
          <p:pic>
            <p:nvPicPr>
              <p:cNvPr id="32" name="Ink 31">
                <a:extLst>
                  <a:ext uri="{FF2B5EF4-FFF2-40B4-BE49-F238E27FC236}">
                    <a16:creationId xmlns:a16="http://schemas.microsoft.com/office/drawing/2014/main" id="{DF236460-8DDC-0188-FE93-7BD4FB44F23B}"/>
                  </a:ext>
                </a:extLst>
              </p:cNvPr>
              <p:cNvPicPr/>
              <p:nvPr/>
            </p:nvPicPr>
            <p:blipFill>
              <a:blip r:embed="rId5"/>
              <a:stretch>
                <a:fillRect/>
              </a:stretch>
            </p:blipFill>
            <p:spPr>
              <a:xfrm>
                <a:off x="6658167" y="2562832"/>
                <a:ext cx="3923280" cy="166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a:extLst>
                  <a:ext uri="{FF2B5EF4-FFF2-40B4-BE49-F238E27FC236}">
                    <a16:creationId xmlns:a16="http://schemas.microsoft.com/office/drawing/2014/main" id="{FB8DF5A3-0F98-F042-D899-4DF40D35707F}"/>
                  </a:ext>
                </a:extLst>
              </p14:cNvPr>
              <p14:cNvContentPartPr/>
              <p14:nvPr/>
            </p14:nvContentPartPr>
            <p14:xfrm>
              <a:off x="7559247" y="3027952"/>
              <a:ext cx="1990440" cy="919080"/>
            </p14:xfrm>
          </p:contentPart>
        </mc:Choice>
        <mc:Fallback xmlns="">
          <p:pic>
            <p:nvPicPr>
              <p:cNvPr id="33" name="Ink 32">
                <a:extLst>
                  <a:ext uri="{FF2B5EF4-FFF2-40B4-BE49-F238E27FC236}">
                    <a16:creationId xmlns:a16="http://schemas.microsoft.com/office/drawing/2014/main" id="{FB8DF5A3-0F98-F042-D899-4DF40D35707F}"/>
                  </a:ext>
                </a:extLst>
              </p:cNvPr>
              <p:cNvPicPr/>
              <p:nvPr/>
            </p:nvPicPr>
            <p:blipFill>
              <a:blip r:embed="rId7"/>
              <a:stretch>
                <a:fillRect/>
              </a:stretch>
            </p:blipFill>
            <p:spPr>
              <a:xfrm>
                <a:off x="7496247" y="2964977"/>
                <a:ext cx="2116080" cy="1044671"/>
              </a:xfrm>
              <a:prstGeom prst="rect">
                <a:avLst/>
              </a:prstGeom>
            </p:spPr>
          </p:pic>
        </mc:Fallback>
      </mc:AlternateContent>
      <p:pic>
        <p:nvPicPr>
          <p:cNvPr id="34" name="Picture 33" descr="A picture containing text, silhouette&#10;&#10;AI-generated content may be incorrect.">
            <a:extLst>
              <a:ext uri="{FF2B5EF4-FFF2-40B4-BE49-F238E27FC236}">
                <a16:creationId xmlns:a16="http://schemas.microsoft.com/office/drawing/2014/main" id="{441967FA-C93E-12B9-1BB6-B5FF532B0D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292821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7908C-B327-1334-B681-E3EA2508D23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18FB30-32C9-5701-8065-0E7B7404FE2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5D92F67-893C-B330-9B15-D07653E25FF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11686DD4-8871-B530-C068-13EFC0831AD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Explain</a:t>
            </a:r>
          </a:p>
        </p:txBody>
      </p:sp>
      <p:sp>
        <p:nvSpPr>
          <p:cNvPr id="6" name="Rectangle: Rounded Corners 5">
            <a:extLst>
              <a:ext uri="{FF2B5EF4-FFF2-40B4-BE49-F238E27FC236}">
                <a16:creationId xmlns:a16="http://schemas.microsoft.com/office/drawing/2014/main" id="{D4B47CBA-6F14-9B48-185A-12414EC6A102}"/>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AF0A385-C402-811B-3E3F-C4D1A8D34E7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pic>
        <p:nvPicPr>
          <p:cNvPr id="7" name="Picture 6" descr="Text, letter&#10;&#10;AI-generated content may be incorrect.">
            <a:extLst>
              <a:ext uri="{FF2B5EF4-FFF2-40B4-BE49-F238E27FC236}">
                <a16:creationId xmlns:a16="http://schemas.microsoft.com/office/drawing/2014/main" id="{C8F99E0F-B7B4-A03A-7F63-8DD959AF5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628" y="60307"/>
            <a:ext cx="4717028" cy="6104390"/>
          </a:xfrm>
          <a:prstGeom prst="rect">
            <a:avLst/>
          </a:prstGeom>
          <a:ln>
            <a:solidFill>
              <a:schemeClr val="tx1"/>
            </a:solidFill>
          </a:ln>
        </p:spPr>
      </p:pic>
      <p:sp>
        <p:nvSpPr>
          <p:cNvPr id="8" name="TextBox 7">
            <a:extLst>
              <a:ext uri="{FF2B5EF4-FFF2-40B4-BE49-F238E27FC236}">
                <a16:creationId xmlns:a16="http://schemas.microsoft.com/office/drawing/2014/main" id="{47765812-7F0F-9944-58C2-8ACADD23A2E7}"/>
              </a:ext>
            </a:extLst>
          </p:cNvPr>
          <p:cNvSpPr txBox="1"/>
          <p:nvPr/>
        </p:nvSpPr>
        <p:spPr>
          <a:xfrm>
            <a:off x="597408" y="1958340"/>
            <a:ext cx="6005572" cy="2308324"/>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your favorite weather and write your reason.</a:t>
            </a:r>
          </a:p>
        </p:txBody>
      </p:sp>
      <p:pic>
        <p:nvPicPr>
          <p:cNvPr id="10" name="Picture 9" descr="A picture containing text, silhouette&#10;&#10;AI-generated content may be incorrect.">
            <a:extLst>
              <a:ext uri="{FF2B5EF4-FFF2-40B4-BE49-F238E27FC236}">
                <a16:creationId xmlns:a16="http://schemas.microsoft.com/office/drawing/2014/main" id="{7670934D-EDB7-433C-6749-91D26C287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04" y="106886"/>
            <a:ext cx="950409" cy="1293930"/>
          </a:xfrm>
          <a:prstGeom prst="rect">
            <a:avLst/>
          </a:prstGeom>
        </p:spPr>
      </p:pic>
    </p:spTree>
    <p:extLst>
      <p:ext uri="{BB962C8B-B14F-4D97-AF65-F5344CB8AC3E}">
        <p14:creationId xmlns:p14="http://schemas.microsoft.com/office/powerpoint/2010/main" val="295413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4B05D-7E47-E71A-9472-4D12C7722A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4F6EB5-5F38-911E-71B7-2FF863227DC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6351A73-F936-57E5-8343-2DFA9FA299C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84BBFF54-0FAA-EDC5-9461-D6BFCA626D1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5B Weather Observations: Explain</a:t>
            </a:r>
          </a:p>
        </p:txBody>
      </p:sp>
      <p:sp>
        <p:nvSpPr>
          <p:cNvPr id="6" name="Rectangle: Rounded Corners 5">
            <a:extLst>
              <a:ext uri="{FF2B5EF4-FFF2-40B4-BE49-F238E27FC236}">
                <a16:creationId xmlns:a16="http://schemas.microsoft.com/office/drawing/2014/main" id="{637C0928-5740-2985-8C2E-B05875A0C8D3}"/>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B14941-4B98-C449-1BD3-8F5CE55BF4A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5B</a:t>
            </a:r>
            <a:endParaRPr lang="en-US" sz="2000"/>
          </a:p>
        </p:txBody>
      </p:sp>
      <p:pic>
        <p:nvPicPr>
          <p:cNvPr id="3" name="Picture 2" descr="Calendar&#10;&#10;AI-generated content may be incorrect.">
            <a:extLst>
              <a:ext uri="{FF2B5EF4-FFF2-40B4-BE49-F238E27FC236}">
                <a16:creationId xmlns:a16="http://schemas.microsoft.com/office/drawing/2014/main" id="{418AFC29-A928-D238-BFF6-A346D6596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84" y="701458"/>
            <a:ext cx="3850225" cy="4982643"/>
          </a:xfrm>
          <a:prstGeom prst="rect">
            <a:avLst/>
          </a:prstGeom>
          <a:ln>
            <a:solidFill>
              <a:schemeClr val="tx1"/>
            </a:solidFill>
          </a:ln>
        </p:spPr>
      </p:pic>
      <p:grpSp>
        <p:nvGrpSpPr>
          <p:cNvPr id="11" name="Group 10">
            <a:extLst>
              <a:ext uri="{FF2B5EF4-FFF2-40B4-BE49-F238E27FC236}">
                <a16:creationId xmlns:a16="http://schemas.microsoft.com/office/drawing/2014/main" id="{9E8DB67A-990B-75AC-E0AA-CE691F538CB6}"/>
              </a:ext>
            </a:extLst>
          </p:cNvPr>
          <p:cNvGrpSpPr/>
          <p:nvPr/>
        </p:nvGrpSpPr>
        <p:grpSpPr>
          <a:xfrm>
            <a:off x="4693210" y="701458"/>
            <a:ext cx="7102549" cy="4931610"/>
            <a:chOff x="1069256" y="185867"/>
            <a:chExt cx="10427366" cy="5911597"/>
          </a:xfrm>
        </p:grpSpPr>
        <p:pic>
          <p:nvPicPr>
            <p:cNvPr id="12" name="Picture 11" descr="Table&#10;&#10;AI-generated content may be incorrect.">
              <a:extLst>
                <a:ext uri="{FF2B5EF4-FFF2-40B4-BE49-F238E27FC236}">
                  <a16:creationId xmlns:a16="http://schemas.microsoft.com/office/drawing/2014/main" id="{EEEF69FE-A120-D85C-FC7C-6F478335A13A}"/>
                </a:ext>
              </a:extLst>
            </p:cNvPr>
            <p:cNvPicPr>
              <a:picLocks noChangeAspect="1"/>
            </p:cNvPicPr>
            <p:nvPr/>
          </p:nvPicPr>
          <p:blipFill>
            <a:blip r:embed="rId4">
              <a:extLst>
                <a:ext uri="{28A0092B-C50C-407E-A947-70E740481C1C}">
                  <a14:useLocalDpi xmlns:a14="http://schemas.microsoft.com/office/drawing/2010/main" val="0"/>
                </a:ext>
              </a:extLst>
            </a:blip>
            <a:srcRect l="2257" r="5695"/>
            <a:stretch>
              <a:fillRect/>
            </a:stretch>
          </p:blipFill>
          <p:spPr>
            <a:xfrm>
              <a:off x="1069256" y="185867"/>
              <a:ext cx="4582633" cy="5911597"/>
            </a:xfrm>
            <a:prstGeom prst="rect">
              <a:avLst/>
            </a:prstGeom>
          </p:spPr>
        </p:pic>
        <p:pic>
          <p:nvPicPr>
            <p:cNvPr id="13" name="Picture 12" descr="Chart&#10;&#10;AI-generated content may be incorrect.">
              <a:extLst>
                <a:ext uri="{FF2B5EF4-FFF2-40B4-BE49-F238E27FC236}">
                  <a16:creationId xmlns:a16="http://schemas.microsoft.com/office/drawing/2014/main" id="{F78CA6B1-0993-8465-CC46-8E81B31C58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7775" y="185867"/>
              <a:ext cx="5538847" cy="5411286"/>
            </a:xfrm>
            <a:prstGeom prst="rect">
              <a:avLst/>
            </a:prstGeom>
          </p:spPr>
        </p:pic>
      </p:grpSp>
    </p:spTree>
    <p:extLst>
      <p:ext uri="{BB962C8B-B14F-4D97-AF65-F5344CB8AC3E}">
        <p14:creationId xmlns:p14="http://schemas.microsoft.com/office/powerpoint/2010/main" val="2265817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1432</Words>
  <Application>Microsoft Office PowerPoint</Application>
  <PresentationFormat>Widescreen</PresentationFormat>
  <Paragraphs>180</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vt:lpstr>
      <vt:lpstr>Aptos Display</vt:lpstr>
      <vt:lpstr>Aptos Light</vt:lpstr>
      <vt:lpstr>Arial</vt:lpstr>
      <vt:lpstr>Avenir Next LT Pro</vt:lpstr>
      <vt:lpstr>Bitter</vt:lpstr>
      <vt:lpstr>Bitter SemiBold</vt:lpstr>
      <vt:lpstr>Montserrat Medium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7</cp:revision>
  <dcterms:created xsi:type="dcterms:W3CDTF">2025-07-10T16:32:38Z</dcterms:created>
  <dcterms:modified xsi:type="dcterms:W3CDTF">2025-08-14T00:22:06Z</dcterms:modified>
</cp:coreProperties>
</file>