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302" r:id="rId3"/>
    <p:sldId id="303" r:id="rId4"/>
    <p:sldId id="30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F3103F-B771-00F0-1EE4-3771AA8131EA}" name="Mary Beth Factor" initials="MF" userId="S::marybeth.factor@mdc.mo.gov::ef275682-cb4f-4578-9163-75dc91a96f78" providerId="AD"/>
  <p188:author id="{40CCD274-B1B9-B04C-E0C9-ED2328D641AB}" name="Lydia Princ" initials="LP" userId="S::Lydia.Princ@mdc.mo.gov::6511114d-fd8d-4baf-9aa2-9edcd1d3a7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455" autoAdjust="0"/>
  </p:normalViewPr>
  <p:slideViewPr>
    <p:cSldViewPr snapToGrid="0">
      <p:cViewPr varScale="1">
        <p:scale>
          <a:sx n="71" d="100"/>
          <a:sy n="71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FAF5-E141-47EF-8770-B92185408018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198F2-6D95-4BB0-B84C-ADE04525A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5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65F4B-31F7-7D10-DF92-D1CAAF835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F0310-F3E3-D029-BC62-9001A4203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AD402-1294-C7EF-4DBE-29DF9F3FC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turn to the </a:t>
            </a:r>
            <a:r>
              <a:rPr lang="en-US" b="1" dirty="0"/>
              <a:t>Unit 3 Exploring the Phenomenon Talk About It </a:t>
            </a:r>
            <a:r>
              <a:rPr lang="en-US" dirty="0"/>
              <a:t>section on pages 32-33. Using the pictures at the beginning of the lesson, have students turn and talk to a classmate about what the coyote, bird, and fireflies are doing.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02299-4AF2-91E5-154F-93E16FA1E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0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B5EC7-7955-2E3F-1336-EBDD2A0B3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72181-43AC-C53F-6D39-61021FA3B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348FD-813C-4306-BCDA-1874F62C8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Animal in Picture: House Wren</a:t>
            </a:r>
          </a:p>
          <a:p>
            <a:endParaRPr lang="en-US" dirty="0"/>
          </a:p>
          <a:p>
            <a:r>
              <a:rPr lang="en-US" b="1" dirty="0"/>
              <a:t>Rubric: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 (Meets) – Student explains the coyote and bird are communicating through sound and the firefly is communicating through light.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(Partially meets) – Student explains coyote and/or bird are communicating through sound or the firefly is communicating through light.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(Doesn’t meet) – Student does not explain that the animals are communicating or how they are communicating.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5620-4E2A-8DE8-2BE3-37968D6F3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6EB8F-113F-744A-0BF9-E84EE577F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E4595-EE3F-A775-FA34-821C08186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07BC4-DB07-3204-A121-476F1F1B3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student guide </a:t>
            </a:r>
            <a:r>
              <a:rPr lang="en-US" b="1" dirty="0"/>
              <a:t>Unit 3 Putting It All Together </a:t>
            </a:r>
            <a:r>
              <a:rPr lang="en-US" dirty="0"/>
              <a:t>section on Page 45, students will draw their favorite animal and two ways it communicates messages through sound, light, or by body language.</a:t>
            </a:r>
          </a:p>
          <a:p>
            <a:endParaRPr lang="en-US" dirty="0"/>
          </a:p>
          <a:p>
            <a:r>
              <a:rPr lang="en-US" b="1" dirty="0"/>
              <a:t>Rubric: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 (Meets) – Student drawing shows each of the components: a drawing of an animal, two ways it communicates, and two communication methods circled.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(Partially meets) – Student drawing shows some of the components: a drawing of an animal, one way it communicates, and the one communication method circled.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(Doesn’t meet) – Student drawing shows very few of the components: a drawing of an animal, no way it communicates, and no communication method circled.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4E790-3E05-3F30-729A-5B6D3CC24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19E1B-9841-4947-956E-4E7489943B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2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F7F6-ADA8-F0A4-65D1-4FD51BEF6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1A99B-014A-DCBA-0CF7-51064E5BE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50E5-31E9-F88C-ABE0-4969539C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7ACDD-4AC4-2901-BEB2-87CC8F3A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FC0C-EE12-3C05-0D14-05CE996A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F544-E0B9-DFF1-DFBE-20F45031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11434-06B5-C970-37DB-2790C1457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88F79-D7F5-6F78-0D26-5A8471D4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A580B-B210-1F9C-1897-94B1E766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6A4AA-8058-BC18-29A3-641A3B75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5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217C1-8F67-7F4E-539A-7F5797089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943DA-5A8B-D3B6-5A00-C129D4B0D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A61D-9504-6465-8131-163570EA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3C132-BC3C-62D4-C093-1E594161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3641A-D5F7-DAFB-F610-2AF2B913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3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8DEA-4D21-E72D-8F3F-CE332C26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7B44E-1C1F-DF32-0BC9-469A0965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C5367-5B75-D4AE-4A74-67E9F0E7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E22B8-39E3-FA41-280B-F59C7ED1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6B505-79AB-9739-C9AF-4ECF30C4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342A-1DD3-83BA-1B89-5A0FADC1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AB848-7678-EA67-574C-528F3AFD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E0D62-9EC7-EF37-26EB-39B4BFE5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8F0D6-70DB-0E15-ACBD-737D39FC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23230-3B1B-4534-BE34-17EE269C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8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4342-6CAF-72B3-5F46-F883B521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D76B-FA30-573D-9043-2750F0732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93BF5-4729-7D3A-5BB3-B2D22A3CF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09198-8F2C-7CB6-FBFC-732EC1E7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2BEAC-3974-B6CA-CD62-299EFAE0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CFEAA-F2EB-F05D-2E9C-D35EF447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3394-D042-F713-7655-C7BB2F56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B0D31-5710-60E9-41FC-EF9D5CEE9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7B3AB-1322-8989-B4EF-C4A70B999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EA173-E63A-573A-1DC7-2BAB239E7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9621F-36C6-9180-1189-70A94E9F7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66E77B-C8AC-5D00-5020-08B65FA1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F7CFE-6DE3-1395-B68D-F5580704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768A-C8F1-013D-7720-02A05432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4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F747-5C57-A8EC-3265-B4B71BB1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7D657-4E57-FBDC-4709-B7CE1EB1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7CDD9-7534-5A61-B135-474779E7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477E-4DCC-A474-C517-B2AEB348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9C5C5-2CCE-2AE2-67B6-1D15EBB7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B4630-BA51-6883-9876-FC0D0885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C4047-2192-BFE9-0C2D-D55C2867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970D-EEC1-B192-154C-FD1258813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C31D-8721-6F16-71F3-73CC1E85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A9E46-A2A3-D795-50AB-495AB26E6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7A240-07FD-C88B-72DD-7051B3A1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34A29-3B3B-3418-AA40-DFF14BC2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1D9A1-03A6-E978-79AC-5C678085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15A5-925A-1623-C6CD-E38EAD5B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7FBC0-79AA-C6CC-C65F-C9A8B7BEF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5D919-C5EA-8E7E-4F7D-02E67D994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8CF61-7FB7-FAE7-C8C5-2AC73E22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8D55-E1C1-EC18-58DA-DF670B60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F74E3-1978-1065-8654-E69ADEFA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2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EAEB8-5359-5964-0FCC-9F8283CB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A0EDF-49A7-7A8B-F791-1B097E698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A1A94-D100-6323-9594-5320817AB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F2D0D9-03D9-405F-994A-3F31173835D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51CF6-29E9-2E2C-1552-5F325DBE5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5A86E-B98C-7817-7463-09FBA5713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C43083-35F7-4B4B-8B9F-A99068996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&amp;#95;Exploring&amp;#95;0201">
            <a:extLst>
              <a:ext uri="{FF2B5EF4-FFF2-40B4-BE49-F238E27FC236}">
                <a16:creationId xmlns:a16="http://schemas.microsoft.com/office/drawing/2014/main" id="{5E1CDC13-F636-2F33-C49C-1B4A5AE81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8"/>
          <a:stretch/>
        </p:blipFill>
        <p:spPr bwMode="auto">
          <a:xfrm flipH="1">
            <a:off x="191" y="0"/>
            <a:ext cx="12216563" cy="657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17D903-3FAE-0388-4F47-883814A00F4C}"/>
              </a:ext>
            </a:extLst>
          </p:cNvPr>
          <p:cNvSpPr/>
          <p:nvPr/>
        </p:nvSpPr>
        <p:spPr>
          <a:xfrm>
            <a:off x="-12375" y="5055073"/>
            <a:ext cx="12247596" cy="2036280"/>
          </a:xfrm>
          <a:custGeom>
            <a:avLst/>
            <a:gdLst>
              <a:gd name="connsiteX0" fmla="*/ 0 w 12247596"/>
              <a:gd name="connsiteY0" fmla="*/ 91440 h 1828800"/>
              <a:gd name="connsiteX1" fmla="*/ 0 w 12247596"/>
              <a:gd name="connsiteY1" fmla="*/ 91440 h 1828800"/>
              <a:gd name="connsiteX2" fmla="*/ 82296 w 12247596"/>
              <a:gd name="connsiteY2" fmla="*/ 82296 h 1828800"/>
              <a:gd name="connsiteX3" fmla="*/ 109728 w 12247596"/>
              <a:gd name="connsiteY3" fmla="*/ 73152 h 1828800"/>
              <a:gd name="connsiteX4" fmla="*/ 201168 w 12247596"/>
              <a:gd name="connsiteY4" fmla="*/ 54864 h 1828800"/>
              <a:gd name="connsiteX5" fmla="*/ 274320 w 12247596"/>
              <a:gd name="connsiteY5" fmla="*/ 36576 h 1828800"/>
              <a:gd name="connsiteX6" fmla="*/ 539496 w 12247596"/>
              <a:gd name="connsiteY6" fmla="*/ 27432 h 1828800"/>
              <a:gd name="connsiteX7" fmla="*/ 603504 w 12247596"/>
              <a:gd name="connsiteY7" fmla="*/ 18288 h 1828800"/>
              <a:gd name="connsiteX8" fmla="*/ 685800 w 12247596"/>
              <a:gd name="connsiteY8" fmla="*/ 0 h 1828800"/>
              <a:gd name="connsiteX9" fmla="*/ 1700784 w 12247596"/>
              <a:gd name="connsiteY9" fmla="*/ 27432 h 1828800"/>
              <a:gd name="connsiteX10" fmla="*/ 1737360 w 12247596"/>
              <a:gd name="connsiteY10" fmla="*/ 36576 h 1828800"/>
              <a:gd name="connsiteX11" fmla="*/ 1874520 w 12247596"/>
              <a:gd name="connsiteY11" fmla="*/ 64008 h 1828800"/>
              <a:gd name="connsiteX12" fmla="*/ 2221992 w 12247596"/>
              <a:gd name="connsiteY12" fmla="*/ 73152 h 1828800"/>
              <a:gd name="connsiteX13" fmla="*/ 2432304 w 12247596"/>
              <a:gd name="connsiteY13" fmla="*/ 109728 h 1828800"/>
              <a:gd name="connsiteX14" fmla="*/ 2523744 w 12247596"/>
              <a:gd name="connsiteY14" fmla="*/ 173736 h 1828800"/>
              <a:gd name="connsiteX15" fmla="*/ 2532888 w 12247596"/>
              <a:gd name="connsiteY15" fmla="*/ 146304 h 1828800"/>
              <a:gd name="connsiteX16" fmla="*/ 2478024 w 12247596"/>
              <a:gd name="connsiteY16" fmla="*/ 128016 h 1828800"/>
              <a:gd name="connsiteX17" fmla="*/ 2779776 w 12247596"/>
              <a:gd name="connsiteY17" fmla="*/ 155448 h 1828800"/>
              <a:gd name="connsiteX18" fmla="*/ 2907792 w 12247596"/>
              <a:gd name="connsiteY18" fmla="*/ 192024 h 1828800"/>
              <a:gd name="connsiteX19" fmla="*/ 3008376 w 12247596"/>
              <a:gd name="connsiteY19" fmla="*/ 210312 h 1828800"/>
              <a:gd name="connsiteX20" fmla="*/ 3291840 w 12247596"/>
              <a:gd name="connsiteY20" fmla="*/ 246888 h 1828800"/>
              <a:gd name="connsiteX21" fmla="*/ 3611880 w 12247596"/>
              <a:gd name="connsiteY21" fmla="*/ 320040 h 1828800"/>
              <a:gd name="connsiteX22" fmla="*/ 3913632 w 12247596"/>
              <a:gd name="connsiteY22" fmla="*/ 374904 h 1828800"/>
              <a:gd name="connsiteX23" fmla="*/ 4050792 w 12247596"/>
              <a:gd name="connsiteY23" fmla="*/ 411480 h 1828800"/>
              <a:gd name="connsiteX24" fmla="*/ 4078224 w 12247596"/>
              <a:gd name="connsiteY24" fmla="*/ 420624 h 1828800"/>
              <a:gd name="connsiteX25" fmla="*/ 4261104 w 12247596"/>
              <a:gd name="connsiteY25" fmla="*/ 429768 h 1828800"/>
              <a:gd name="connsiteX26" fmla="*/ 4361688 w 12247596"/>
              <a:gd name="connsiteY26" fmla="*/ 438912 h 1828800"/>
              <a:gd name="connsiteX27" fmla="*/ 4471416 w 12247596"/>
              <a:gd name="connsiteY27" fmla="*/ 466344 h 1828800"/>
              <a:gd name="connsiteX28" fmla="*/ 4535424 w 12247596"/>
              <a:gd name="connsiteY28" fmla="*/ 475488 h 1828800"/>
              <a:gd name="connsiteX29" fmla="*/ 4700016 w 12247596"/>
              <a:gd name="connsiteY29" fmla="*/ 493776 h 1828800"/>
              <a:gd name="connsiteX30" fmla="*/ 4800600 w 12247596"/>
              <a:gd name="connsiteY30" fmla="*/ 512064 h 1828800"/>
              <a:gd name="connsiteX31" fmla="*/ 4937760 w 12247596"/>
              <a:gd name="connsiteY31" fmla="*/ 521208 h 1828800"/>
              <a:gd name="connsiteX32" fmla="*/ 5047488 w 12247596"/>
              <a:gd name="connsiteY32" fmla="*/ 539496 h 1828800"/>
              <a:gd name="connsiteX33" fmla="*/ 5093208 w 12247596"/>
              <a:gd name="connsiteY33" fmla="*/ 548640 h 1828800"/>
              <a:gd name="connsiteX34" fmla="*/ 5148072 w 12247596"/>
              <a:gd name="connsiteY34" fmla="*/ 566928 h 1828800"/>
              <a:gd name="connsiteX35" fmla="*/ 5193792 w 12247596"/>
              <a:gd name="connsiteY35" fmla="*/ 576072 h 1828800"/>
              <a:gd name="connsiteX36" fmla="*/ 5239512 w 12247596"/>
              <a:gd name="connsiteY36" fmla="*/ 594360 h 1828800"/>
              <a:gd name="connsiteX37" fmla="*/ 5486400 w 12247596"/>
              <a:gd name="connsiteY37" fmla="*/ 621792 h 1828800"/>
              <a:gd name="connsiteX38" fmla="*/ 5586984 w 12247596"/>
              <a:gd name="connsiteY38" fmla="*/ 640080 h 1828800"/>
              <a:gd name="connsiteX39" fmla="*/ 5779008 w 12247596"/>
              <a:gd name="connsiteY39" fmla="*/ 658368 h 1828800"/>
              <a:gd name="connsiteX40" fmla="*/ 5833872 w 12247596"/>
              <a:gd name="connsiteY40" fmla="*/ 667512 h 1828800"/>
              <a:gd name="connsiteX41" fmla="*/ 5897880 w 12247596"/>
              <a:gd name="connsiteY41" fmla="*/ 676656 h 1828800"/>
              <a:gd name="connsiteX42" fmla="*/ 6089904 w 12247596"/>
              <a:gd name="connsiteY42" fmla="*/ 713232 h 1828800"/>
              <a:gd name="connsiteX43" fmla="*/ 6236208 w 12247596"/>
              <a:gd name="connsiteY43" fmla="*/ 722376 h 1828800"/>
              <a:gd name="connsiteX44" fmla="*/ 6327648 w 12247596"/>
              <a:gd name="connsiteY44" fmla="*/ 740664 h 1828800"/>
              <a:gd name="connsiteX45" fmla="*/ 6409944 w 12247596"/>
              <a:gd name="connsiteY45" fmla="*/ 758952 h 1828800"/>
              <a:gd name="connsiteX46" fmla="*/ 6519672 w 12247596"/>
              <a:gd name="connsiteY46" fmla="*/ 768096 h 1828800"/>
              <a:gd name="connsiteX47" fmla="*/ 6565392 w 12247596"/>
              <a:gd name="connsiteY47" fmla="*/ 777240 h 1828800"/>
              <a:gd name="connsiteX48" fmla="*/ 6647688 w 12247596"/>
              <a:gd name="connsiteY48" fmla="*/ 795528 h 1828800"/>
              <a:gd name="connsiteX49" fmla="*/ 6702552 w 12247596"/>
              <a:gd name="connsiteY49" fmla="*/ 804672 h 1828800"/>
              <a:gd name="connsiteX50" fmla="*/ 6739128 w 12247596"/>
              <a:gd name="connsiteY50" fmla="*/ 813816 h 1828800"/>
              <a:gd name="connsiteX51" fmla="*/ 6830568 w 12247596"/>
              <a:gd name="connsiteY51" fmla="*/ 822960 h 1828800"/>
              <a:gd name="connsiteX52" fmla="*/ 6949440 w 12247596"/>
              <a:gd name="connsiteY52" fmla="*/ 813816 h 1828800"/>
              <a:gd name="connsiteX53" fmla="*/ 6903720 w 12247596"/>
              <a:gd name="connsiteY53" fmla="*/ 786384 h 1828800"/>
              <a:gd name="connsiteX54" fmla="*/ 6757416 w 12247596"/>
              <a:gd name="connsiteY54" fmla="*/ 758952 h 1828800"/>
              <a:gd name="connsiteX55" fmla="*/ 6620256 w 12247596"/>
              <a:gd name="connsiteY55" fmla="*/ 740664 h 1828800"/>
              <a:gd name="connsiteX56" fmla="*/ 6830568 w 12247596"/>
              <a:gd name="connsiteY56" fmla="*/ 777240 h 1828800"/>
              <a:gd name="connsiteX57" fmla="*/ 6858000 w 12247596"/>
              <a:gd name="connsiteY57" fmla="*/ 786384 h 1828800"/>
              <a:gd name="connsiteX58" fmla="*/ 7251192 w 12247596"/>
              <a:gd name="connsiteY58" fmla="*/ 832104 h 1828800"/>
              <a:gd name="connsiteX59" fmla="*/ 7296912 w 12247596"/>
              <a:gd name="connsiteY59" fmla="*/ 841248 h 1828800"/>
              <a:gd name="connsiteX60" fmla="*/ 7360920 w 12247596"/>
              <a:gd name="connsiteY60" fmla="*/ 850392 h 1828800"/>
              <a:gd name="connsiteX61" fmla="*/ 7461504 w 12247596"/>
              <a:gd name="connsiteY61" fmla="*/ 877824 h 1828800"/>
              <a:gd name="connsiteX62" fmla="*/ 7534656 w 12247596"/>
              <a:gd name="connsiteY62" fmla="*/ 868680 h 1828800"/>
              <a:gd name="connsiteX63" fmla="*/ 7562088 w 12247596"/>
              <a:gd name="connsiteY63" fmla="*/ 859536 h 1828800"/>
              <a:gd name="connsiteX64" fmla="*/ 7754112 w 12247596"/>
              <a:gd name="connsiteY64" fmla="*/ 868680 h 1828800"/>
              <a:gd name="connsiteX65" fmla="*/ 7827264 w 12247596"/>
              <a:gd name="connsiteY65" fmla="*/ 886968 h 1828800"/>
              <a:gd name="connsiteX66" fmla="*/ 8065008 w 12247596"/>
              <a:gd name="connsiteY66" fmla="*/ 914400 h 1828800"/>
              <a:gd name="connsiteX67" fmla="*/ 8119872 w 12247596"/>
              <a:gd name="connsiteY67" fmla="*/ 932688 h 1828800"/>
              <a:gd name="connsiteX68" fmla="*/ 8385048 w 12247596"/>
              <a:gd name="connsiteY68" fmla="*/ 969264 h 1828800"/>
              <a:gd name="connsiteX69" fmla="*/ 8686800 w 12247596"/>
              <a:gd name="connsiteY69" fmla="*/ 1005840 h 1828800"/>
              <a:gd name="connsiteX70" fmla="*/ 9144000 w 12247596"/>
              <a:gd name="connsiteY70" fmla="*/ 1033272 h 1828800"/>
              <a:gd name="connsiteX71" fmla="*/ 9400032 w 12247596"/>
              <a:gd name="connsiteY71" fmla="*/ 1051560 h 1828800"/>
              <a:gd name="connsiteX72" fmla="*/ 9573768 w 12247596"/>
              <a:gd name="connsiteY72" fmla="*/ 1069848 h 1828800"/>
              <a:gd name="connsiteX73" fmla="*/ 9893808 w 12247596"/>
              <a:gd name="connsiteY73" fmla="*/ 1088136 h 1828800"/>
              <a:gd name="connsiteX74" fmla="*/ 10140696 w 12247596"/>
              <a:gd name="connsiteY74" fmla="*/ 1069848 h 1828800"/>
              <a:gd name="connsiteX75" fmla="*/ 10186416 w 12247596"/>
              <a:gd name="connsiteY75" fmla="*/ 1060704 h 1828800"/>
              <a:gd name="connsiteX76" fmla="*/ 10250424 w 12247596"/>
              <a:gd name="connsiteY76" fmla="*/ 1051560 h 1828800"/>
              <a:gd name="connsiteX77" fmla="*/ 10744200 w 12247596"/>
              <a:gd name="connsiteY77" fmla="*/ 1051560 h 1828800"/>
              <a:gd name="connsiteX78" fmla="*/ 10844784 w 12247596"/>
              <a:gd name="connsiteY78" fmla="*/ 1014984 h 1828800"/>
              <a:gd name="connsiteX79" fmla="*/ 10890504 w 12247596"/>
              <a:gd name="connsiteY79" fmla="*/ 987552 h 1828800"/>
              <a:gd name="connsiteX80" fmla="*/ 10954512 w 12247596"/>
              <a:gd name="connsiteY80" fmla="*/ 978408 h 1828800"/>
              <a:gd name="connsiteX81" fmla="*/ 11055096 w 12247596"/>
              <a:gd name="connsiteY81" fmla="*/ 987552 h 1828800"/>
              <a:gd name="connsiteX82" fmla="*/ 11137392 w 12247596"/>
              <a:gd name="connsiteY82" fmla="*/ 996696 h 1828800"/>
              <a:gd name="connsiteX83" fmla="*/ 11036808 w 12247596"/>
              <a:gd name="connsiteY83" fmla="*/ 1005840 h 1828800"/>
              <a:gd name="connsiteX84" fmla="*/ 11000232 w 12247596"/>
              <a:gd name="connsiteY84" fmla="*/ 1014984 h 1828800"/>
              <a:gd name="connsiteX85" fmla="*/ 10945368 w 12247596"/>
              <a:gd name="connsiteY85" fmla="*/ 1033272 h 1828800"/>
              <a:gd name="connsiteX86" fmla="*/ 10799064 w 12247596"/>
              <a:gd name="connsiteY86" fmla="*/ 1024128 h 1828800"/>
              <a:gd name="connsiteX87" fmla="*/ 10570464 w 12247596"/>
              <a:gd name="connsiteY87" fmla="*/ 987552 h 1828800"/>
              <a:gd name="connsiteX88" fmla="*/ 10469880 w 12247596"/>
              <a:gd name="connsiteY88" fmla="*/ 969264 h 1828800"/>
              <a:gd name="connsiteX89" fmla="*/ 10424160 w 12247596"/>
              <a:gd name="connsiteY89" fmla="*/ 1014984 h 1828800"/>
              <a:gd name="connsiteX90" fmla="*/ 10378440 w 12247596"/>
              <a:gd name="connsiteY90" fmla="*/ 1024128 h 1828800"/>
              <a:gd name="connsiteX91" fmla="*/ 10287000 w 12247596"/>
              <a:gd name="connsiteY91" fmla="*/ 1033272 h 1828800"/>
              <a:gd name="connsiteX92" fmla="*/ 9546336 w 12247596"/>
              <a:gd name="connsiteY92" fmla="*/ 1024128 h 1828800"/>
              <a:gd name="connsiteX93" fmla="*/ 9491472 w 12247596"/>
              <a:gd name="connsiteY93" fmla="*/ 1014984 h 1828800"/>
              <a:gd name="connsiteX94" fmla="*/ 9372600 w 12247596"/>
              <a:gd name="connsiteY94" fmla="*/ 1005840 h 1828800"/>
              <a:gd name="connsiteX95" fmla="*/ 9683496 w 12247596"/>
              <a:gd name="connsiteY95" fmla="*/ 996696 h 1828800"/>
              <a:gd name="connsiteX96" fmla="*/ 9976104 w 12247596"/>
              <a:gd name="connsiteY96" fmla="*/ 1014984 h 1828800"/>
              <a:gd name="connsiteX97" fmla="*/ 10451592 w 12247596"/>
              <a:gd name="connsiteY97" fmla="*/ 1033272 h 1828800"/>
              <a:gd name="connsiteX98" fmla="*/ 10826496 w 12247596"/>
              <a:gd name="connsiteY98" fmla="*/ 1024128 h 1828800"/>
              <a:gd name="connsiteX99" fmla="*/ 10954512 w 12247596"/>
              <a:gd name="connsiteY99" fmla="*/ 1014984 h 1828800"/>
              <a:gd name="connsiteX100" fmla="*/ 10991088 w 12247596"/>
              <a:gd name="connsiteY100" fmla="*/ 996696 h 1828800"/>
              <a:gd name="connsiteX101" fmla="*/ 11091672 w 12247596"/>
              <a:gd name="connsiteY101" fmla="*/ 987552 h 1828800"/>
              <a:gd name="connsiteX102" fmla="*/ 11137392 w 12247596"/>
              <a:gd name="connsiteY102" fmla="*/ 978408 h 1828800"/>
              <a:gd name="connsiteX103" fmla="*/ 11237976 w 12247596"/>
              <a:gd name="connsiteY103" fmla="*/ 950976 h 1828800"/>
              <a:gd name="connsiteX104" fmla="*/ 11338560 w 12247596"/>
              <a:gd name="connsiteY104" fmla="*/ 932688 h 1828800"/>
              <a:gd name="connsiteX105" fmla="*/ 11393424 w 12247596"/>
              <a:gd name="connsiteY105" fmla="*/ 914400 h 1828800"/>
              <a:gd name="connsiteX106" fmla="*/ 11594592 w 12247596"/>
              <a:gd name="connsiteY106" fmla="*/ 886968 h 1828800"/>
              <a:gd name="connsiteX107" fmla="*/ 11622024 w 12247596"/>
              <a:gd name="connsiteY107" fmla="*/ 868680 h 1828800"/>
              <a:gd name="connsiteX108" fmla="*/ 11759184 w 12247596"/>
              <a:gd name="connsiteY108" fmla="*/ 850392 h 1828800"/>
              <a:gd name="connsiteX109" fmla="*/ 11795760 w 12247596"/>
              <a:gd name="connsiteY109" fmla="*/ 841248 h 1828800"/>
              <a:gd name="connsiteX110" fmla="*/ 11823192 w 12247596"/>
              <a:gd name="connsiteY110" fmla="*/ 832104 h 1828800"/>
              <a:gd name="connsiteX111" fmla="*/ 11996928 w 12247596"/>
              <a:gd name="connsiteY111" fmla="*/ 795528 h 1828800"/>
              <a:gd name="connsiteX112" fmla="*/ 12033504 w 12247596"/>
              <a:gd name="connsiteY112" fmla="*/ 786384 h 1828800"/>
              <a:gd name="connsiteX113" fmla="*/ 12106656 w 12247596"/>
              <a:gd name="connsiteY113" fmla="*/ 758952 h 1828800"/>
              <a:gd name="connsiteX114" fmla="*/ 12225528 w 12247596"/>
              <a:gd name="connsiteY114" fmla="*/ 768096 h 1828800"/>
              <a:gd name="connsiteX115" fmla="*/ 12207240 w 12247596"/>
              <a:gd name="connsiteY115" fmla="*/ 1828800 h 1828800"/>
              <a:gd name="connsiteX116" fmla="*/ 0 w 12247596"/>
              <a:gd name="connsiteY116" fmla="*/ 1801368 h 1828800"/>
              <a:gd name="connsiteX117" fmla="*/ 0 w 12247596"/>
              <a:gd name="connsiteY117" fmla="*/ 9144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247596" h="1828800">
                <a:moveTo>
                  <a:pt x="0" y="91440"/>
                </a:moveTo>
                <a:lnTo>
                  <a:pt x="0" y="91440"/>
                </a:lnTo>
                <a:cubicBezTo>
                  <a:pt x="27432" y="88392"/>
                  <a:pt x="55071" y="86834"/>
                  <a:pt x="82296" y="82296"/>
                </a:cubicBezTo>
                <a:cubicBezTo>
                  <a:pt x="91803" y="80711"/>
                  <a:pt x="100336" y="75319"/>
                  <a:pt x="109728" y="73152"/>
                </a:cubicBezTo>
                <a:cubicBezTo>
                  <a:pt x="140016" y="66163"/>
                  <a:pt x="171012" y="62403"/>
                  <a:pt x="201168" y="54864"/>
                </a:cubicBezTo>
                <a:cubicBezTo>
                  <a:pt x="225552" y="48768"/>
                  <a:pt x="249200" y="37442"/>
                  <a:pt x="274320" y="36576"/>
                </a:cubicBezTo>
                <a:lnTo>
                  <a:pt x="539496" y="27432"/>
                </a:lnTo>
                <a:cubicBezTo>
                  <a:pt x="560832" y="24384"/>
                  <a:pt x="582245" y="21831"/>
                  <a:pt x="603504" y="18288"/>
                </a:cubicBezTo>
                <a:cubicBezTo>
                  <a:pt x="638330" y="12484"/>
                  <a:pt x="652920" y="8220"/>
                  <a:pt x="685800" y="0"/>
                </a:cubicBezTo>
                <a:cubicBezTo>
                  <a:pt x="1077345" y="6636"/>
                  <a:pt x="1315904" y="6813"/>
                  <a:pt x="1700784" y="27432"/>
                </a:cubicBezTo>
                <a:cubicBezTo>
                  <a:pt x="1713333" y="28104"/>
                  <a:pt x="1725115" y="33750"/>
                  <a:pt x="1737360" y="36576"/>
                </a:cubicBezTo>
                <a:cubicBezTo>
                  <a:pt x="1751253" y="39782"/>
                  <a:pt x="1849009" y="62848"/>
                  <a:pt x="1874520" y="64008"/>
                </a:cubicBezTo>
                <a:cubicBezTo>
                  <a:pt x="1990265" y="69269"/>
                  <a:pt x="2106168" y="70104"/>
                  <a:pt x="2221992" y="73152"/>
                </a:cubicBezTo>
                <a:cubicBezTo>
                  <a:pt x="2275802" y="80839"/>
                  <a:pt x="2401376" y="97833"/>
                  <a:pt x="2432304" y="109728"/>
                </a:cubicBezTo>
                <a:cubicBezTo>
                  <a:pt x="2467030" y="123084"/>
                  <a:pt x="2493264" y="152400"/>
                  <a:pt x="2523744" y="173736"/>
                </a:cubicBezTo>
                <a:cubicBezTo>
                  <a:pt x="2526792" y="164592"/>
                  <a:pt x="2539704" y="153120"/>
                  <a:pt x="2532888" y="146304"/>
                </a:cubicBezTo>
                <a:cubicBezTo>
                  <a:pt x="2519257" y="132673"/>
                  <a:pt x="2458760" y="127303"/>
                  <a:pt x="2478024" y="128016"/>
                </a:cubicBezTo>
                <a:cubicBezTo>
                  <a:pt x="2578954" y="131754"/>
                  <a:pt x="2679192" y="146304"/>
                  <a:pt x="2779776" y="155448"/>
                </a:cubicBezTo>
                <a:cubicBezTo>
                  <a:pt x="2882827" y="176058"/>
                  <a:pt x="2756840" y="148895"/>
                  <a:pt x="2907792" y="192024"/>
                </a:cubicBezTo>
                <a:cubicBezTo>
                  <a:pt x="2927556" y="197671"/>
                  <a:pt x="2990833" y="207122"/>
                  <a:pt x="3008376" y="210312"/>
                </a:cubicBezTo>
                <a:cubicBezTo>
                  <a:pt x="3166242" y="239015"/>
                  <a:pt x="2864542" y="197584"/>
                  <a:pt x="3291840" y="246888"/>
                </a:cubicBezTo>
                <a:cubicBezTo>
                  <a:pt x="3380813" y="269131"/>
                  <a:pt x="3536659" y="309294"/>
                  <a:pt x="3611880" y="320040"/>
                </a:cubicBezTo>
                <a:cubicBezTo>
                  <a:pt x="3704582" y="333283"/>
                  <a:pt x="3846415" y="352498"/>
                  <a:pt x="3913632" y="374904"/>
                </a:cubicBezTo>
                <a:cubicBezTo>
                  <a:pt x="3984442" y="398507"/>
                  <a:pt x="3901943" y="371787"/>
                  <a:pt x="4050792" y="411480"/>
                </a:cubicBezTo>
                <a:cubicBezTo>
                  <a:pt x="4060105" y="413964"/>
                  <a:pt x="4068622" y="419789"/>
                  <a:pt x="4078224" y="420624"/>
                </a:cubicBezTo>
                <a:cubicBezTo>
                  <a:pt x="4139031" y="425912"/>
                  <a:pt x="4200194" y="425838"/>
                  <a:pt x="4261104" y="429768"/>
                </a:cubicBezTo>
                <a:cubicBezTo>
                  <a:pt x="4294700" y="431936"/>
                  <a:pt x="4328160" y="435864"/>
                  <a:pt x="4361688" y="438912"/>
                </a:cubicBezTo>
                <a:cubicBezTo>
                  <a:pt x="4398264" y="448056"/>
                  <a:pt x="4434093" y="461012"/>
                  <a:pt x="4471416" y="466344"/>
                </a:cubicBezTo>
                <a:cubicBezTo>
                  <a:pt x="4492752" y="469392"/>
                  <a:pt x="4514019" y="472970"/>
                  <a:pt x="4535424" y="475488"/>
                </a:cubicBezTo>
                <a:cubicBezTo>
                  <a:pt x="4604956" y="483668"/>
                  <a:pt x="4633659" y="483567"/>
                  <a:pt x="4700016" y="493776"/>
                </a:cubicBezTo>
                <a:cubicBezTo>
                  <a:pt x="4742524" y="500316"/>
                  <a:pt x="4755925" y="507809"/>
                  <a:pt x="4800600" y="512064"/>
                </a:cubicBezTo>
                <a:cubicBezTo>
                  <a:pt x="4846215" y="516408"/>
                  <a:pt x="4892040" y="518160"/>
                  <a:pt x="4937760" y="521208"/>
                </a:cubicBezTo>
                <a:lnTo>
                  <a:pt x="5047488" y="539496"/>
                </a:lnTo>
                <a:cubicBezTo>
                  <a:pt x="5062793" y="542197"/>
                  <a:pt x="5078214" y="544551"/>
                  <a:pt x="5093208" y="548640"/>
                </a:cubicBezTo>
                <a:cubicBezTo>
                  <a:pt x="5111806" y="553712"/>
                  <a:pt x="5129474" y="561856"/>
                  <a:pt x="5148072" y="566928"/>
                </a:cubicBezTo>
                <a:cubicBezTo>
                  <a:pt x="5163066" y="571017"/>
                  <a:pt x="5178906" y="571606"/>
                  <a:pt x="5193792" y="576072"/>
                </a:cubicBezTo>
                <a:cubicBezTo>
                  <a:pt x="5209514" y="580789"/>
                  <a:pt x="5223388" y="591289"/>
                  <a:pt x="5239512" y="594360"/>
                </a:cubicBezTo>
                <a:cubicBezTo>
                  <a:pt x="5337797" y="613081"/>
                  <a:pt x="5392647" y="610762"/>
                  <a:pt x="5486400" y="621792"/>
                </a:cubicBezTo>
                <a:cubicBezTo>
                  <a:pt x="5592890" y="634320"/>
                  <a:pt x="5492658" y="626605"/>
                  <a:pt x="5586984" y="640080"/>
                </a:cubicBezTo>
                <a:cubicBezTo>
                  <a:pt x="5677285" y="652980"/>
                  <a:pt x="5679638" y="647327"/>
                  <a:pt x="5779008" y="658368"/>
                </a:cubicBezTo>
                <a:cubicBezTo>
                  <a:pt x="5797435" y="660415"/>
                  <a:pt x="5815547" y="664693"/>
                  <a:pt x="5833872" y="667512"/>
                </a:cubicBezTo>
                <a:cubicBezTo>
                  <a:pt x="5855174" y="670789"/>
                  <a:pt x="5876675" y="672801"/>
                  <a:pt x="5897880" y="676656"/>
                </a:cubicBezTo>
                <a:cubicBezTo>
                  <a:pt x="5997284" y="694729"/>
                  <a:pt x="5872751" y="699660"/>
                  <a:pt x="6089904" y="713232"/>
                </a:cubicBezTo>
                <a:lnTo>
                  <a:pt x="6236208" y="722376"/>
                </a:lnTo>
                <a:lnTo>
                  <a:pt x="6327648" y="740664"/>
                </a:lnTo>
                <a:cubicBezTo>
                  <a:pt x="6355146" y="746453"/>
                  <a:pt x="6382125" y="754978"/>
                  <a:pt x="6409944" y="758952"/>
                </a:cubicBezTo>
                <a:cubicBezTo>
                  <a:pt x="6446278" y="764143"/>
                  <a:pt x="6483096" y="765048"/>
                  <a:pt x="6519672" y="768096"/>
                </a:cubicBezTo>
                <a:lnTo>
                  <a:pt x="6565392" y="777240"/>
                </a:lnTo>
                <a:cubicBezTo>
                  <a:pt x="6592869" y="783128"/>
                  <a:pt x="6620133" y="790017"/>
                  <a:pt x="6647688" y="795528"/>
                </a:cubicBezTo>
                <a:cubicBezTo>
                  <a:pt x="6665868" y="799164"/>
                  <a:pt x="6684372" y="801036"/>
                  <a:pt x="6702552" y="804672"/>
                </a:cubicBezTo>
                <a:cubicBezTo>
                  <a:pt x="6714875" y="807137"/>
                  <a:pt x="6726687" y="812039"/>
                  <a:pt x="6739128" y="813816"/>
                </a:cubicBezTo>
                <a:cubicBezTo>
                  <a:pt x="6769452" y="818148"/>
                  <a:pt x="6800088" y="819912"/>
                  <a:pt x="6830568" y="822960"/>
                </a:cubicBezTo>
                <a:cubicBezTo>
                  <a:pt x="6870192" y="819912"/>
                  <a:pt x="6913895" y="831589"/>
                  <a:pt x="6949440" y="813816"/>
                </a:cubicBezTo>
                <a:cubicBezTo>
                  <a:pt x="6965336" y="805868"/>
                  <a:pt x="6919900" y="793738"/>
                  <a:pt x="6903720" y="786384"/>
                </a:cubicBezTo>
                <a:cubicBezTo>
                  <a:pt x="6846041" y="760166"/>
                  <a:pt x="6826333" y="767222"/>
                  <a:pt x="6757416" y="758952"/>
                </a:cubicBezTo>
                <a:cubicBezTo>
                  <a:pt x="6711620" y="753456"/>
                  <a:pt x="6575509" y="729477"/>
                  <a:pt x="6620256" y="740664"/>
                </a:cubicBezTo>
                <a:cubicBezTo>
                  <a:pt x="6689288" y="757922"/>
                  <a:pt x="6763063" y="754738"/>
                  <a:pt x="6830568" y="777240"/>
                </a:cubicBezTo>
                <a:cubicBezTo>
                  <a:pt x="6839712" y="780288"/>
                  <a:pt x="6848568" y="784398"/>
                  <a:pt x="6858000" y="786384"/>
                </a:cubicBezTo>
                <a:cubicBezTo>
                  <a:pt x="7047036" y="826181"/>
                  <a:pt x="7018646" y="814878"/>
                  <a:pt x="7251192" y="832104"/>
                </a:cubicBezTo>
                <a:cubicBezTo>
                  <a:pt x="7266432" y="835152"/>
                  <a:pt x="7281582" y="838693"/>
                  <a:pt x="7296912" y="841248"/>
                </a:cubicBezTo>
                <a:cubicBezTo>
                  <a:pt x="7318171" y="844791"/>
                  <a:pt x="7339881" y="845717"/>
                  <a:pt x="7360920" y="850392"/>
                </a:cubicBezTo>
                <a:cubicBezTo>
                  <a:pt x="7394845" y="857931"/>
                  <a:pt x="7427976" y="868680"/>
                  <a:pt x="7461504" y="877824"/>
                </a:cubicBezTo>
                <a:cubicBezTo>
                  <a:pt x="7485888" y="874776"/>
                  <a:pt x="7510479" y="873076"/>
                  <a:pt x="7534656" y="868680"/>
                </a:cubicBezTo>
                <a:cubicBezTo>
                  <a:pt x="7544139" y="866956"/>
                  <a:pt x="7552449" y="859536"/>
                  <a:pt x="7562088" y="859536"/>
                </a:cubicBezTo>
                <a:cubicBezTo>
                  <a:pt x="7626169" y="859536"/>
                  <a:pt x="7690104" y="865632"/>
                  <a:pt x="7754112" y="868680"/>
                </a:cubicBezTo>
                <a:cubicBezTo>
                  <a:pt x="7778496" y="874776"/>
                  <a:pt x="7802397" y="883311"/>
                  <a:pt x="7827264" y="886968"/>
                </a:cubicBezTo>
                <a:cubicBezTo>
                  <a:pt x="7906189" y="898575"/>
                  <a:pt x="8065008" y="914400"/>
                  <a:pt x="8065008" y="914400"/>
                </a:cubicBezTo>
                <a:cubicBezTo>
                  <a:pt x="8083296" y="920496"/>
                  <a:pt x="8101107" y="928273"/>
                  <a:pt x="8119872" y="932688"/>
                </a:cubicBezTo>
                <a:cubicBezTo>
                  <a:pt x="8213008" y="954602"/>
                  <a:pt x="8286629" y="957334"/>
                  <a:pt x="8385048" y="969264"/>
                </a:cubicBezTo>
                <a:cubicBezTo>
                  <a:pt x="8536455" y="987616"/>
                  <a:pt x="8524800" y="991113"/>
                  <a:pt x="8686800" y="1005840"/>
                </a:cubicBezTo>
                <a:cubicBezTo>
                  <a:pt x="8909285" y="1026066"/>
                  <a:pt x="8926431" y="1024207"/>
                  <a:pt x="9144000" y="1033272"/>
                </a:cubicBezTo>
                <a:cubicBezTo>
                  <a:pt x="9362320" y="1057530"/>
                  <a:pt x="9034034" y="1022665"/>
                  <a:pt x="9400032" y="1051560"/>
                </a:cubicBezTo>
                <a:cubicBezTo>
                  <a:pt x="9458083" y="1056143"/>
                  <a:pt x="9515775" y="1064576"/>
                  <a:pt x="9573768" y="1069848"/>
                </a:cubicBezTo>
                <a:cubicBezTo>
                  <a:pt x="9679332" y="1079445"/>
                  <a:pt x="9788424" y="1083118"/>
                  <a:pt x="9893808" y="1088136"/>
                </a:cubicBezTo>
                <a:cubicBezTo>
                  <a:pt x="10052687" y="1065439"/>
                  <a:pt x="9838733" y="1094005"/>
                  <a:pt x="10140696" y="1069848"/>
                </a:cubicBezTo>
                <a:cubicBezTo>
                  <a:pt x="10156188" y="1068609"/>
                  <a:pt x="10171086" y="1063259"/>
                  <a:pt x="10186416" y="1060704"/>
                </a:cubicBezTo>
                <a:cubicBezTo>
                  <a:pt x="10207675" y="1057161"/>
                  <a:pt x="10229088" y="1054608"/>
                  <a:pt x="10250424" y="1051560"/>
                </a:cubicBezTo>
                <a:cubicBezTo>
                  <a:pt x="10447438" y="1059441"/>
                  <a:pt x="10541933" y="1068897"/>
                  <a:pt x="10744200" y="1051560"/>
                </a:cubicBezTo>
                <a:cubicBezTo>
                  <a:pt x="10754501" y="1050677"/>
                  <a:pt x="10832368" y="1021192"/>
                  <a:pt x="10844784" y="1014984"/>
                </a:cubicBezTo>
                <a:cubicBezTo>
                  <a:pt x="10860680" y="1007036"/>
                  <a:pt x="10873643" y="993172"/>
                  <a:pt x="10890504" y="987552"/>
                </a:cubicBezTo>
                <a:cubicBezTo>
                  <a:pt x="10910951" y="980736"/>
                  <a:pt x="10933176" y="981456"/>
                  <a:pt x="10954512" y="978408"/>
                </a:cubicBezTo>
                <a:lnTo>
                  <a:pt x="11055096" y="987552"/>
                </a:lnTo>
                <a:cubicBezTo>
                  <a:pt x="11082560" y="990298"/>
                  <a:pt x="11156909" y="977179"/>
                  <a:pt x="11137392" y="996696"/>
                </a:cubicBezTo>
                <a:cubicBezTo>
                  <a:pt x="11113586" y="1020502"/>
                  <a:pt x="11070336" y="1002792"/>
                  <a:pt x="11036808" y="1005840"/>
                </a:cubicBezTo>
                <a:cubicBezTo>
                  <a:pt x="11024616" y="1008888"/>
                  <a:pt x="11012269" y="1011373"/>
                  <a:pt x="11000232" y="1014984"/>
                </a:cubicBezTo>
                <a:cubicBezTo>
                  <a:pt x="10981768" y="1020523"/>
                  <a:pt x="10964625" y="1032397"/>
                  <a:pt x="10945368" y="1033272"/>
                </a:cubicBezTo>
                <a:cubicBezTo>
                  <a:pt x="10896555" y="1035491"/>
                  <a:pt x="10847832" y="1027176"/>
                  <a:pt x="10799064" y="1024128"/>
                </a:cubicBezTo>
                <a:lnTo>
                  <a:pt x="10570464" y="987552"/>
                </a:lnTo>
                <a:cubicBezTo>
                  <a:pt x="10483094" y="973900"/>
                  <a:pt x="10533733" y="985227"/>
                  <a:pt x="10469880" y="969264"/>
                </a:cubicBezTo>
                <a:cubicBezTo>
                  <a:pt x="10375585" y="1000696"/>
                  <a:pt x="10523029" y="944364"/>
                  <a:pt x="10424160" y="1014984"/>
                </a:cubicBezTo>
                <a:cubicBezTo>
                  <a:pt x="10411513" y="1024017"/>
                  <a:pt x="10393845" y="1022074"/>
                  <a:pt x="10378440" y="1024128"/>
                </a:cubicBezTo>
                <a:cubicBezTo>
                  <a:pt x="10348077" y="1028176"/>
                  <a:pt x="10317480" y="1030224"/>
                  <a:pt x="10287000" y="1033272"/>
                </a:cubicBezTo>
                <a:lnTo>
                  <a:pt x="9546336" y="1024128"/>
                </a:lnTo>
                <a:cubicBezTo>
                  <a:pt x="9527801" y="1023702"/>
                  <a:pt x="9509910" y="1016925"/>
                  <a:pt x="9491472" y="1014984"/>
                </a:cubicBezTo>
                <a:cubicBezTo>
                  <a:pt x="9451949" y="1010824"/>
                  <a:pt x="9412224" y="1008888"/>
                  <a:pt x="9372600" y="1005840"/>
                </a:cubicBezTo>
                <a:cubicBezTo>
                  <a:pt x="9476232" y="1002792"/>
                  <a:pt x="9579819" y="996696"/>
                  <a:pt x="9683496" y="996696"/>
                </a:cubicBezTo>
                <a:cubicBezTo>
                  <a:pt x="10375772" y="996696"/>
                  <a:pt x="9679847" y="1000171"/>
                  <a:pt x="9976104" y="1014984"/>
                </a:cubicBezTo>
                <a:cubicBezTo>
                  <a:pt x="10134519" y="1022905"/>
                  <a:pt x="10293096" y="1027176"/>
                  <a:pt x="10451592" y="1033272"/>
                </a:cubicBezTo>
                <a:lnTo>
                  <a:pt x="10826496" y="1024128"/>
                </a:lnTo>
                <a:cubicBezTo>
                  <a:pt x="10869248" y="1022573"/>
                  <a:pt x="10912313" y="1022017"/>
                  <a:pt x="10954512" y="1014984"/>
                </a:cubicBezTo>
                <a:cubicBezTo>
                  <a:pt x="10967958" y="1012743"/>
                  <a:pt x="10977722" y="999369"/>
                  <a:pt x="10991088" y="996696"/>
                </a:cubicBezTo>
                <a:cubicBezTo>
                  <a:pt x="11024100" y="990094"/>
                  <a:pt x="11058144" y="990600"/>
                  <a:pt x="11091672" y="987552"/>
                </a:cubicBezTo>
                <a:cubicBezTo>
                  <a:pt x="11106912" y="984504"/>
                  <a:pt x="11122314" y="982177"/>
                  <a:pt x="11137392" y="978408"/>
                </a:cubicBezTo>
                <a:cubicBezTo>
                  <a:pt x="11165243" y="971445"/>
                  <a:pt x="11207194" y="957132"/>
                  <a:pt x="11237976" y="950976"/>
                </a:cubicBezTo>
                <a:cubicBezTo>
                  <a:pt x="11271392" y="944293"/>
                  <a:pt x="11305388" y="940493"/>
                  <a:pt x="11338560" y="932688"/>
                </a:cubicBezTo>
                <a:cubicBezTo>
                  <a:pt x="11357325" y="928273"/>
                  <a:pt x="11374521" y="918181"/>
                  <a:pt x="11393424" y="914400"/>
                </a:cubicBezTo>
                <a:cubicBezTo>
                  <a:pt x="11429696" y="907146"/>
                  <a:pt x="11544838" y="893187"/>
                  <a:pt x="11594592" y="886968"/>
                </a:cubicBezTo>
                <a:cubicBezTo>
                  <a:pt x="11603736" y="880872"/>
                  <a:pt x="11611598" y="872155"/>
                  <a:pt x="11622024" y="868680"/>
                </a:cubicBezTo>
                <a:cubicBezTo>
                  <a:pt x="11642546" y="861839"/>
                  <a:pt x="11750116" y="851400"/>
                  <a:pt x="11759184" y="850392"/>
                </a:cubicBezTo>
                <a:cubicBezTo>
                  <a:pt x="11771376" y="847344"/>
                  <a:pt x="11783676" y="844700"/>
                  <a:pt x="11795760" y="841248"/>
                </a:cubicBezTo>
                <a:cubicBezTo>
                  <a:pt x="11805028" y="838600"/>
                  <a:pt x="11813767" y="834124"/>
                  <a:pt x="11823192" y="832104"/>
                </a:cubicBezTo>
                <a:cubicBezTo>
                  <a:pt x="12062426" y="780840"/>
                  <a:pt x="11806692" y="843087"/>
                  <a:pt x="11996928" y="795528"/>
                </a:cubicBezTo>
                <a:cubicBezTo>
                  <a:pt x="12009120" y="792480"/>
                  <a:pt x="12021836" y="791051"/>
                  <a:pt x="12033504" y="786384"/>
                </a:cubicBezTo>
                <a:cubicBezTo>
                  <a:pt x="12088173" y="764516"/>
                  <a:pt x="12063652" y="773287"/>
                  <a:pt x="12106656" y="758952"/>
                </a:cubicBezTo>
                <a:cubicBezTo>
                  <a:pt x="12237712" y="768313"/>
                  <a:pt x="12277453" y="768096"/>
                  <a:pt x="12225528" y="768096"/>
                </a:cubicBezTo>
                <a:lnTo>
                  <a:pt x="12207240" y="1828800"/>
                </a:lnTo>
                <a:lnTo>
                  <a:pt x="0" y="1801368"/>
                </a:lnTo>
                <a:lnTo>
                  <a:pt x="0" y="91440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6A56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63B45AB-542D-D55F-0AD1-8080C208E06B}"/>
              </a:ext>
            </a:extLst>
          </p:cNvPr>
          <p:cNvSpPr/>
          <p:nvPr/>
        </p:nvSpPr>
        <p:spPr>
          <a:xfrm>
            <a:off x="-49129" y="5023501"/>
            <a:ext cx="12265884" cy="1163386"/>
          </a:xfrm>
          <a:custGeom>
            <a:avLst/>
            <a:gdLst>
              <a:gd name="connsiteX0" fmla="*/ 0 w 12198096"/>
              <a:gd name="connsiteY0" fmla="*/ 72002 h 1044847"/>
              <a:gd name="connsiteX1" fmla="*/ 1865376 w 12198096"/>
              <a:gd name="connsiteY1" fmla="*/ 44570 h 1044847"/>
              <a:gd name="connsiteX2" fmla="*/ 5340096 w 12198096"/>
              <a:gd name="connsiteY2" fmla="*/ 593210 h 1044847"/>
              <a:gd name="connsiteX3" fmla="*/ 9646920 w 12198096"/>
              <a:gd name="connsiteY3" fmla="*/ 1041266 h 1044847"/>
              <a:gd name="connsiteX4" fmla="*/ 12198096 w 12198096"/>
              <a:gd name="connsiteY4" fmla="*/ 766946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096" h="1044847">
                <a:moveTo>
                  <a:pt x="0" y="72002"/>
                </a:moveTo>
                <a:cubicBezTo>
                  <a:pt x="487680" y="14852"/>
                  <a:pt x="975360" y="-42298"/>
                  <a:pt x="1865376" y="44570"/>
                </a:cubicBezTo>
                <a:cubicBezTo>
                  <a:pt x="2755392" y="131438"/>
                  <a:pt x="4043172" y="427094"/>
                  <a:pt x="5340096" y="593210"/>
                </a:cubicBezTo>
                <a:cubicBezTo>
                  <a:pt x="6637020" y="759326"/>
                  <a:pt x="8503920" y="1012310"/>
                  <a:pt x="9646920" y="1041266"/>
                </a:cubicBezTo>
                <a:cubicBezTo>
                  <a:pt x="10789920" y="1070222"/>
                  <a:pt x="11494008" y="918584"/>
                  <a:pt x="12198096" y="766946"/>
                </a:cubicBezTo>
              </a:path>
            </a:pathLst>
          </a:custGeom>
          <a:noFill/>
          <a:ln w="171450">
            <a:solidFill>
              <a:srgbClr val="8ECA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7FAD17-4775-0A99-6DB7-9764F2ADDFEE}"/>
              </a:ext>
            </a:extLst>
          </p:cNvPr>
          <p:cNvSpPr/>
          <p:nvPr/>
        </p:nvSpPr>
        <p:spPr>
          <a:xfrm>
            <a:off x="-36942" y="5023501"/>
            <a:ext cx="12265884" cy="1163386"/>
          </a:xfrm>
          <a:custGeom>
            <a:avLst/>
            <a:gdLst>
              <a:gd name="connsiteX0" fmla="*/ 0 w 12198096"/>
              <a:gd name="connsiteY0" fmla="*/ 72002 h 1044847"/>
              <a:gd name="connsiteX1" fmla="*/ 1865376 w 12198096"/>
              <a:gd name="connsiteY1" fmla="*/ 44570 h 1044847"/>
              <a:gd name="connsiteX2" fmla="*/ 5340096 w 12198096"/>
              <a:gd name="connsiteY2" fmla="*/ 593210 h 1044847"/>
              <a:gd name="connsiteX3" fmla="*/ 9646920 w 12198096"/>
              <a:gd name="connsiteY3" fmla="*/ 1041266 h 1044847"/>
              <a:gd name="connsiteX4" fmla="*/ 12198096 w 12198096"/>
              <a:gd name="connsiteY4" fmla="*/ 766946 h 10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096" h="1044847">
                <a:moveTo>
                  <a:pt x="0" y="72002"/>
                </a:moveTo>
                <a:cubicBezTo>
                  <a:pt x="487680" y="14852"/>
                  <a:pt x="975360" y="-42298"/>
                  <a:pt x="1865376" y="44570"/>
                </a:cubicBezTo>
                <a:cubicBezTo>
                  <a:pt x="2755392" y="131438"/>
                  <a:pt x="4043172" y="427094"/>
                  <a:pt x="5340096" y="593210"/>
                </a:cubicBezTo>
                <a:cubicBezTo>
                  <a:pt x="6637020" y="759326"/>
                  <a:pt x="8503920" y="1012310"/>
                  <a:pt x="9646920" y="1041266"/>
                </a:cubicBezTo>
                <a:cubicBezTo>
                  <a:pt x="10789920" y="1070222"/>
                  <a:pt x="11494008" y="918584"/>
                  <a:pt x="12198096" y="766946"/>
                </a:cubicBezTo>
              </a:path>
            </a:pathLst>
          </a:custGeom>
          <a:noFill/>
          <a:ln w="76200">
            <a:solidFill>
              <a:srgbClr val="37B6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Top Corners Snipped 14">
            <a:extLst>
              <a:ext uri="{FF2B5EF4-FFF2-40B4-BE49-F238E27FC236}">
                <a16:creationId xmlns:a16="http://schemas.microsoft.com/office/drawing/2014/main" id="{5381EDB7-255A-A11B-8723-2FBFC9AAE225}"/>
              </a:ext>
            </a:extLst>
          </p:cNvPr>
          <p:cNvSpPr/>
          <p:nvPr/>
        </p:nvSpPr>
        <p:spPr>
          <a:xfrm rot="16200000">
            <a:off x="10533621" y="3832551"/>
            <a:ext cx="753762" cy="2636888"/>
          </a:xfrm>
          <a:prstGeom prst="snip2SameRect">
            <a:avLst/>
          </a:prstGeom>
          <a:solidFill>
            <a:srgbClr val="37B6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B5F4BA-32CC-A69E-DA12-17F1BD4F5991}"/>
              </a:ext>
            </a:extLst>
          </p:cNvPr>
          <p:cNvSpPr txBox="1"/>
          <p:nvPr/>
        </p:nvSpPr>
        <p:spPr>
          <a:xfrm>
            <a:off x="7196292" y="4889385"/>
            <a:ext cx="4977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Bitter" pitchFamily="2" charset="0"/>
              </a:rPr>
              <a:t>Unit 3 Review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F4676A-92AF-D137-1882-7F38A2645591}"/>
              </a:ext>
            </a:extLst>
          </p:cNvPr>
          <p:cNvSpPr txBox="1"/>
          <p:nvPr/>
        </p:nvSpPr>
        <p:spPr>
          <a:xfrm>
            <a:off x="6108472" y="479488"/>
            <a:ext cx="7042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Bitter SemiBold" pitchFamily="2" charset="0"/>
                <a:cs typeface="Times New Roman" panose="02020603050405020304" pitchFamily="18" charset="0"/>
              </a:rPr>
              <a:t>MISSOURI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3A31F5-4265-C4B6-A0B1-BDD28EAF5417}"/>
              </a:ext>
            </a:extLst>
          </p:cNvPr>
          <p:cNvSpPr txBox="1"/>
          <p:nvPr/>
        </p:nvSpPr>
        <p:spPr>
          <a:xfrm>
            <a:off x="7196292" y="-6316"/>
            <a:ext cx="5020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Montserrat Medium" pitchFamily="2" charset="0"/>
              </a:rPr>
              <a:t>Exploring</a:t>
            </a:r>
          </a:p>
        </p:txBody>
      </p:sp>
      <p:pic>
        <p:nvPicPr>
          <p:cNvPr id="24" name="Picture 23" descr="Logo, company name&#10;&#10;AI-generated content may be incorrect.">
            <a:extLst>
              <a:ext uri="{FF2B5EF4-FFF2-40B4-BE49-F238E27FC236}">
                <a16:creationId xmlns:a16="http://schemas.microsoft.com/office/drawing/2014/main" id="{99E8171B-1648-8C98-9D6F-D8E4D864A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" y="5210150"/>
            <a:ext cx="2183569" cy="16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45EB6-BDC1-35DD-4DCD-01347757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F86604-B116-E224-1400-0F7CC483D0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A1825-1E95-2C89-EA79-ECBF68E2F92B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EDC44-28B6-6CC0-B153-C36E9E374492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Exploring Missouri – Unit 3 Review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8F4A03-7258-0D18-543E-4BB8F61B94B3}"/>
              </a:ext>
            </a:extLst>
          </p:cNvPr>
          <p:cNvSpPr/>
          <p:nvPr/>
        </p:nvSpPr>
        <p:spPr>
          <a:xfrm>
            <a:off x="88894" y="6299161"/>
            <a:ext cx="496825" cy="503796"/>
          </a:xfrm>
          <a:prstGeom prst="roundRect">
            <a:avLst/>
          </a:prstGeom>
          <a:solidFill>
            <a:srgbClr val="37B6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E5CC4-BFB5-BB56-7C9B-1B6DB836D759}"/>
              </a:ext>
            </a:extLst>
          </p:cNvPr>
          <p:cNvSpPr txBox="1"/>
          <p:nvPr/>
        </p:nvSpPr>
        <p:spPr>
          <a:xfrm>
            <a:off x="174824" y="6351004"/>
            <a:ext cx="324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Bitter SemiBold" pitchFamily="2" charset="0"/>
              </a:rPr>
              <a:t>3</a:t>
            </a:r>
            <a:endParaRPr lang="en-US" sz="2000" dirty="0"/>
          </a:p>
        </p:txBody>
      </p:sp>
      <p:pic>
        <p:nvPicPr>
          <p:cNvPr id="7" name="Picture 6" descr="A cat looking at a fish&#10;&#10;AI-generated content may be incorrect.">
            <a:extLst>
              <a:ext uri="{FF2B5EF4-FFF2-40B4-BE49-F238E27FC236}">
                <a16:creationId xmlns:a16="http://schemas.microsoft.com/office/drawing/2014/main" id="{16902CD2-DF1F-D3FC-39B1-362E5307A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72" y="454649"/>
            <a:ext cx="4122485" cy="5334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text, bird&#10;&#10;AI-generated content may be incorrect.">
            <a:extLst>
              <a:ext uri="{FF2B5EF4-FFF2-40B4-BE49-F238E27FC236}">
                <a16:creationId xmlns:a16="http://schemas.microsoft.com/office/drawing/2014/main" id="{7C7239DC-DD68-30BB-B219-940A7DE75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40" y="454649"/>
            <a:ext cx="4121887" cy="53342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142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E58ED-9C79-AB76-3945-CB78E2BE6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204FD9-6013-2980-57F9-58A8CC8431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35EB6-66A1-88A0-A7E3-8B21E9890BB6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C6132-63A4-432D-280F-DEA7644D57B7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Exploring Missouri – Unit 3 Review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F6D7DF-63C1-D454-8A21-E5E035E1ED40}"/>
              </a:ext>
            </a:extLst>
          </p:cNvPr>
          <p:cNvSpPr/>
          <p:nvPr/>
        </p:nvSpPr>
        <p:spPr>
          <a:xfrm>
            <a:off x="88894" y="6299161"/>
            <a:ext cx="496825" cy="503796"/>
          </a:xfrm>
          <a:prstGeom prst="roundRect">
            <a:avLst/>
          </a:prstGeom>
          <a:solidFill>
            <a:srgbClr val="37B6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71C67-B37D-0094-FB8E-9B5601D4DB58}"/>
              </a:ext>
            </a:extLst>
          </p:cNvPr>
          <p:cNvSpPr txBox="1"/>
          <p:nvPr/>
        </p:nvSpPr>
        <p:spPr>
          <a:xfrm>
            <a:off x="174824" y="6351004"/>
            <a:ext cx="324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Bitter SemiBold" pitchFamily="2" charset="0"/>
              </a:rPr>
              <a:t>3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8DC2E9-E107-2A98-E919-17A4CD5FBE00}"/>
              </a:ext>
            </a:extLst>
          </p:cNvPr>
          <p:cNvSpPr txBox="1"/>
          <p:nvPr/>
        </p:nvSpPr>
        <p:spPr>
          <a:xfrm>
            <a:off x="4441876" y="1592471"/>
            <a:ext cx="72003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venir Next LT Pro" panose="020B0504020202020204" pitchFamily="34" charset="0"/>
              </a:rPr>
              <a:t>What are all these animals doing? </a:t>
            </a:r>
          </a:p>
          <a:p>
            <a:pPr algn="ctr"/>
            <a:endParaRPr lang="en-US" sz="4800" dirty="0">
              <a:latin typeface="Avenir Next LT Pro" panose="020B0504020202020204" pitchFamily="34" charset="0"/>
            </a:endParaRPr>
          </a:p>
          <a:p>
            <a:pPr algn="ctr"/>
            <a:r>
              <a:rPr lang="en-US" sz="4800" dirty="0">
                <a:latin typeface="Avenir Next LT Pro" panose="020B0504020202020204" pitchFamily="34" charset="0"/>
              </a:rPr>
              <a:t>How are they doing it?</a:t>
            </a:r>
            <a:endParaRPr lang="en-US" sz="4800" dirty="0"/>
          </a:p>
        </p:txBody>
      </p:sp>
      <p:pic>
        <p:nvPicPr>
          <p:cNvPr id="1026" name="Picture 2" descr="House&amp;#95;Wren&amp;#95;0010-byn082223.dng">
            <a:extLst>
              <a:ext uri="{FF2B5EF4-FFF2-40B4-BE49-F238E27FC236}">
                <a16:creationId xmlns:a16="http://schemas.microsoft.com/office/drawing/2014/main" id="{B312E8A2-BDFD-9996-8991-F4B91C97B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9" r="26923"/>
          <a:stretch>
            <a:fillRect/>
          </a:stretch>
        </p:blipFill>
        <p:spPr bwMode="auto">
          <a:xfrm>
            <a:off x="0" y="0"/>
            <a:ext cx="4149969" cy="624026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5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2704-3DDD-4BB7-B3C0-372548755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C31048-E2E0-4560-B675-1AA96FF035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31929"/>
            <a:ext cx="12192000" cy="638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ptos Light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E3BD5-BD23-64DE-D899-F952230A7B24}"/>
              </a:ext>
            </a:extLst>
          </p:cNvPr>
          <p:cNvSpPr txBox="1"/>
          <p:nvPr/>
        </p:nvSpPr>
        <p:spPr>
          <a:xfrm>
            <a:off x="11795759" y="6366393"/>
            <a:ext cx="3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0EED7-D873-964F-EDB2-2DE1A6AE3899}"/>
              </a:ext>
            </a:extLst>
          </p:cNvPr>
          <p:cNvSpPr txBox="1"/>
          <p:nvPr/>
        </p:nvSpPr>
        <p:spPr>
          <a:xfrm>
            <a:off x="597409" y="6366393"/>
            <a:ext cx="716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Exploring Missouri – Unit 3 Review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0C2E3D-B604-8105-0432-0C34854CE954}"/>
              </a:ext>
            </a:extLst>
          </p:cNvPr>
          <p:cNvSpPr/>
          <p:nvPr/>
        </p:nvSpPr>
        <p:spPr>
          <a:xfrm>
            <a:off x="88894" y="6299161"/>
            <a:ext cx="496825" cy="503796"/>
          </a:xfrm>
          <a:prstGeom prst="roundRect">
            <a:avLst/>
          </a:prstGeom>
          <a:solidFill>
            <a:srgbClr val="37B6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98A53-5683-B03E-99A9-6E0CAC62B36E}"/>
              </a:ext>
            </a:extLst>
          </p:cNvPr>
          <p:cNvSpPr txBox="1"/>
          <p:nvPr/>
        </p:nvSpPr>
        <p:spPr>
          <a:xfrm>
            <a:off x="174824" y="6351004"/>
            <a:ext cx="3249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Bitter SemiBold" pitchFamily="2" charset="0"/>
              </a:rPr>
              <a:t>3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09C01-FAFC-1233-E515-8F38687D3515}"/>
              </a:ext>
            </a:extLst>
          </p:cNvPr>
          <p:cNvSpPr txBox="1"/>
          <p:nvPr/>
        </p:nvSpPr>
        <p:spPr>
          <a:xfrm>
            <a:off x="597409" y="310697"/>
            <a:ext cx="601511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0"/>
              </a:rPr>
              <a:t>Draw</a:t>
            </a:r>
            <a:r>
              <a:rPr lang="en-US" sz="4000" dirty="0">
                <a:latin typeface="Avenir Next LT Pro" panose="020B0504020202020204" pitchFamily="34" charset="0"/>
              </a:rPr>
              <a:t> your favorite animal. Think about two ways your animal communicates. </a:t>
            </a:r>
          </a:p>
          <a:p>
            <a:pPr algn="ctr"/>
            <a:endParaRPr lang="en-US" sz="4000" dirty="0">
              <a:latin typeface="Avenir Next LT Pro" panose="020B0504020202020204" pitchFamily="34" charset="0"/>
            </a:endParaRPr>
          </a:p>
          <a:p>
            <a:pPr algn="ctr"/>
            <a:r>
              <a:rPr lang="en-US" sz="4000" b="1" dirty="0">
                <a:latin typeface="Avenir Next LT Pro" panose="020B0504020202020204" pitchFamily="34" charset="0"/>
              </a:rPr>
              <a:t>Circle</a:t>
            </a:r>
            <a:r>
              <a:rPr lang="en-US" sz="4000" dirty="0">
                <a:latin typeface="Avenir Next LT Pro" panose="020B0504020202020204" pitchFamily="34" charset="0"/>
              </a:rPr>
              <a:t> two ways it communicates and write what message your animal is sending.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76037-6577-8A7C-8171-B6811BA35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431" y="91805"/>
            <a:ext cx="4670675" cy="60700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1BF69A6-B10E-6CEC-DAD5-7E0FFD7463C4}"/>
              </a:ext>
            </a:extLst>
          </p:cNvPr>
          <p:cNvSpPr/>
          <p:nvPr/>
        </p:nvSpPr>
        <p:spPr>
          <a:xfrm>
            <a:off x="1477108" y="3329354"/>
            <a:ext cx="1606061" cy="7385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330</Words>
  <Application>Microsoft Office PowerPoint</Application>
  <PresentationFormat>Widescreen</PresentationFormat>
  <Paragraphs>34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Aptos Light</vt:lpstr>
      <vt:lpstr>Arial</vt:lpstr>
      <vt:lpstr>Avenir Next LT Pro</vt:lpstr>
      <vt:lpstr>Bitter</vt:lpstr>
      <vt:lpstr>Bitter SemiBold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Princ</dc:creator>
  <cp:lastModifiedBy>Wendy Parrett</cp:lastModifiedBy>
  <cp:revision>8</cp:revision>
  <dcterms:created xsi:type="dcterms:W3CDTF">2025-07-08T20:32:06Z</dcterms:created>
  <dcterms:modified xsi:type="dcterms:W3CDTF">2025-08-14T00:19:28Z</dcterms:modified>
</cp:coreProperties>
</file>