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8F59B-6AB6-4E3E-9BC1-357209F53EDF}" v="49" dt="2025-05-23T18:18:58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1609-95CE-AF9E-1168-CDF9134D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B7CC-06E6-DE14-00A9-CAC4B86E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8158-0ADB-2A85-E1F5-3ABD64E9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B5406-BEE9-5D0F-D63F-E8D40E45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AE88-0592-2825-A882-D12F186E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80982-172A-C976-DA50-62845D78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BED17-9B3F-1F7F-C230-B7C964C8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CA3A0-CA3A-CDAB-F8A8-4BF2A599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2801D-C461-6A2F-E632-C0F59C31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3C4B-61A4-F20B-42C1-E2A7786E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031E5-48AD-F617-86BE-62B4FFC90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B9D79-F90C-214D-8366-67188875C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AEC26-6F9E-2F57-C4AE-00FCB650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6EDAC-CF50-E7D1-3706-232E5FA6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FC85-BF8F-8DC5-D1DB-25E2013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3584-F7BE-18B1-E56B-C177BA6D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616B-AAA1-A433-617B-E4FB23DEF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DC711-DB66-09F2-F3A0-2EBD8BD8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8F31-8C6E-10A3-EDFA-9CF9EF94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48F5-80AB-F2EF-3063-E87075BC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AED0-18FC-7508-93AE-2843E125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82053-21F4-0D39-0FCA-AC80D5E06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25DEF-4CB2-4595-CABF-0A4D720C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A5F4-CAF3-1017-DD3E-4E2130F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E3AE3-73AB-BFF3-9D2A-11265A77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A6A-EEF7-AA83-9698-238E5C02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5B08-C461-FFF2-60B4-4F6B61226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ACB34-0246-CFDC-3186-D430FF082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8FFC-C05B-A6A7-5367-215A01E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A54C2-F129-C942-D300-88E6E72C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69796-9EE2-FC1E-86CC-776C6CDB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6698-678B-A569-E5FB-CF14576C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D002-9D5D-83A0-469F-F2F576937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38063-3BE1-8BCA-B973-F5808BC3A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EC7D9-30E9-B607-26A5-C69E793D4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97F25-51C3-3509-559C-5A1DF9F99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5DC3A-C847-5E23-C086-1B8F79DD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A882E-F77F-A1AD-6592-80E34C76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FE225-3108-08E7-A5B1-9364FC7E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3EDA-3D30-727B-5AD1-6693DBDA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9EDE7-CAE5-A551-E11F-9E876B5C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CE855-373C-69C8-33AA-4150B9FC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DC24E-A0C7-9DDC-000E-7C4B331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A5B71-A89C-773D-4BA3-60395C79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DDBCA-2B7B-4FD7-3AD9-936E2F22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231E-1091-7652-B50E-AB659BB0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2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01E5-925B-7D93-9409-56E32A9D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A6F3F-D745-022F-77DA-878B79851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445A4-BA74-5429-7B97-9BA84B1CC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6C561-84E8-76C9-9E79-7A0F67D0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73E80-F1F9-5BA1-6953-7B97D281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FE6E-0412-426D-EED4-ECEEA74A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9005-E625-69E4-F563-8A46162B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84AB6-FDA5-4067-5FBA-488C4639B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44916-F7EF-BC2F-3F64-44663EB72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D7C4B-E9F6-BDD3-54E4-67CC904F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C25B8-41C3-11BA-E5C3-B043C541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04DF6-7E8C-F252-6C5B-C3186D2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69872-5B23-2C08-226F-C3A4EAAE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AF5BA-95C6-0400-0818-5D801F0D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6D573-A602-EB41-5698-A21972F51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740C0-6BDF-48B3-9BCF-92D1F29DCF5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F59A5-3977-17DD-51EB-967B51A45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15826-6DC4-331A-F860-644B7FB48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C0D43-6BC2-4C48-88A1-C2FF8844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%E0%B8%9E%E0%B8%B2%E0%B8%A2%E0%B8%B8%E0%B8%AB%E0%B8%B4%E0%B8%A1%E0%B8%B0-%E0%B8%AB%E0%B8%B4%E0%B8%A1%E0%B8%B0-%E0%B8%A4%E0%B8%94%E0%B8%B9%E0%B8%AB%E0%B8%99%E0%B8%B2%E0%B8%A7-%E0%B9%80%E0%B8%94%E0%B8%B4%E0%B8%99-%E0%B9%80%E0%B8%A2%E0%B9%87%E0%B8%99-1972645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esert-drought-dehydrated-clay-soil-27986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irstylespress.blogspot.com/2011/07/march-2011-tsunami-image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key-west-florida-hurricane-dennis-81665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hilleara/690964286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seccionari.blogspot.com/2015/10/egocentric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mpquawild/2457168823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psclimatechange/14503287131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3F1C-1551-4F0E-E0E8-6766523DF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2466"/>
            <a:ext cx="9144000" cy="913067"/>
          </a:xfrm>
        </p:spPr>
        <p:txBody>
          <a:bodyPr>
            <a:noAutofit/>
          </a:bodyPr>
          <a:lstStyle/>
          <a:p>
            <a:r>
              <a:rPr lang="en-US">
                <a:latin typeface="Bitter Medium" pitchFamily="2" charset="0"/>
              </a:rPr>
              <a:t>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98939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02B8C-A419-11EB-3D8C-46BC464D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F0E49F4-0DCB-D017-1905-1E63273B8074}"/>
              </a:ext>
            </a:extLst>
          </p:cNvPr>
          <p:cNvGrpSpPr/>
          <p:nvPr/>
        </p:nvGrpSpPr>
        <p:grpSpPr>
          <a:xfrm>
            <a:off x="-1" y="169483"/>
            <a:ext cx="6502499" cy="831274"/>
            <a:chOff x="-1" y="169483"/>
            <a:chExt cx="6502499" cy="83127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A9F50A-A2A8-7427-637E-C23DD397658F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CA0BBB-8799-E8FC-5716-0A61CD996EB0}"/>
                </a:ext>
              </a:extLst>
            </p:cNvPr>
            <p:cNvSpPr txBox="1"/>
            <p:nvPr/>
          </p:nvSpPr>
          <p:spPr>
            <a:xfrm>
              <a:off x="1071517" y="169760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Blizzard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265959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8A4D7-2CD1-483A-4A04-2AC7C64F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3A651B-30E5-407B-DCE2-2245014D38EE}"/>
              </a:ext>
            </a:extLst>
          </p:cNvPr>
          <p:cNvGrpSpPr/>
          <p:nvPr/>
        </p:nvGrpSpPr>
        <p:grpSpPr>
          <a:xfrm>
            <a:off x="-1" y="169483"/>
            <a:ext cx="6502499" cy="831274"/>
            <a:chOff x="-1" y="169483"/>
            <a:chExt cx="6502499" cy="83127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6A70B8F-35C1-938B-05D1-EEDC6D5F1B38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5A9913-0F53-444A-2952-FD63C979453B}"/>
                </a:ext>
              </a:extLst>
            </p:cNvPr>
            <p:cNvSpPr txBox="1"/>
            <p:nvPr/>
          </p:nvSpPr>
          <p:spPr>
            <a:xfrm>
              <a:off x="1071517" y="169760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Drought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23153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DC07B4-C675-A473-8626-D4C6180AD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F215DD-19C5-6CA8-865F-EE1803A58964}"/>
              </a:ext>
            </a:extLst>
          </p:cNvPr>
          <p:cNvGrpSpPr/>
          <p:nvPr/>
        </p:nvGrpSpPr>
        <p:grpSpPr>
          <a:xfrm>
            <a:off x="-1" y="169483"/>
            <a:ext cx="5532582" cy="831273"/>
            <a:chOff x="-1" y="169483"/>
            <a:chExt cx="5532582" cy="831273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195881B2-55C7-3640-DD83-FC4C4B61DB00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02E921-4AB5-7664-4EEF-BECC550F1ECC}"/>
                </a:ext>
              </a:extLst>
            </p:cNvPr>
            <p:cNvSpPr txBox="1"/>
            <p:nvPr/>
          </p:nvSpPr>
          <p:spPr>
            <a:xfrm>
              <a:off x="101600" y="169759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Volcanic Eruption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264172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6D8CC-CB6F-FE96-7394-E1C73F78A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292A69-C067-C0C6-D0D6-AC67605E0904}"/>
              </a:ext>
            </a:extLst>
          </p:cNvPr>
          <p:cNvGrpSpPr/>
          <p:nvPr/>
        </p:nvGrpSpPr>
        <p:grpSpPr>
          <a:xfrm>
            <a:off x="-1" y="169483"/>
            <a:ext cx="6659422" cy="831273"/>
            <a:chOff x="-1" y="169483"/>
            <a:chExt cx="6659422" cy="83127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DB8D7556-E9F0-9B64-2061-70995108F651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7F3FBE-2DA4-80AC-51C4-7D12E5712062}"/>
                </a:ext>
              </a:extLst>
            </p:cNvPr>
            <p:cNvSpPr txBox="1"/>
            <p:nvPr/>
          </p:nvSpPr>
          <p:spPr>
            <a:xfrm>
              <a:off x="1228440" y="169483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Tsunami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357684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03BC3-A898-6C19-049A-0A5722386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BCA505-6D9B-AF76-E72C-90D3BE4ADAF3}"/>
              </a:ext>
            </a:extLst>
          </p:cNvPr>
          <p:cNvGrpSpPr/>
          <p:nvPr/>
        </p:nvGrpSpPr>
        <p:grpSpPr>
          <a:xfrm>
            <a:off x="-1" y="169483"/>
            <a:ext cx="6659422" cy="831273"/>
            <a:chOff x="-1" y="169483"/>
            <a:chExt cx="6659422" cy="83127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8DD1E0C-4EED-CA77-59C6-1687E4074FDE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3FEB8F-75EB-575D-6D29-895027F0A744}"/>
                </a:ext>
              </a:extLst>
            </p:cNvPr>
            <p:cNvSpPr txBox="1"/>
            <p:nvPr/>
          </p:nvSpPr>
          <p:spPr>
            <a:xfrm>
              <a:off x="1228440" y="169483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Hurricane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216970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41C96-5902-64AB-5868-2C214945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2E4C8E9-82BA-EED8-0BD6-D4F1CA9CE104}"/>
              </a:ext>
            </a:extLst>
          </p:cNvPr>
          <p:cNvGrpSpPr/>
          <p:nvPr/>
        </p:nvGrpSpPr>
        <p:grpSpPr>
          <a:xfrm>
            <a:off x="-1" y="169483"/>
            <a:ext cx="6659422" cy="831273"/>
            <a:chOff x="-1" y="169483"/>
            <a:chExt cx="6659422" cy="83127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D42186B-C839-CAF9-2D3F-FD78FC9D13D0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E20A5C-1FD6-6AE1-DD86-DFA6E78E8AE6}"/>
                </a:ext>
              </a:extLst>
            </p:cNvPr>
            <p:cNvSpPr txBox="1"/>
            <p:nvPr/>
          </p:nvSpPr>
          <p:spPr>
            <a:xfrm>
              <a:off x="1228440" y="169483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Tornado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354433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D4FF7-A3F2-FB51-441B-5F74E42A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26872C-79E4-67E1-7B16-34F60339141A}"/>
              </a:ext>
            </a:extLst>
          </p:cNvPr>
          <p:cNvGrpSpPr/>
          <p:nvPr/>
        </p:nvGrpSpPr>
        <p:grpSpPr>
          <a:xfrm>
            <a:off x="-1" y="169483"/>
            <a:ext cx="7121335" cy="831274"/>
            <a:chOff x="-1" y="169483"/>
            <a:chExt cx="7121335" cy="83127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18433D4-6BDC-F4E5-21F4-3E76F441085B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8A27A5-CCF7-2384-E927-76E95F497A95}"/>
                </a:ext>
              </a:extLst>
            </p:cNvPr>
            <p:cNvSpPr txBox="1"/>
            <p:nvPr/>
          </p:nvSpPr>
          <p:spPr>
            <a:xfrm>
              <a:off x="1690353" y="169760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Flood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62295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08516-EEEF-E1BD-6D10-D05B34C4C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FAB541-2C0D-C036-EE6C-E3C18F1AD59D}"/>
              </a:ext>
            </a:extLst>
          </p:cNvPr>
          <p:cNvGrpSpPr/>
          <p:nvPr/>
        </p:nvGrpSpPr>
        <p:grpSpPr>
          <a:xfrm>
            <a:off x="-1" y="169483"/>
            <a:ext cx="6502499" cy="831274"/>
            <a:chOff x="-1" y="169483"/>
            <a:chExt cx="6502499" cy="83127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EEF6BAB0-7C25-FE37-2367-5719BFA395DF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7900D5-A36D-A463-13D5-FE37F6468071}"/>
                </a:ext>
              </a:extLst>
            </p:cNvPr>
            <p:cNvSpPr txBox="1"/>
            <p:nvPr/>
          </p:nvSpPr>
          <p:spPr>
            <a:xfrm>
              <a:off x="1071517" y="169760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Avalanche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213715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3A2BC-9408-0363-D7D7-80DAA0C71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139BB1-9D63-3929-BD54-4C236853D59F}"/>
              </a:ext>
            </a:extLst>
          </p:cNvPr>
          <p:cNvGrpSpPr/>
          <p:nvPr/>
        </p:nvGrpSpPr>
        <p:grpSpPr>
          <a:xfrm>
            <a:off x="-1" y="169483"/>
            <a:ext cx="6502499" cy="831274"/>
            <a:chOff x="-1" y="169483"/>
            <a:chExt cx="6502499" cy="83127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6C3D029-D25D-C571-6064-B59950536DAC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C45489-6F66-50F9-BABD-4AEA66E4AB16}"/>
                </a:ext>
              </a:extLst>
            </p:cNvPr>
            <p:cNvSpPr txBox="1"/>
            <p:nvPr/>
          </p:nvSpPr>
          <p:spPr>
            <a:xfrm>
              <a:off x="1071517" y="169760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Landslide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120144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9F4B8-8A57-7B9D-8E7A-A93F07BA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067F5F-3A51-93A8-4A7E-C775B0F60343}"/>
              </a:ext>
            </a:extLst>
          </p:cNvPr>
          <p:cNvGrpSpPr/>
          <p:nvPr/>
        </p:nvGrpSpPr>
        <p:grpSpPr>
          <a:xfrm>
            <a:off x="-1" y="169483"/>
            <a:ext cx="6502499" cy="831274"/>
            <a:chOff x="-1" y="169483"/>
            <a:chExt cx="6502499" cy="83127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E4A66A6E-9FC1-294F-E823-878E3DF2D2A9}"/>
                </a:ext>
              </a:extLst>
            </p:cNvPr>
            <p:cNvSpPr/>
            <p:nvPr/>
          </p:nvSpPr>
          <p:spPr>
            <a:xfrm rot="5400000">
              <a:off x="2350653" y="-2181171"/>
              <a:ext cx="831273" cy="5532582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0211B-8953-5084-C675-15A444574AF6}"/>
                </a:ext>
              </a:extLst>
            </p:cNvPr>
            <p:cNvSpPr txBox="1"/>
            <p:nvPr/>
          </p:nvSpPr>
          <p:spPr>
            <a:xfrm>
              <a:off x="1071517" y="169760"/>
              <a:ext cx="54309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800">
                  <a:latin typeface="Bitter Medium" pitchFamily="2" charset="0"/>
                </a:rPr>
                <a:t>Wildfires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365173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Natural Disasters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Princ</dc:creator>
  <cp:revision>2</cp:revision>
  <dcterms:created xsi:type="dcterms:W3CDTF">2025-05-23T17:45:56Z</dcterms:created>
  <dcterms:modified xsi:type="dcterms:W3CDTF">2025-07-18T12:08:15Z</dcterms:modified>
</cp:coreProperties>
</file>