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1" d="100"/>
          <a:sy n="51" d="100"/>
        </p:scale>
        <p:origin x="2910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8D21-5C78-4E3C-5882-030A3C8AE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2506F-0598-9C0F-6BB7-75E9FD716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8CA58-6E0A-9E00-1EE9-5651D7223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FCE8-B561-874F-E125-DAE78D933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7D066-7951-B976-8ABA-854DE237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4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6AD9-81C9-BF14-2D09-699888CE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17ACC-435D-8710-323A-2E718CFAC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297C9-F65F-CD03-09A1-366C933D1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A3915-D9C9-1360-0BD2-446B6BC8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AC911-DEF3-9508-0E98-E196A3D9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8AD513-DFEE-5969-4D0D-6C0FBE0BE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696BD-21FF-2A8E-9678-D819ADD41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DE1AE-E34F-3F81-42BD-B9BE13F9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7FBB4-4ED3-758A-977F-CB229BBC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CEB4E-A053-077C-B4B1-2025CF89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0059A-5FF4-5052-B8C0-7DC3349D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F7BF3-5E7E-FCA5-043B-395DE3706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B36D9-8515-556B-16BE-CC0AB081D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7FF0C-41FF-9F51-8626-717951E1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79BB9-E0FC-6284-F949-747E4B8B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7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3FA1-5F25-2F78-3227-08D777CF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D3868-7780-B722-5119-7A7B54413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E1E95-20BE-4FAB-F127-CFF3CA762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CD4DA-CFC5-8CDE-476D-4DD7E7B6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43AA-0141-9DE3-AB49-640C2CB4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4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CFC2-90DE-CB1A-3DF0-B430D5F5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1E0FB-149F-4AF1-4090-5A9F3D414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BBD34-EC70-45C2-7E5B-72EB056B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5381-2190-F832-69C8-47A7876C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55A25-1C04-1737-CA8E-CD16C5D8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8ACB6-21CC-6969-0001-66F4CBF5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4B86-AA70-13F4-BDEF-32F5BF472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C0CDE-E166-C248-6469-F995A67AE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6EFEF-BF15-1EB8-5D2C-0B3AB59BC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28D1D-A174-5CC4-1EBC-08A4B5DAA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17B41-450A-75D2-1F22-51BA9172D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71AA8-08B1-D2EF-2A25-C3FB72FC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AAD201-A732-58C4-C915-71A11A3D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EE5F27-9103-A906-4B4B-19652E02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0B0A8-4414-3785-89DA-7EBBE133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0B63E-BF89-71F2-9B2B-FD13F949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10AC9-7847-7399-550D-809F32E9A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91BF3-36AF-4920-1A84-DBC82F31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7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5A9E2-0271-BAB4-9078-3486699E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76C17-1984-5D20-3B46-FAE55B16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6E39F-19AA-83ED-AEBD-12224096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9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2D99-8C46-A29C-0F14-6E3AB5E6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B208-1CE5-0167-F5D9-B46054A19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88242-4369-0AB0-FB33-BF0CBCCCC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63F2B-76F6-D5DB-E808-82305F89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A2BA8-AA21-02AF-7B7F-80575A3F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2841F-E0F9-81FB-9B71-ADDEE4FF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8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DDD7E-4160-34D0-71D5-A2CBB318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C23F9C-9036-F70D-768D-0B790559F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579AD-6B66-E3EB-3320-1D141030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35A10-FC95-EB77-C2B0-98781F17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A20E2-69FF-A650-A4DC-AAAA0FF2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6E188-80C8-14AA-AF7B-E31ACB36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8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765DC-9BFF-A8D3-9896-18F03271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4AF4-7F4B-4B36-0A75-71CD8D340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E4DD2-3A3F-CEB8-2CF1-477190589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92DA39-D87D-4264-A091-38BF259C63AA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85B7E-D934-3F67-91F3-DCC8073B3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8552-4350-9892-F2B8-1EF94DAB4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966186-2639-458F-A5D9-BEAC1A739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189B6-2E49-C3EE-04AE-C87C581CE9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itter SemiBold" pitchFamily="2" charset="0"/>
              </a:rPr>
              <a:t>World of Water</a:t>
            </a:r>
          </a:p>
        </p:txBody>
      </p:sp>
    </p:spTree>
    <p:extLst>
      <p:ext uri="{BB962C8B-B14F-4D97-AF65-F5344CB8AC3E}">
        <p14:creationId xmlns:p14="http://schemas.microsoft.com/office/powerpoint/2010/main" val="312847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0FB3A-DF34-33E3-850E-EC325AA4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ke Michigan / Sleeping Bear Dunes | Empire Bluffs Trail vi… | Flickr">
            <a:extLst>
              <a:ext uri="{FF2B5EF4-FFF2-40B4-BE49-F238E27FC236}">
                <a16:creationId xmlns:a16="http://schemas.microsoft.com/office/drawing/2014/main" id="{78F6C65B-2790-58A6-BA69-9864088A6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5587161F-9158-1225-33EA-C17551255FA3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EBF1D1-C5E3-6FB1-9EA5-6B6353E07B60}"/>
              </a:ext>
            </a:extLst>
          </p:cNvPr>
          <p:cNvSpPr txBox="1"/>
          <p:nvPr/>
        </p:nvSpPr>
        <p:spPr>
          <a:xfrm>
            <a:off x="376874" y="397043"/>
            <a:ext cx="427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Great Lake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8629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3BC2CD-26D0-9479-82BB-54C23841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061523&amp;#32;knob&amp;#32;noster&amp;#32;lake-4">
            <a:extLst>
              <a:ext uri="{FF2B5EF4-FFF2-40B4-BE49-F238E27FC236}">
                <a16:creationId xmlns:a16="http://schemas.microsoft.com/office/drawing/2014/main" id="{7B8F6336-E01F-D62A-E21F-2287312F9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05563F98-BD2E-79D9-2535-C33D4A88ECA8}"/>
              </a:ext>
            </a:extLst>
          </p:cNvPr>
          <p:cNvSpPr/>
          <p:nvPr/>
        </p:nvSpPr>
        <p:spPr>
          <a:xfrm rot="5400000">
            <a:off x="1990725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965DA8-D58F-3958-7599-0E8CEE300CAF}"/>
              </a:ext>
            </a:extLst>
          </p:cNvPr>
          <p:cNvSpPr txBox="1"/>
          <p:nvPr/>
        </p:nvSpPr>
        <p:spPr>
          <a:xfrm>
            <a:off x="1462087" y="397043"/>
            <a:ext cx="21812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Pond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3487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E4AFA-3DDD-EE41-05DA-CE5066027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ockton&amp;#32;Lake&amp;#32;in&amp;#32;fall&amp;#95;05">
            <a:extLst>
              <a:ext uri="{FF2B5EF4-FFF2-40B4-BE49-F238E27FC236}">
                <a16:creationId xmlns:a16="http://schemas.microsoft.com/office/drawing/2014/main" id="{BF055C10-40D2-70EF-9DF5-0CD98496D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9AC0FD2B-753C-B7B4-CAB7-FC4040555739}"/>
              </a:ext>
            </a:extLst>
          </p:cNvPr>
          <p:cNvSpPr/>
          <p:nvPr/>
        </p:nvSpPr>
        <p:spPr>
          <a:xfrm rot="5400000">
            <a:off x="1990725" y="-1647826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A6189-1A6C-84C0-530F-5D9CA79F9F86}"/>
              </a:ext>
            </a:extLst>
          </p:cNvPr>
          <p:cNvSpPr txBox="1"/>
          <p:nvPr/>
        </p:nvSpPr>
        <p:spPr>
          <a:xfrm>
            <a:off x="1490662" y="451186"/>
            <a:ext cx="2124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Lake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22807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3E069-5285-AD42-9E40-D2C73565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zark&amp;#32;stream&amp;#32;in&amp;#32;spring&amp;#95;1">
            <a:extLst>
              <a:ext uri="{FF2B5EF4-FFF2-40B4-BE49-F238E27FC236}">
                <a16:creationId xmlns:a16="http://schemas.microsoft.com/office/drawing/2014/main" id="{9F1F42B0-A763-F0D3-11C1-E79A4D9AB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9"/>
          <a:stretch/>
        </p:blipFill>
        <p:spPr bwMode="auto">
          <a:xfrm>
            <a:off x="-36826" y="0"/>
            <a:ext cx="12265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FF4D5B0E-680F-E8F1-56E9-2B8222B54851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3EEF8-0991-3443-90B1-5E9609AAF879}"/>
              </a:ext>
            </a:extLst>
          </p:cNvPr>
          <p:cNvSpPr txBox="1"/>
          <p:nvPr/>
        </p:nvSpPr>
        <p:spPr>
          <a:xfrm>
            <a:off x="1092523" y="397043"/>
            <a:ext cx="2846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Stream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28504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FDB77-ED83-1FB6-C748-5CABBDAEB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ssouri&amp;#32;River&amp;#32;in&amp;#32;fall&amp;#95;01">
            <a:extLst>
              <a:ext uri="{FF2B5EF4-FFF2-40B4-BE49-F238E27FC236}">
                <a16:creationId xmlns:a16="http://schemas.microsoft.com/office/drawing/2014/main" id="{6FB14017-B60B-1011-6F6B-28FDDF799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B2276B0A-8937-A93C-8CEC-F480082CE3FE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677DA-EC2C-7983-3BFF-06E1C3EBDB30}"/>
              </a:ext>
            </a:extLst>
          </p:cNvPr>
          <p:cNvSpPr txBox="1"/>
          <p:nvPr/>
        </p:nvSpPr>
        <p:spPr>
          <a:xfrm>
            <a:off x="1415099" y="397043"/>
            <a:ext cx="22015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River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6382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50BBCD-0143-E0DC-44E5-52748DB6D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tlands&amp;#32;at&amp;#32;Forest&amp;#32;Park&amp;#32;205-1">
            <a:extLst>
              <a:ext uri="{FF2B5EF4-FFF2-40B4-BE49-F238E27FC236}">
                <a16:creationId xmlns:a16="http://schemas.microsoft.com/office/drawing/2014/main" id="{218BD38B-6C0D-8C49-EEDF-36F134983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9"/>
          <a:stretch/>
        </p:blipFill>
        <p:spPr bwMode="auto">
          <a:xfrm>
            <a:off x="0" y="0"/>
            <a:ext cx="1219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F7C54DA7-67F0-6B7A-37C0-19C7316D9718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37D50-AA69-313A-A67C-AA011962C87E}"/>
              </a:ext>
            </a:extLst>
          </p:cNvPr>
          <p:cNvSpPr txBox="1"/>
          <p:nvPr/>
        </p:nvSpPr>
        <p:spPr>
          <a:xfrm>
            <a:off x="778198" y="397043"/>
            <a:ext cx="34753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Wetland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3671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6DCF3A-9CC6-D455-BAC0-5E3DD565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etland&amp;#95;Mingo&amp;#95;0071-byn082923.dng">
            <a:extLst>
              <a:ext uri="{FF2B5EF4-FFF2-40B4-BE49-F238E27FC236}">
                <a16:creationId xmlns:a16="http://schemas.microsoft.com/office/drawing/2014/main" id="{BE0E1F7F-A545-C10A-26CC-236B693C5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3B284C9A-9181-7F6F-A821-27FB070142E5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B63A0-4C3F-8448-94B5-46539AB3CA6E}"/>
              </a:ext>
            </a:extLst>
          </p:cNvPr>
          <p:cNvSpPr txBox="1"/>
          <p:nvPr/>
        </p:nvSpPr>
        <p:spPr>
          <a:xfrm>
            <a:off x="1176974" y="397043"/>
            <a:ext cx="2677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Marsh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0651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B9F45B-74EF-F929-5BD1-4DE38DC7B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lting glacier">
            <a:extLst>
              <a:ext uri="{FF2B5EF4-FFF2-40B4-BE49-F238E27FC236}">
                <a16:creationId xmlns:a16="http://schemas.microsoft.com/office/drawing/2014/main" id="{D0BBDB14-8BEF-3F2A-AC60-B7CCC22B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2C046E78-8BAA-923A-4A86-A45039C79B7B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9AB4A-6055-9437-DA53-9C846AF9080C}"/>
              </a:ext>
            </a:extLst>
          </p:cNvPr>
          <p:cNvSpPr txBox="1"/>
          <p:nvPr/>
        </p:nvSpPr>
        <p:spPr>
          <a:xfrm>
            <a:off x="1111573" y="397043"/>
            <a:ext cx="2808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Glacier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73415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99157-44C9-4D39-DEA5-7AF9BEA5B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ew of tropical beach">
            <a:extLst>
              <a:ext uri="{FF2B5EF4-FFF2-40B4-BE49-F238E27FC236}">
                <a16:creationId xmlns:a16="http://schemas.microsoft.com/office/drawing/2014/main" id="{A45D6490-5442-21B1-CCD4-C63CC7B09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15C41A32-5CEA-3CEA-5EF6-F11CABF73580}"/>
              </a:ext>
            </a:extLst>
          </p:cNvPr>
          <p:cNvSpPr/>
          <p:nvPr/>
        </p:nvSpPr>
        <p:spPr>
          <a:xfrm rot="5400000">
            <a:off x="1953899" y="-1647825"/>
            <a:ext cx="1123950" cy="5105400"/>
          </a:xfrm>
          <a:prstGeom prst="round2Same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42D02-EB1E-8EF3-BA7A-DDDB8B47EC65}"/>
              </a:ext>
            </a:extLst>
          </p:cNvPr>
          <p:cNvSpPr txBox="1"/>
          <p:nvPr/>
        </p:nvSpPr>
        <p:spPr>
          <a:xfrm>
            <a:off x="1126968" y="451187"/>
            <a:ext cx="2777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Bitter SemiBold" pitchFamily="2" charset="0"/>
              </a:rPr>
              <a:t>Ocean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2443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World of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lastModifiedBy>Lydia Princ</cp:lastModifiedBy>
  <cp:revision>2</cp:revision>
  <dcterms:created xsi:type="dcterms:W3CDTF">2025-05-30T18:52:09Z</dcterms:created>
  <dcterms:modified xsi:type="dcterms:W3CDTF">2025-07-18T13:11:35Z</dcterms:modified>
</cp:coreProperties>
</file>