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304" r:id="rId3"/>
    <p:sldId id="30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908" autoAdjust="0"/>
  </p:normalViewPr>
  <p:slideViewPr>
    <p:cSldViewPr snapToGrid="0">
      <p:cViewPr varScale="1">
        <p:scale>
          <a:sx n="84" d="100"/>
          <a:sy n="84" d="100"/>
        </p:scale>
        <p:origin x="16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C045-7B92-4BF4-A86A-974FA10C5727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E985-5F89-4889-AED0-BF455494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525EF-2CBD-4D45-96C1-85326723E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5943C-ED1F-02B8-019C-A068B824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4EBE8-19F4-884B-CCA5-13AA8C10E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7644B-E8A4-B41E-40F0-2253215B0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student guide entry is </a:t>
            </a:r>
            <a:r>
              <a:rPr lang="en-US" b="1" dirty="0"/>
              <a:t>Lesson 4E Draw It! A Bear-y Happy Ending </a:t>
            </a:r>
            <a:r>
              <a:rPr lang="en-US" dirty="0"/>
              <a:t>on Page 112.</a:t>
            </a:r>
          </a:p>
          <a:p>
            <a:endParaRPr lang="en-US" dirty="0"/>
          </a:p>
          <a:p>
            <a:r>
              <a:rPr lang="en-US" dirty="0"/>
              <a:t>After reviewing work in their student guide, students can draw their favorite lesson, activity, or learning nugget on this page.</a:t>
            </a:r>
          </a:p>
          <a:p>
            <a:endParaRPr lang="en-US" dirty="0"/>
          </a:p>
          <a:p>
            <a:r>
              <a:rPr lang="en-US" dirty="0"/>
              <a:t>Explain to students that they will be graduating from Black Bear Cubs to Black bear Yearlings!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95A7D-6EA4-5C5C-F60B-D4F7BDB87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C5C98-BAA9-6456-F4B8-884807F67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C9B7F-6D88-CC11-519F-F06A2BA6D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7BC4A-7862-5374-7CA6-1CBFEE023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conclusion of this entire Black Bear Science Unit, have a Bear party! The students should wear their bear paws (black crew socks), and bear headbands. Play graduation music and distribute the </a:t>
            </a:r>
            <a:r>
              <a:rPr lang="en-US" b="1" dirty="0"/>
              <a:t>Black Bears of Missouri Certificate</a:t>
            </a:r>
            <a:r>
              <a:rPr lang="en-US" dirty="0"/>
              <a:t>. Copy and sign the certificate template. You can also visit the </a:t>
            </a:r>
            <a:r>
              <a:rPr lang="en-US" i="1" dirty="0"/>
              <a:t>MDC Teacher Portal </a:t>
            </a:r>
            <a:r>
              <a:rPr lang="en-US" dirty="0"/>
              <a:t>Kindergarten Unit Graduation for the </a:t>
            </a:r>
            <a:r>
              <a:rPr lang="en-US" b="1" dirty="0"/>
              <a:t>Black Bears of Missouri Certification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Present each Black Bear Cub with their certificate and tell them they are now yearlings and can survive on their own with the knowledge they learned through the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E8E42-B879-F0EB-B253-EE4E7F012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0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051F-50BF-D60C-AF79-C58E0BCA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D0387-02CF-EC82-35D2-E90CBD67B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E249B-84E5-34E2-CD0A-920FBFCB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25D6A-6838-9D58-6FD2-28F5AF4E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AAF4D-8F4B-7752-35E4-AD71CF64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1060-0563-E42A-ECB8-4ABD9669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8A5DE-A93F-5231-17D5-BB9D532EE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99E5-B006-216D-D0DB-CF3D5CA1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EB2F-79AB-78D7-1595-06AA02F7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C175-E9AB-21B4-8164-72C84DC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E30CF-0E0F-6437-E1EC-C5E707FC3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F6AAF-E90A-E8FD-1BBE-AE7D047DE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08A38-E7EF-4CB3-79BA-E646F11E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D76C-E59A-6410-0C16-B192ED4C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CD489-3D03-5C30-EAF7-863BF6BB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1144-138F-6552-84B7-423B6FA8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2326A-923F-A31A-C52B-6B5F1F2D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43E50-D6A1-4F70-7BF4-2A6537E0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3AFD6-20AD-D771-5797-B0A2EEAF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71295-36C4-C6AE-7CDC-94D18D9F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BED0-B5BC-75CB-AA66-DB90D1FC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505ED-8840-F6E4-091C-43AF111E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4FAE0-5690-A0F5-4A45-ADA8891E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3AD8-D0ED-5772-4B37-EB44F299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DA39C-1D84-CC11-C054-657EBB50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D195-5873-55C7-F4AB-1E880009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F6F0-134A-FC3B-EEE2-E70A0A51F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8178D-2700-C2C3-5338-7D4B1245D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E78C0-70D4-9093-D92C-6983C90E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559E1-9257-0131-E14A-9CD5B89B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3D2B6-16AF-CE60-0F55-A1C1A8ED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BBF5-C3C9-6773-849A-46418648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B4C0-5BB0-E3C1-4C28-6ECF15C05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61536-35A0-8788-296D-B837603E2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3A813-E0AF-CB93-B14C-D23647760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27F37-78B1-15F1-8E30-928AEE074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FC447-BD63-B67C-6B81-286B9C36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E967A6-BB69-26CD-CCFC-D49FB478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78FD7-AAD7-BC31-271F-F4BF5F9D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7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61AB-01F5-51E7-04C1-FC1B9A17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D015C-63FD-7055-CFCB-943803FE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6BFF9-E223-D159-9AD5-9AF92F97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4D81B-1987-B2E9-1247-D3F4822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5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D00C3-D446-76CD-6B7A-314BF5BB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DAEDB-6AE2-FF52-97CC-547C0A64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338C6-8C5B-97AE-BC69-674E0F6C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6F9D-888D-5AE0-2358-BFC6E9F8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D829-70E3-7C8D-DB63-618AC831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62DCA-E75E-EC84-5016-293DE0135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FAA08-BA62-367D-3581-A03BF614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6C8D3-A32D-AAFC-6386-7B607AD0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358A9-EC57-C09F-92AB-5886E54D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2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4997-FD06-52C9-148E-BD32404B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BFA76-5A18-9103-85AB-F606EF6D7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A31FB-697A-D465-C439-B4FA31F39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C47BD-DBB0-409D-4791-9680B996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36CE4-9515-A8B8-FDC1-B85F0477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868E7-B3DA-6EC9-4934-CC0B3078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C0D62-8C59-C9B3-80E3-BA120175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D0BA-F645-8EC7-FBDC-BA1397DA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E7962-9B31-B4F9-5554-82FC41BD1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0D7D10-DDE0-44C2-B3D8-4187EB2D18CA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A24DE-4ABF-E28B-4A79-8D432F681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A48F-5D91-C65F-F91B-4BE09A6FF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0289AA-0F64-48B1-856F-E4215DD9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ear walking on the ground&#10;&#10;AI-generated content may be incorrect.">
            <a:extLst>
              <a:ext uri="{FF2B5EF4-FFF2-40B4-BE49-F238E27FC236}">
                <a16:creationId xmlns:a16="http://schemas.microsoft.com/office/drawing/2014/main" id="{FF368C7D-C5AF-D19F-3F69-C7024482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5672" r="-201" b="12841"/>
          <a:stretch/>
        </p:blipFill>
        <p:spPr>
          <a:xfrm>
            <a:off x="0" y="0"/>
            <a:ext cx="12229308" cy="706311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17D903-3FAE-0388-4F47-883814A00F4C}"/>
              </a:ext>
            </a:extLst>
          </p:cNvPr>
          <p:cNvSpPr/>
          <p:nvPr/>
        </p:nvSpPr>
        <p:spPr>
          <a:xfrm>
            <a:off x="-12375" y="5055073"/>
            <a:ext cx="12247596" cy="2036280"/>
          </a:xfrm>
          <a:custGeom>
            <a:avLst/>
            <a:gdLst>
              <a:gd name="connsiteX0" fmla="*/ 0 w 12247596"/>
              <a:gd name="connsiteY0" fmla="*/ 91440 h 1828800"/>
              <a:gd name="connsiteX1" fmla="*/ 0 w 12247596"/>
              <a:gd name="connsiteY1" fmla="*/ 91440 h 1828800"/>
              <a:gd name="connsiteX2" fmla="*/ 82296 w 12247596"/>
              <a:gd name="connsiteY2" fmla="*/ 82296 h 1828800"/>
              <a:gd name="connsiteX3" fmla="*/ 109728 w 12247596"/>
              <a:gd name="connsiteY3" fmla="*/ 73152 h 1828800"/>
              <a:gd name="connsiteX4" fmla="*/ 201168 w 12247596"/>
              <a:gd name="connsiteY4" fmla="*/ 54864 h 1828800"/>
              <a:gd name="connsiteX5" fmla="*/ 274320 w 12247596"/>
              <a:gd name="connsiteY5" fmla="*/ 36576 h 1828800"/>
              <a:gd name="connsiteX6" fmla="*/ 539496 w 12247596"/>
              <a:gd name="connsiteY6" fmla="*/ 27432 h 1828800"/>
              <a:gd name="connsiteX7" fmla="*/ 603504 w 12247596"/>
              <a:gd name="connsiteY7" fmla="*/ 18288 h 1828800"/>
              <a:gd name="connsiteX8" fmla="*/ 685800 w 12247596"/>
              <a:gd name="connsiteY8" fmla="*/ 0 h 1828800"/>
              <a:gd name="connsiteX9" fmla="*/ 1700784 w 12247596"/>
              <a:gd name="connsiteY9" fmla="*/ 27432 h 1828800"/>
              <a:gd name="connsiteX10" fmla="*/ 1737360 w 12247596"/>
              <a:gd name="connsiteY10" fmla="*/ 36576 h 1828800"/>
              <a:gd name="connsiteX11" fmla="*/ 1874520 w 12247596"/>
              <a:gd name="connsiteY11" fmla="*/ 64008 h 1828800"/>
              <a:gd name="connsiteX12" fmla="*/ 2221992 w 12247596"/>
              <a:gd name="connsiteY12" fmla="*/ 73152 h 1828800"/>
              <a:gd name="connsiteX13" fmla="*/ 2432304 w 12247596"/>
              <a:gd name="connsiteY13" fmla="*/ 109728 h 1828800"/>
              <a:gd name="connsiteX14" fmla="*/ 2523744 w 12247596"/>
              <a:gd name="connsiteY14" fmla="*/ 173736 h 1828800"/>
              <a:gd name="connsiteX15" fmla="*/ 2532888 w 12247596"/>
              <a:gd name="connsiteY15" fmla="*/ 146304 h 1828800"/>
              <a:gd name="connsiteX16" fmla="*/ 2478024 w 12247596"/>
              <a:gd name="connsiteY16" fmla="*/ 128016 h 1828800"/>
              <a:gd name="connsiteX17" fmla="*/ 2779776 w 12247596"/>
              <a:gd name="connsiteY17" fmla="*/ 155448 h 1828800"/>
              <a:gd name="connsiteX18" fmla="*/ 2907792 w 12247596"/>
              <a:gd name="connsiteY18" fmla="*/ 192024 h 1828800"/>
              <a:gd name="connsiteX19" fmla="*/ 3008376 w 12247596"/>
              <a:gd name="connsiteY19" fmla="*/ 210312 h 1828800"/>
              <a:gd name="connsiteX20" fmla="*/ 3291840 w 12247596"/>
              <a:gd name="connsiteY20" fmla="*/ 246888 h 1828800"/>
              <a:gd name="connsiteX21" fmla="*/ 3611880 w 12247596"/>
              <a:gd name="connsiteY21" fmla="*/ 320040 h 1828800"/>
              <a:gd name="connsiteX22" fmla="*/ 3913632 w 12247596"/>
              <a:gd name="connsiteY22" fmla="*/ 374904 h 1828800"/>
              <a:gd name="connsiteX23" fmla="*/ 4050792 w 12247596"/>
              <a:gd name="connsiteY23" fmla="*/ 411480 h 1828800"/>
              <a:gd name="connsiteX24" fmla="*/ 4078224 w 12247596"/>
              <a:gd name="connsiteY24" fmla="*/ 420624 h 1828800"/>
              <a:gd name="connsiteX25" fmla="*/ 4261104 w 12247596"/>
              <a:gd name="connsiteY25" fmla="*/ 429768 h 1828800"/>
              <a:gd name="connsiteX26" fmla="*/ 4361688 w 12247596"/>
              <a:gd name="connsiteY26" fmla="*/ 438912 h 1828800"/>
              <a:gd name="connsiteX27" fmla="*/ 4471416 w 12247596"/>
              <a:gd name="connsiteY27" fmla="*/ 466344 h 1828800"/>
              <a:gd name="connsiteX28" fmla="*/ 4535424 w 12247596"/>
              <a:gd name="connsiteY28" fmla="*/ 475488 h 1828800"/>
              <a:gd name="connsiteX29" fmla="*/ 4700016 w 12247596"/>
              <a:gd name="connsiteY29" fmla="*/ 493776 h 1828800"/>
              <a:gd name="connsiteX30" fmla="*/ 4800600 w 12247596"/>
              <a:gd name="connsiteY30" fmla="*/ 512064 h 1828800"/>
              <a:gd name="connsiteX31" fmla="*/ 4937760 w 12247596"/>
              <a:gd name="connsiteY31" fmla="*/ 521208 h 1828800"/>
              <a:gd name="connsiteX32" fmla="*/ 5047488 w 12247596"/>
              <a:gd name="connsiteY32" fmla="*/ 539496 h 1828800"/>
              <a:gd name="connsiteX33" fmla="*/ 5093208 w 12247596"/>
              <a:gd name="connsiteY33" fmla="*/ 548640 h 1828800"/>
              <a:gd name="connsiteX34" fmla="*/ 5148072 w 12247596"/>
              <a:gd name="connsiteY34" fmla="*/ 566928 h 1828800"/>
              <a:gd name="connsiteX35" fmla="*/ 5193792 w 12247596"/>
              <a:gd name="connsiteY35" fmla="*/ 576072 h 1828800"/>
              <a:gd name="connsiteX36" fmla="*/ 5239512 w 12247596"/>
              <a:gd name="connsiteY36" fmla="*/ 594360 h 1828800"/>
              <a:gd name="connsiteX37" fmla="*/ 5486400 w 12247596"/>
              <a:gd name="connsiteY37" fmla="*/ 621792 h 1828800"/>
              <a:gd name="connsiteX38" fmla="*/ 5586984 w 12247596"/>
              <a:gd name="connsiteY38" fmla="*/ 640080 h 1828800"/>
              <a:gd name="connsiteX39" fmla="*/ 5779008 w 12247596"/>
              <a:gd name="connsiteY39" fmla="*/ 658368 h 1828800"/>
              <a:gd name="connsiteX40" fmla="*/ 5833872 w 12247596"/>
              <a:gd name="connsiteY40" fmla="*/ 667512 h 1828800"/>
              <a:gd name="connsiteX41" fmla="*/ 5897880 w 12247596"/>
              <a:gd name="connsiteY41" fmla="*/ 676656 h 1828800"/>
              <a:gd name="connsiteX42" fmla="*/ 6089904 w 12247596"/>
              <a:gd name="connsiteY42" fmla="*/ 713232 h 1828800"/>
              <a:gd name="connsiteX43" fmla="*/ 6236208 w 12247596"/>
              <a:gd name="connsiteY43" fmla="*/ 722376 h 1828800"/>
              <a:gd name="connsiteX44" fmla="*/ 6327648 w 12247596"/>
              <a:gd name="connsiteY44" fmla="*/ 740664 h 1828800"/>
              <a:gd name="connsiteX45" fmla="*/ 6409944 w 12247596"/>
              <a:gd name="connsiteY45" fmla="*/ 758952 h 1828800"/>
              <a:gd name="connsiteX46" fmla="*/ 6519672 w 12247596"/>
              <a:gd name="connsiteY46" fmla="*/ 768096 h 1828800"/>
              <a:gd name="connsiteX47" fmla="*/ 6565392 w 12247596"/>
              <a:gd name="connsiteY47" fmla="*/ 777240 h 1828800"/>
              <a:gd name="connsiteX48" fmla="*/ 6647688 w 12247596"/>
              <a:gd name="connsiteY48" fmla="*/ 795528 h 1828800"/>
              <a:gd name="connsiteX49" fmla="*/ 6702552 w 12247596"/>
              <a:gd name="connsiteY49" fmla="*/ 804672 h 1828800"/>
              <a:gd name="connsiteX50" fmla="*/ 6739128 w 12247596"/>
              <a:gd name="connsiteY50" fmla="*/ 813816 h 1828800"/>
              <a:gd name="connsiteX51" fmla="*/ 6830568 w 12247596"/>
              <a:gd name="connsiteY51" fmla="*/ 822960 h 1828800"/>
              <a:gd name="connsiteX52" fmla="*/ 6949440 w 12247596"/>
              <a:gd name="connsiteY52" fmla="*/ 813816 h 1828800"/>
              <a:gd name="connsiteX53" fmla="*/ 6903720 w 12247596"/>
              <a:gd name="connsiteY53" fmla="*/ 786384 h 1828800"/>
              <a:gd name="connsiteX54" fmla="*/ 6757416 w 12247596"/>
              <a:gd name="connsiteY54" fmla="*/ 758952 h 1828800"/>
              <a:gd name="connsiteX55" fmla="*/ 6620256 w 12247596"/>
              <a:gd name="connsiteY55" fmla="*/ 740664 h 1828800"/>
              <a:gd name="connsiteX56" fmla="*/ 6830568 w 12247596"/>
              <a:gd name="connsiteY56" fmla="*/ 777240 h 1828800"/>
              <a:gd name="connsiteX57" fmla="*/ 6858000 w 12247596"/>
              <a:gd name="connsiteY57" fmla="*/ 786384 h 1828800"/>
              <a:gd name="connsiteX58" fmla="*/ 7251192 w 12247596"/>
              <a:gd name="connsiteY58" fmla="*/ 832104 h 1828800"/>
              <a:gd name="connsiteX59" fmla="*/ 7296912 w 12247596"/>
              <a:gd name="connsiteY59" fmla="*/ 841248 h 1828800"/>
              <a:gd name="connsiteX60" fmla="*/ 7360920 w 12247596"/>
              <a:gd name="connsiteY60" fmla="*/ 850392 h 1828800"/>
              <a:gd name="connsiteX61" fmla="*/ 7461504 w 12247596"/>
              <a:gd name="connsiteY61" fmla="*/ 877824 h 1828800"/>
              <a:gd name="connsiteX62" fmla="*/ 7534656 w 12247596"/>
              <a:gd name="connsiteY62" fmla="*/ 868680 h 1828800"/>
              <a:gd name="connsiteX63" fmla="*/ 7562088 w 12247596"/>
              <a:gd name="connsiteY63" fmla="*/ 859536 h 1828800"/>
              <a:gd name="connsiteX64" fmla="*/ 7754112 w 12247596"/>
              <a:gd name="connsiteY64" fmla="*/ 868680 h 1828800"/>
              <a:gd name="connsiteX65" fmla="*/ 7827264 w 12247596"/>
              <a:gd name="connsiteY65" fmla="*/ 886968 h 1828800"/>
              <a:gd name="connsiteX66" fmla="*/ 8065008 w 12247596"/>
              <a:gd name="connsiteY66" fmla="*/ 914400 h 1828800"/>
              <a:gd name="connsiteX67" fmla="*/ 8119872 w 12247596"/>
              <a:gd name="connsiteY67" fmla="*/ 932688 h 1828800"/>
              <a:gd name="connsiteX68" fmla="*/ 8385048 w 12247596"/>
              <a:gd name="connsiteY68" fmla="*/ 969264 h 1828800"/>
              <a:gd name="connsiteX69" fmla="*/ 8686800 w 12247596"/>
              <a:gd name="connsiteY69" fmla="*/ 1005840 h 1828800"/>
              <a:gd name="connsiteX70" fmla="*/ 9144000 w 12247596"/>
              <a:gd name="connsiteY70" fmla="*/ 1033272 h 1828800"/>
              <a:gd name="connsiteX71" fmla="*/ 9400032 w 12247596"/>
              <a:gd name="connsiteY71" fmla="*/ 1051560 h 1828800"/>
              <a:gd name="connsiteX72" fmla="*/ 9573768 w 12247596"/>
              <a:gd name="connsiteY72" fmla="*/ 1069848 h 1828800"/>
              <a:gd name="connsiteX73" fmla="*/ 9893808 w 12247596"/>
              <a:gd name="connsiteY73" fmla="*/ 1088136 h 1828800"/>
              <a:gd name="connsiteX74" fmla="*/ 10140696 w 12247596"/>
              <a:gd name="connsiteY74" fmla="*/ 1069848 h 1828800"/>
              <a:gd name="connsiteX75" fmla="*/ 10186416 w 12247596"/>
              <a:gd name="connsiteY75" fmla="*/ 1060704 h 1828800"/>
              <a:gd name="connsiteX76" fmla="*/ 10250424 w 12247596"/>
              <a:gd name="connsiteY76" fmla="*/ 1051560 h 1828800"/>
              <a:gd name="connsiteX77" fmla="*/ 10744200 w 12247596"/>
              <a:gd name="connsiteY77" fmla="*/ 1051560 h 1828800"/>
              <a:gd name="connsiteX78" fmla="*/ 10844784 w 12247596"/>
              <a:gd name="connsiteY78" fmla="*/ 1014984 h 1828800"/>
              <a:gd name="connsiteX79" fmla="*/ 10890504 w 12247596"/>
              <a:gd name="connsiteY79" fmla="*/ 987552 h 1828800"/>
              <a:gd name="connsiteX80" fmla="*/ 10954512 w 12247596"/>
              <a:gd name="connsiteY80" fmla="*/ 978408 h 1828800"/>
              <a:gd name="connsiteX81" fmla="*/ 11055096 w 12247596"/>
              <a:gd name="connsiteY81" fmla="*/ 987552 h 1828800"/>
              <a:gd name="connsiteX82" fmla="*/ 11137392 w 12247596"/>
              <a:gd name="connsiteY82" fmla="*/ 996696 h 1828800"/>
              <a:gd name="connsiteX83" fmla="*/ 11036808 w 12247596"/>
              <a:gd name="connsiteY83" fmla="*/ 1005840 h 1828800"/>
              <a:gd name="connsiteX84" fmla="*/ 11000232 w 12247596"/>
              <a:gd name="connsiteY84" fmla="*/ 1014984 h 1828800"/>
              <a:gd name="connsiteX85" fmla="*/ 10945368 w 12247596"/>
              <a:gd name="connsiteY85" fmla="*/ 1033272 h 1828800"/>
              <a:gd name="connsiteX86" fmla="*/ 10799064 w 12247596"/>
              <a:gd name="connsiteY86" fmla="*/ 1024128 h 1828800"/>
              <a:gd name="connsiteX87" fmla="*/ 10570464 w 12247596"/>
              <a:gd name="connsiteY87" fmla="*/ 987552 h 1828800"/>
              <a:gd name="connsiteX88" fmla="*/ 10469880 w 12247596"/>
              <a:gd name="connsiteY88" fmla="*/ 969264 h 1828800"/>
              <a:gd name="connsiteX89" fmla="*/ 10424160 w 12247596"/>
              <a:gd name="connsiteY89" fmla="*/ 1014984 h 1828800"/>
              <a:gd name="connsiteX90" fmla="*/ 10378440 w 12247596"/>
              <a:gd name="connsiteY90" fmla="*/ 1024128 h 1828800"/>
              <a:gd name="connsiteX91" fmla="*/ 10287000 w 12247596"/>
              <a:gd name="connsiteY91" fmla="*/ 1033272 h 1828800"/>
              <a:gd name="connsiteX92" fmla="*/ 9546336 w 12247596"/>
              <a:gd name="connsiteY92" fmla="*/ 1024128 h 1828800"/>
              <a:gd name="connsiteX93" fmla="*/ 9491472 w 12247596"/>
              <a:gd name="connsiteY93" fmla="*/ 1014984 h 1828800"/>
              <a:gd name="connsiteX94" fmla="*/ 9372600 w 12247596"/>
              <a:gd name="connsiteY94" fmla="*/ 1005840 h 1828800"/>
              <a:gd name="connsiteX95" fmla="*/ 9683496 w 12247596"/>
              <a:gd name="connsiteY95" fmla="*/ 996696 h 1828800"/>
              <a:gd name="connsiteX96" fmla="*/ 9976104 w 12247596"/>
              <a:gd name="connsiteY96" fmla="*/ 1014984 h 1828800"/>
              <a:gd name="connsiteX97" fmla="*/ 10451592 w 12247596"/>
              <a:gd name="connsiteY97" fmla="*/ 1033272 h 1828800"/>
              <a:gd name="connsiteX98" fmla="*/ 10826496 w 12247596"/>
              <a:gd name="connsiteY98" fmla="*/ 1024128 h 1828800"/>
              <a:gd name="connsiteX99" fmla="*/ 10954512 w 12247596"/>
              <a:gd name="connsiteY99" fmla="*/ 1014984 h 1828800"/>
              <a:gd name="connsiteX100" fmla="*/ 10991088 w 12247596"/>
              <a:gd name="connsiteY100" fmla="*/ 996696 h 1828800"/>
              <a:gd name="connsiteX101" fmla="*/ 11091672 w 12247596"/>
              <a:gd name="connsiteY101" fmla="*/ 987552 h 1828800"/>
              <a:gd name="connsiteX102" fmla="*/ 11137392 w 12247596"/>
              <a:gd name="connsiteY102" fmla="*/ 978408 h 1828800"/>
              <a:gd name="connsiteX103" fmla="*/ 11237976 w 12247596"/>
              <a:gd name="connsiteY103" fmla="*/ 950976 h 1828800"/>
              <a:gd name="connsiteX104" fmla="*/ 11338560 w 12247596"/>
              <a:gd name="connsiteY104" fmla="*/ 932688 h 1828800"/>
              <a:gd name="connsiteX105" fmla="*/ 11393424 w 12247596"/>
              <a:gd name="connsiteY105" fmla="*/ 914400 h 1828800"/>
              <a:gd name="connsiteX106" fmla="*/ 11594592 w 12247596"/>
              <a:gd name="connsiteY106" fmla="*/ 886968 h 1828800"/>
              <a:gd name="connsiteX107" fmla="*/ 11622024 w 12247596"/>
              <a:gd name="connsiteY107" fmla="*/ 868680 h 1828800"/>
              <a:gd name="connsiteX108" fmla="*/ 11759184 w 12247596"/>
              <a:gd name="connsiteY108" fmla="*/ 850392 h 1828800"/>
              <a:gd name="connsiteX109" fmla="*/ 11795760 w 12247596"/>
              <a:gd name="connsiteY109" fmla="*/ 841248 h 1828800"/>
              <a:gd name="connsiteX110" fmla="*/ 11823192 w 12247596"/>
              <a:gd name="connsiteY110" fmla="*/ 832104 h 1828800"/>
              <a:gd name="connsiteX111" fmla="*/ 11996928 w 12247596"/>
              <a:gd name="connsiteY111" fmla="*/ 795528 h 1828800"/>
              <a:gd name="connsiteX112" fmla="*/ 12033504 w 12247596"/>
              <a:gd name="connsiteY112" fmla="*/ 786384 h 1828800"/>
              <a:gd name="connsiteX113" fmla="*/ 12106656 w 12247596"/>
              <a:gd name="connsiteY113" fmla="*/ 758952 h 1828800"/>
              <a:gd name="connsiteX114" fmla="*/ 12225528 w 12247596"/>
              <a:gd name="connsiteY114" fmla="*/ 768096 h 1828800"/>
              <a:gd name="connsiteX115" fmla="*/ 12207240 w 12247596"/>
              <a:gd name="connsiteY115" fmla="*/ 1828800 h 1828800"/>
              <a:gd name="connsiteX116" fmla="*/ 0 w 12247596"/>
              <a:gd name="connsiteY116" fmla="*/ 1801368 h 1828800"/>
              <a:gd name="connsiteX117" fmla="*/ 0 w 12247596"/>
              <a:gd name="connsiteY117" fmla="*/ 9144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247596" h="1828800">
                <a:moveTo>
                  <a:pt x="0" y="91440"/>
                </a:moveTo>
                <a:lnTo>
                  <a:pt x="0" y="91440"/>
                </a:lnTo>
                <a:cubicBezTo>
                  <a:pt x="27432" y="88392"/>
                  <a:pt x="55071" y="86834"/>
                  <a:pt x="82296" y="82296"/>
                </a:cubicBezTo>
                <a:cubicBezTo>
                  <a:pt x="91803" y="80711"/>
                  <a:pt x="100336" y="75319"/>
                  <a:pt x="109728" y="73152"/>
                </a:cubicBezTo>
                <a:cubicBezTo>
                  <a:pt x="140016" y="66163"/>
                  <a:pt x="171012" y="62403"/>
                  <a:pt x="201168" y="54864"/>
                </a:cubicBezTo>
                <a:cubicBezTo>
                  <a:pt x="225552" y="48768"/>
                  <a:pt x="249200" y="37442"/>
                  <a:pt x="274320" y="36576"/>
                </a:cubicBezTo>
                <a:lnTo>
                  <a:pt x="539496" y="27432"/>
                </a:lnTo>
                <a:cubicBezTo>
                  <a:pt x="560832" y="24384"/>
                  <a:pt x="582245" y="21831"/>
                  <a:pt x="603504" y="18288"/>
                </a:cubicBezTo>
                <a:cubicBezTo>
                  <a:pt x="638330" y="12484"/>
                  <a:pt x="652920" y="8220"/>
                  <a:pt x="685800" y="0"/>
                </a:cubicBezTo>
                <a:cubicBezTo>
                  <a:pt x="1077345" y="6636"/>
                  <a:pt x="1315904" y="6813"/>
                  <a:pt x="1700784" y="27432"/>
                </a:cubicBezTo>
                <a:cubicBezTo>
                  <a:pt x="1713333" y="28104"/>
                  <a:pt x="1725115" y="33750"/>
                  <a:pt x="1737360" y="36576"/>
                </a:cubicBezTo>
                <a:cubicBezTo>
                  <a:pt x="1751253" y="39782"/>
                  <a:pt x="1849009" y="62848"/>
                  <a:pt x="1874520" y="64008"/>
                </a:cubicBezTo>
                <a:cubicBezTo>
                  <a:pt x="1990265" y="69269"/>
                  <a:pt x="2106168" y="70104"/>
                  <a:pt x="2221992" y="73152"/>
                </a:cubicBezTo>
                <a:cubicBezTo>
                  <a:pt x="2275802" y="80839"/>
                  <a:pt x="2401376" y="97833"/>
                  <a:pt x="2432304" y="109728"/>
                </a:cubicBezTo>
                <a:cubicBezTo>
                  <a:pt x="2467030" y="123084"/>
                  <a:pt x="2493264" y="152400"/>
                  <a:pt x="2523744" y="173736"/>
                </a:cubicBezTo>
                <a:cubicBezTo>
                  <a:pt x="2526792" y="164592"/>
                  <a:pt x="2539704" y="153120"/>
                  <a:pt x="2532888" y="146304"/>
                </a:cubicBezTo>
                <a:cubicBezTo>
                  <a:pt x="2519257" y="132673"/>
                  <a:pt x="2458760" y="127303"/>
                  <a:pt x="2478024" y="128016"/>
                </a:cubicBezTo>
                <a:cubicBezTo>
                  <a:pt x="2578954" y="131754"/>
                  <a:pt x="2679192" y="146304"/>
                  <a:pt x="2779776" y="155448"/>
                </a:cubicBezTo>
                <a:cubicBezTo>
                  <a:pt x="2882827" y="176058"/>
                  <a:pt x="2756840" y="148895"/>
                  <a:pt x="2907792" y="192024"/>
                </a:cubicBezTo>
                <a:cubicBezTo>
                  <a:pt x="2927556" y="197671"/>
                  <a:pt x="2990833" y="207122"/>
                  <a:pt x="3008376" y="210312"/>
                </a:cubicBezTo>
                <a:cubicBezTo>
                  <a:pt x="3166242" y="239015"/>
                  <a:pt x="2864542" y="197584"/>
                  <a:pt x="3291840" y="246888"/>
                </a:cubicBezTo>
                <a:cubicBezTo>
                  <a:pt x="3380813" y="269131"/>
                  <a:pt x="3536659" y="309294"/>
                  <a:pt x="3611880" y="320040"/>
                </a:cubicBezTo>
                <a:cubicBezTo>
                  <a:pt x="3704582" y="333283"/>
                  <a:pt x="3846415" y="352498"/>
                  <a:pt x="3913632" y="374904"/>
                </a:cubicBezTo>
                <a:cubicBezTo>
                  <a:pt x="3984442" y="398507"/>
                  <a:pt x="3901943" y="371787"/>
                  <a:pt x="4050792" y="411480"/>
                </a:cubicBezTo>
                <a:cubicBezTo>
                  <a:pt x="4060105" y="413964"/>
                  <a:pt x="4068622" y="419789"/>
                  <a:pt x="4078224" y="420624"/>
                </a:cubicBezTo>
                <a:cubicBezTo>
                  <a:pt x="4139031" y="425912"/>
                  <a:pt x="4200194" y="425838"/>
                  <a:pt x="4261104" y="429768"/>
                </a:cubicBezTo>
                <a:cubicBezTo>
                  <a:pt x="4294700" y="431936"/>
                  <a:pt x="4328160" y="435864"/>
                  <a:pt x="4361688" y="438912"/>
                </a:cubicBezTo>
                <a:cubicBezTo>
                  <a:pt x="4398264" y="448056"/>
                  <a:pt x="4434093" y="461012"/>
                  <a:pt x="4471416" y="466344"/>
                </a:cubicBezTo>
                <a:cubicBezTo>
                  <a:pt x="4492752" y="469392"/>
                  <a:pt x="4514019" y="472970"/>
                  <a:pt x="4535424" y="475488"/>
                </a:cubicBezTo>
                <a:cubicBezTo>
                  <a:pt x="4604956" y="483668"/>
                  <a:pt x="4633659" y="483567"/>
                  <a:pt x="4700016" y="493776"/>
                </a:cubicBezTo>
                <a:cubicBezTo>
                  <a:pt x="4742524" y="500316"/>
                  <a:pt x="4755925" y="507809"/>
                  <a:pt x="4800600" y="512064"/>
                </a:cubicBezTo>
                <a:cubicBezTo>
                  <a:pt x="4846215" y="516408"/>
                  <a:pt x="4892040" y="518160"/>
                  <a:pt x="4937760" y="521208"/>
                </a:cubicBezTo>
                <a:lnTo>
                  <a:pt x="5047488" y="539496"/>
                </a:lnTo>
                <a:cubicBezTo>
                  <a:pt x="5062793" y="542197"/>
                  <a:pt x="5078214" y="544551"/>
                  <a:pt x="5093208" y="548640"/>
                </a:cubicBezTo>
                <a:cubicBezTo>
                  <a:pt x="5111806" y="553712"/>
                  <a:pt x="5129474" y="561856"/>
                  <a:pt x="5148072" y="566928"/>
                </a:cubicBezTo>
                <a:cubicBezTo>
                  <a:pt x="5163066" y="571017"/>
                  <a:pt x="5178906" y="571606"/>
                  <a:pt x="5193792" y="576072"/>
                </a:cubicBezTo>
                <a:cubicBezTo>
                  <a:pt x="5209514" y="580789"/>
                  <a:pt x="5223388" y="591289"/>
                  <a:pt x="5239512" y="594360"/>
                </a:cubicBezTo>
                <a:cubicBezTo>
                  <a:pt x="5337797" y="613081"/>
                  <a:pt x="5392647" y="610762"/>
                  <a:pt x="5486400" y="621792"/>
                </a:cubicBezTo>
                <a:cubicBezTo>
                  <a:pt x="5592890" y="634320"/>
                  <a:pt x="5492658" y="626605"/>
                  <a:pt x="5586984" y="640080"/>
                </a:cubicBezTo>
                <a:cubicBezTo>
                  <a:pt x="5677285" y="652980"/>
                  <a:pt x="5679638" y="647327"/>
                  <a:pt x="5779008" y="658368"/>
                </a:cubicBezTo>
                <a:cubicBezTo>
                  <a:pt x="5797435" y="660415"/>
                  <a:pt x="5815547" y="664693"/>
                  <a:pt x="5833872" y="667512"/>
                </a:cubicBezTo>
                <a:cubicBezTo>
                  <a:pt x="5855174" y="670789"/>
                  <a:pt x="5876675" y="672801"/>
                  <a:pt x="5897880" y="676656"/>
                </a:cubicBezTo>
                <a:cubicBezTo>
                  <a:pt x="5997284" y="694729"/>
                  <a:pt x="5872751" y="699660"/>
                  <a:pt x="6089904" y="713232"/>
                </a:cubicBezTo>
                <a:lnTo>
                  <a:pt x="6236208" y="722376"/>
                </a:lnTo>
                <a:lnTo>
                  <a:pt x="6327648" y="740664"/>
                </a:lnTo>
                <a:cubicBezTo>
                  <a:pt x="6355146" y="746453"/>
                  <a:pt x="6382125" y="754978"/>
                  <a:pt x="6409944" y="758952"/>
                </a:cubicBezTo>
                <a:cubicBezTo>
                  <a:pt x="6446278" y="764143"/>
                  <a:pt x="6483096" y="765048"/>
                  <a:pt x="6519672" y="768096"/>
                </a:cubicBezTo>
                <a:lnTo>
                  <a:pt x="6565392" y="777240"/>
                </a:lnTo>
                <a:cubicBezTo>
                  <a:pt x="6592869" y="783128"/>
                  <a:pt x="6620133" y="790017"/>
                  <a:pt x="6647688" y="795528"/>
                </a:cubicBezTo>
                <a:cubicBezTo>
                  <a:pt x="6665868" y="799164"/>
                  <a:pt x="6684372" y="801036"/>
                  <a:pt x="6702552" y="804672"/>
                </a:cubicBezTo>
                <a:cubicBezTo>
                  <a:pt x="6714875" y="807137"/>
                  <a:pt x="6726687" y="812039"/>
                  <a:pt x="6739128" y="813816"/>
                </a:cubicBezTo>
                <a:cubicBezTo>
                  <a:pt x="6769452" y="818148"/>
                  <a:pt x="6800088" y="819912"/>
                  <a:pt x="6830568" y="822960"/>
                </a:cubicBezTo>
                <a:cubicBezTo>
                  <a:pt x="6870192" y="819912"/>
                  <a:pt x="6913895" y="831589"/>
                  <a:pt x="6949440" y="813816"/>
                </a:cubicBezTo>
                <a:cubicBezTo>
                  <a:pt x="6965336" y="805868"/>
                  <a:pt x="6919900" y="793738"/>
                  <a:pt x="6903720" y="786384"/>
                </a:cubicBezTo>
                <a:cubicBezTo>
                  <a:pt x="6846041" y="760166"/>
                  <a:pt x="6826333" y="767222"/>
                  <a:pt x="6757416" y="758952"/>
                </a:cubicBezTo>
                <a:cubicBezTo>
                  <a:pt x="6711620" y="753456"/>
                  <a:pt x="6575509" y="729477"/>
                  <a:pt x="6620256" y="740664"/>
                </a:cubicBezTo>
                <a:cubicBezTo>
                  <a:pt x="6689288" y="757922"/>
                  <a:pt x="6763063" y="754738"/>
                  <a:pt x="6830568" y="777240"/>
                </a:cubicBezTo>
                <a:cubicBezTo>
                  <a:pt x="6839712" y="780288"/>
                  <a:pt x="6848568" y="784398"/>
                  <a:pt x="6858000" y="786384"/>
                </a:cubicBezTo>
                <a:cubicBezTo>
                  <a:pt x="7047036" y="826181"/>
                  <a:pt x="7018646" y="814878"/>
                  <a:pt x="7251192" y="832104"/>
                </a:cubicBezTo>
                <a:cubicBezTo>
                  <a:pt x="7266432" y="835152"/>
                  <a:pt x="7281582" y="838693"/>
                  <a:pt x="7296912" y="841248"/>
                </a:cubicBezTo>
                <a:cubicBezTo>
                  <a:pt x="7318171" y="844791"/>
                  <a:pt x="7339881" y="845717"/>
                  <a:pt x="7360920" y="850392"/>
                </a:cubicBezTo>
                <a:cubicBezTo>
                  <a:pt x="7394845" y="857931"/>
                  <a:pt x="7427976" y="868680"/>
                  <a:pt x="7461504" y="877824"/>
                </a:cubicBezTo>
                <a:cubicBezTo>
                  <a:pt x="7485888" y="874776"/>
                  <a:pt x="7510479" y="873076"/>
                  <a:pt x="7534656" y="868680"/>
                </a:cubicBezTo>
                <a:cubicBezTo>
                  <a:pt x="7544139" y="866956"/>
                  <a:pt x="7552449" y="859536"/>
                  <a:pt x="7562088" y="859536"/>
                </a:cubicBezTo>
                <a:cubicBezTo>
                  <a:pt x="7626169" y="859536"/>
                  <a:pt x="7690104" y="865632"/>
                  <a:pt x="7754112" y="868680"/>
                </a:cubicBezTo>
                <a:cubicBezTo>
                  <a:pt x="7778496" y="874776"/>
                  <a:pt x="7802397" y="883311"/>
                  <a:pt x="7827264" y="886968"/>
                </a:cubicBezTo>
                <a:cubicBezTo>
                  <a:pt x="7906189" y="898575"/>
                  <a:pt x="8065008" y="914400"/>
                  <a:pt x="8065008" y="914400"/>
                </a:cubicBezTo>
                <a:cubicBezTo>
                  <a:pt x="8083296" y="920496"/>
                  <a:pt x="8101107" y="928273"/>
                  <a:pt x="8119872" y="932688"/>
                </a:cubicBezTo>
                <a:cubicBezTo>
                  <a:pt x="8213008" y="954602"/>
                  <a:pt x="8286629" y="957334"/>
                  <a:pt x="8385048" y="969264"/>
                </a:cubicBezTo>
                <a:cubicBezTo>
                  <a:pt x="8536455" y="987616"/>
                  <a:pt x="8524800" y="991113"/>
                  <a:pt x="8686800" y="1005840"/>
                </a:cubicBezTo>
                <a:cubicBezTo>
                  <a:pt x="8909285" y="1026066"/>
                  <a:pt x="8926431" y="1024207"/>
                  <a:pt x="9144000" y="1033272"/>
                </a:cubicBezTo>
                <a:cubicBezTo>
                  <a:pt x="9362320" y="1057530"/>
                  <a:pt x="9034034" y="1022665"/>
                  <a:pt x="9400032" y="1051560"/>
                </a:cubicBezTo>
                <a:cubicBezTo>
                  <a:pt x="9458083" y="1056143"/>
                  <a:pt x="9515775" y="1064576"/>
                  <a:pt x="9573768" y="1069848"/>
                </a:cubicBezTo>
                <a:cubicBezTo>
                  <a:pt x="9679332" y="1079445"/>
                  <a:pt x="9788424" y="1083118"/>
                  <a:pt x="9893808" y="1088136"/>
                </a:cubicBezTo>
                <a:cubicBezTo>
                  <a:pt x="10052687" y="1065439"/>
                  <a:pt x="9838733" y="1094005"/>
                  <a:pt x="10140696" y="1069848"/>
                </a:cubicBezTo>
                <a:cubicBezTo>
                  <a:pt x="10156188" y="1068609"/>
                  <a:pt x="10171086" y="1063259"/>
                  <a:pt x="10186416" y="1060704"/>
                </a:cubicBezTo>
                <a:cubicBezTo>
                  <a:pt x="10207675" y="1057161"/>
                  <a:pt x="10229088" y="1054608"/>
                  <a:pt x="10250424" y="1051560"/>
                </a:cubicBezTo>
                <a:cubicBezTo>
                  <a:pt x="10447438" y="1059441"/>
                  <a:pt x="10541933" y="1068897"/>
                  <a:pt x="10744200" y="1051560"/>
                </a:cubicBezTo>
                <a:cubicBezTo>
                  <a:pt x="10754501" y="1050677"/>
                  <a:pt x="10832368" y="1021192"/>
                  <a:pt x="10844784" y="1014984"/>
                </a:cubicBezTo>
                <a:cubicBezTo>
                  <a:pt x="10860680" y="1007036"/>
                  <a:pt x="10873643" y="993172"/>
                  <a:pt x="10890504" y="987552"/>
                </a:cubicBezTo>
                <a:cubicBezTo>
                  <a:pt x="10910951" y="980736"/>
                  <a:pt x="10933176" y="981456"/>
                  <a:pt x="10954512" y="978408"/>
                </a:cubicBezTo>
                <a:lnTo>
                  <a:pt x="11055096" y="987552"/>
                </a:lnTo>
                <a:cubicBezTo>
                  <a:pt x="11082560" y="990298"/>
                  <a:pt x="11156909" y="977179"/>
                  <a:pt x="11137392" y="996696"/>
                </a:cubicBezTo>
                <a:cubicBezTo>
                  <a:pt x="11113586" y="1020502"/>
                  <a:pt x="11070336" y="1002792"/>
                  <a:pt x="11036808" y="1005840"/>
                </a:cubicBezTo>
                <a:cubicBezTo>
                  <a:pt x="11024616" y="1008888"/>
                  <a:pt x="11012269" y="1011373"/>
                  <a:pt x="11000232" y="1014984"/>
                </a:cubicBezTo>
                <a:cubicBezTo>
                  <a:pt x="10981768" y="1020523"/>
                  <a:pt x="10964625" y="1032397"/>
                  <a:pt x="10945368" y="1033272"/>
                </a:cubicBezTo>
                <a:cubicBezTo>
                  <a:pt x="10896555" y="1035491"/>
                  <a:pt x="10847832" y="1027176"/>
                  <a:pt x="10799064" y="1024128"/>
                </a:cubicBezTo>
                <a:lnTo>
                  <a:pt x="10570464" y="987552"/>
                </a:lnTo>
                <a:cubicBezTo>
                  <a:pt x="10483094" y="973900"/>
                  <a:pt x="10533733" y="985227"/>
                  <a:pt x="10469880" y="969264"/>
                </a:cubicBezTo>
                <a:cubicBezTo>
                  <a:pt x="10375585" y="1000696"/>
                  <a:pt x="10523029" y="944364"/>
                  <a:pt x="10424160" y="1014984"/>
                </a:cubicBezTo>
                <a:cubicBezTo>
                  <a:pt x="10411513" y="1024017"/>
                  <a:pt x="10393845" y="1022074"/>
                  <a:pt x="10378440" y="1024128"/>
                </a:cubicBezTo>
                <a:cubicBezTo>
                  <a:pt x="10348077" y="1028176"/>
                  <a:pt x="10317480" y="1030224"/>
                  <a:pt x="10287000" y="1033272"/>
                </a:cubicBezTo>
                <a:lnTo>
                  <a:pt x="9546336" y="1024128"/>
                </a:lnTo>
                <a:cubicBezTo>
                  <a:pt x="9527801" y="1023702"/>
                  <a:pt x="9509910" y="1016925"/>
                  <a:pt x="9491472" y="1014984"/>
                </a:cubicBezTo>
                <a:cubicBezTo>
                  <a:pt x="9451949" y="1010824"/>
                  <a:pt x="9412224" y="1008888"/>
                  <a:pt x="9372600" y="1005840"/>
                </a:cubicBezTo>
                <a:cubicBezTo>
                  <a:pt x="9476232" y="1002792"/>
                  <a:pt x="9579819" y="996696"/>
                  <a:pt x="9683496" y="996696"/>
                </a:cubicBezTo>
                <a:cubicBezTo>
                  <a:pt x="10375772" y="996696"/>
                  <a:pt x="9679847" y="1000171"/>
                  <a:pt x="9976104" y="1014984"/>
                </a:cubicBezTo>
                <a:cubicBezTo>
                  <a:pt x="10134519" y="1022905"/>
                  <a:pt x="10293096" y="1027176"/>
                  <a:pt x="10451592" y="1033272"/>
                </a:cubicBezTo>
                <a:lnTo>
                  <a:pt x="10826496" y="1024128"/>
                </a:lnTo>
                <a:cubicBezTo>
                  <a:pt x="10869248" y="1022573"/>
                  <a:pt x="10912313" y="1022017"/>
                  <a:pt x="10954512" y="1014984"/>
                </a:cubicBezTo>
                <a:cubicBezTo>
                  <a:pt x="10967958" y="1012743"/>
                  <a:pt x="10977722" y="999369"/>
                  <a:pt x="10991088" y="996696"/>
                </a:cubicBezTo>
                <a:cubicBezTo>
                  <a:pt x="11024100" y="990094"/>
                  <a:pt x="11058144" y="990600"/>
                  <a:pt x="11091672" y="987552"/>
                </a:cubicBezTo>
                <a:cubicBezTo>
                  <a:pt x="11106912" y="984504"/>
                  <a:pt x="11122314" y="982177"/>
                  <a:pt x="11137392" y="978408"/>
                </a:cubicBezTo>
                <a:cubicBezTo>
                  <a:pt x="11165243" y="971445"/>
                  <a:pt x="11207194" y="957132"/>
                  <a:pt x="11237976" y="950976"/>
                </a:cubicBezTo>
                <a:cubicBezTo>
                  <a:pt x="11271392" y="944293"/>
                  <a:pt x="11305388" y="940493"/>
                  <a:pt x="11338560" y="932688"/>
                </a:cubicBezTo>
                <a:cubicBezTo>
                  <a:pt x="11357325" y="928273"/>
                  <a:pt x="11374521" y="918181"/>
                  <a:pt x="11393424" y="914400"/>
                </a:cubicBezTo>
                <a:cubicBezTo>
                  <a:pt x="11429696" y="907146"/>
                  <a:pt x="11544838" y="893187"/>
                  <a:pt x="11594592" y="886968"/>
                </a:cubicBezTo>
                <a:cubicBezTo>
                  <a:pt x="11603736" y="880872"/>
                  <a:pt x="11611598" y="872155"/>
                  <a:pt x="11622024" y="868680"/>
                </a:cubicBezTo>
                <a:cubicBezTo>
                  <a:pt x="11642546" y="861839"/>
                  <a:pt x="11750116" y="851400"/>
                  <a:pt x="11759184" y="850392"/>
                </a:cubicBezTo>
                <a:cubicBezTo>
                  <a:pt x="11771376" y="847344"/>
                  <a:pt x="11783676" y="844700"/>
                  <a:pt x="11795760" y="841248"/>
                </a:cubicBezTo>
                <a:cubicBezTo>
                  <a:pt x="11805028" y="838600"/>
                  <a:pt x="11813767" y="834124"/>
                  <a:pt x="11823192" y="832104"/>
                </a:cubicBezTo>
                <a:cubicBezTo>
                  <a:pt x="12062426" y="780840"/>
                  <a:pt x="11806692" y="843087"/>
                  <a:pt x="11996928" y="795528"/>
                </a:cubicBezTo>
                <a:cubicBezTo>
                  <a:pt x="12009120" y="792480"/>
                  <a:pt x="12021836" y="791051"/>
                  <a:pt x="12033504" y="786384"/>
                </a:cubicBezTo>
                <a:cubicBezTo>
                  <a:pt x="12088173" y="764516"/>
                  <a:pt x="12063652" y="773287"/>
                  <a:pt x="12106656" y="758952"/>
                </a:cubicBezTo>
                <a:cubicBezTo>
                  <a:pt x="12237712" y="768313"/>
                  <a:pt x="12277453" y="768096"/>
                  <a:pt x="12225528" y="768096"/>
                </a:cubicBezTo>
                <a:lnTo>
                  <a:pt x="12207240" y="1828800"/>
                </a:lnTo>
                <a:lnTo>
                  <a:pt x="0" y="1801368"/>
                </a:lnTo>
                <a:lnTo>
                  <a:pt x="0" y="914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3B45AB-542D-D55F-0AD1-8080C208E06B}"/>
              </a:ext>
            </a:extLst>
          </p:cNvPr>
          <p:cNvSpPr/>
          <p:nvPr/>
        </p:nvSpPr>
        <p:spPr>
          <a:xfrm>
            <a:off x="-49129" y="5023501"/>
            <a:ext cx="12265884" cy="1163386"/>
          </a:xfrm>
          <a:custGeom>
            <a:avLst/>
            <a:gdLst>
              <a:gd name="connsiteX0" fmla="*/ 0 w 12198096"/>
              <a:gd name="connsiteY0" fmla="*/ 72002 h 1044847"/>
              <a:gd name="connsiteX1" fmla="*/ 1865376 w 12198096"/>
              <a:gd name="connsiteY1" fmla="*/ 44570 h 1044847"/>
              <a:gd name="connsiteX2" fmla="*/ 5340096 w 12198096"/>
              <a:gd name="connsiteY2" fmla="*/ 593210 h 1044847"/>
              <a:gd name="connsiteX3" fmla="*/ 9646920 w 12198096"/>
              <a:gd name="connsiteY3" fmla="*/ 1041266 h 1044847"/>
              <a:gd name="connsiteX4" fmla="*/ 12198096 w 12198096"/>
              <a:gd name="connsiteY4" fmla="*/ 766946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096" h="1044847">
                <a:moveTo>
                  <a:pt x="0" y="72002"/>
                </a:moveTo>
                <a:cubicBezTo>
                  <a:pt x="487680" y="14852"/>
                  <a:pt x="975360" y="-42298"/>
                  <a:pt x="1865376" y="44570"/>
                </a:cubicBezTo>
                <a:cubicBezTo>
                  <a:pt x="2755392" y="131438"/>
                  <a:pt x="4043172" y="427094"/>
                  <a:pt x="5340096" y="593210"/>
                </a:cubicBezTo>
                <a:cubicBezTo>
                  <a:pt x="6637020" y="759326"/>
                  <a:pt x="8503920" y="1012310"/>
                  <a:pt x="9646920" y="1041266"/>
                </a:cubicBezTo>
                <a:cubicBezTo>
                  <a:pt x="10789920" y="1070222"/>
                  <a:pt x="11494008" y="918584"/>
                  <a:pt x="12198096" y="766946"/>
                </a:cubicBezTo>
              </a:path>
            </a:pathLst>
          </a:custGeom>
          <a:noFill/>
          <a:ln w="171450">
            <a:solidFill>
              <a:srgbClr val="F7F8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7FAD17-4775-0A99-6DB7-9764F2ADDFEE}"/>
              </a:ext>
            </a:extLst>
          </p:cNvPr>
          <p:cNvSpPr/>
          <p:nvPr/>
        </p:nvSpPr>
        <p:spPr>
          <a:xfrm>
            <a:off x="-36942" y="5026040"/>
            <a:ext cx="12265884" cy="1163386"/>
          </a:xfrm>
          <a:custGeom>
            <a:avLst/>
            <a:gdLst>
              <a:gd name="connsiteX0" fmla="*/ 0 w 12198096"/>
              <a:gd name="connsiteY0" fmla="*/ 72002 h 1044847"/>
              <a:gd name="connsiteX1" fmla="*/ 1865376 w 12198096"/>
              <a:gd name="connsiteY1" fmla="*/ 44570 h 1044847"/>
              <a:gd name="connsiteX2" fmla="*/ 5340096 w 12198096"/>
              <a:gd name="connsiteY2" fmla="*/ 593210 h 1044847"/>
              <a:gd name="connsiteX3" fmla="*/ 9646920 w 12198096"/>
              <a:gd name="connsiteY3" fmla="*/ 1041266 h 1044847"/>
              <a:gd name="connsiteX4" fmla="*/ 12198096 w 12198096"/>
              <a:gd name="connsiteY4" fmla="*/ 766946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096" h="1044847">
                <a:moveTo>
                  <a:pt x="0" y="72002"/>
                </a:moveTo>
                <a:cubicBezTo>
                  <a:pt x="487680" y="14852"/>
                  <a:pt x="975360" y="-42298"/>
                  <a:pt x="1865376" y="44570"/>
                </a:cubicBezTo>
                <a:cubicBezTo>
                  <a:pt x="2755392" y="131438"/>
                  <a:pt x="4043172" y="427094"/>
                  <a:pt x="5340096" y="593210"/>
                </a:cubicBezTo>
                <a:cubicBezTo>
                  <a:pt x="6637020" y="759326"/>
                  <a:pt x="8503920" y="1012310"/>
                  <a:pt x="9646920" y="1041266"/>
                </a:cubicBezTo>
                <a:cubicBezTo>
                  <a:pt x="10789920" y="1070222"/>
                  <a:pt x="11494008" y="918584"/>
                  <a:pt x="12198096" y="766946"/>
                </a:cubicBezTo>
              </a:path>
            </a:pathLst>
          </a:custGeom>
          <a:noFill/>
          <a:ln w="76200">
            <a:solidFill>
              <a:srgbClr val="ACC8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5381EDB7-255A-A11B-8723-2FBFC9AAE225}"/>
              </a:ext>
            </a:extLst>
          </p:cNvPr>
          <p:cNvSpPr/>
          <p:nvPr/>
        </p:nvSpPr>
        <p:spPr>
          <a:xfrm rot="16200000">
            <a:off x="9788384" y="3087315"/>
            <a:ext cx="753762" cy="4127360"/>
          </a:xfrm>
          <a:prstGeom prst="snip2SameRect">
            <a:avLst/>
          </a:prstGeom>
          <a:solidFill>
            <a:srgbClr val="ACC8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B5F4BA-32CC-A69E-DA12-17F1BD4F5991}"/>
              </a:ext>
            </a:extLst>
          </p:cNvPr>
          <p:cNvSpPr txBox="1"/>
          <p:nvPr/>
        </p:nvSpPr>
        <p:spPr>
          <a:xfrm>
            <a:off x="1264241" y="4889385"/>
            <a:ext cx="10909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Bitter" pitchFamily="2" charset="0"/>
              </a:rPr>
              <a:t>Black Bear Graduation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F4676A-92AF-D137-1882-7F38A2645591}"/>
              </a:ext>
            </a:extLst>
          </p:cNvPr>
          <p:cNvSpPr txBox="1"/>
          <p:nvPr/>
        </p:nvSpPr>
        <p:spPr>
          <a:xfrm>
            <a:off x="6941527" y="-14338"/>
            <a:ext cx="7042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Bitter SemiBold" pitchFamily="2" charset="0"/>
                <a:cs typeface="Times New Roman" panose="02020603050405020304" pitchFamily="18" charset="0"/>
              </a:rPr>
              <a:t>BEARS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3A31F5-4265-C4B6-A0B1-BDD28EAF5417}"/>
              </a:ext>
            </a:extLst>
          </p:cNvPr>
          <p:cNvSpPr txBox="1"/>
          <p:nvPr/>
        </p:nvSpPr>
        <p:spPr>
          <a:xfrm>
            <a:off x="7051431" y="1107995"/>
            <a:ext cx="6822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  <a:latin typeface="Montserrat Medium" pitchFamily="2" charset="0"/>
              </a:rPr>
              <a:t>Through the Seasons</a:t>
            </a:r>
          </a:p>
        </p:txBody>
      </p:sp>
      <p:pic>
        <p:nvPicPr>
          <p:cNvPr id="24" name="Picture 23" descr="Logo, company name&#10;&#10;AI-generated content may be incorrect.">
            <a:extLst>
              <a:ext uri="{FF2B5EF4-FFF2-40B4-BE49-F238E27FC236}">
                <a16:creationId xmlns:a16="http://schemas.microsoft.com/office/drawing/2014/main" id="{99E8171B-1648-8C98-9D6F-D8E4D864A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" y="5210150"/>
            <a:ext cx="2183569" cy="16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568B8-0F79-32C5-587F-BAF36E33B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719EDC-67DC-672D-ACAF-BDC717B1CA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8CE4F-7563-7801-584A-E0F2C40EB7CE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DEFE6-EA01-0A1D-E2DB-8EFDC737C1AA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Black Bear Graduation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015C3-91AC-B0C8-5037-E826AE535224}"/>
              </a:ext>
            </a:extLst>
          </p:cNvPr>
          <p:cNvSpPr txBox="1"/>
          <p:nvPr/>
        </p:nvSpPr>
        <p:spPr>
          <a:xfrm>
            <a:off x="5084915" y="2251133"/>
            <a:ext cx="68662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venir Next LT Pro" panose="020B0504020202020204" pitchFamily="34" charset="0"/>
              </a:rPr>
              <a:t>Draw</a:t>
            </a:r>
            <a:r>
              <a:rPr lang="en-US" sz="4800" dirty="0">
                <a:latin typeface="Avenir Next LT Pro" panose="020B0504020202020204" pitchFamily="34" charset="0"/>
              </a:rPr>
              <a:t> your favorite bear lesson or activity.</a:t>
            </a: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0C599421-349C-0118-58D7-B5F63A5CC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122274"/>
            <a:ext cx="4656988" cy="6026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, silhouette&#10;&#10;AI-generated content may be incorrect.">
            <a:extLst>
              <a:ext uri="{FF2B5EF4-FFF2-40B4-BE49-F238E27FC236}">
                <a16:creationId xmlns:a16="http://schemas.microsoft.com/office/drawing/2014/main" id="{81A863AF-B39E-C44E-7E2E-C5C4503CA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695" y="22612"/>
            <a:ext cx="950409" cy="1293930"/>
          </a:xfrm>
          <a:prstGeom prst="rect">
            <a:avLst/>
          </a:prstGeom>
        </p:spPr>
      </p:pic>
      <p:pic>
        <p:nvPicPr>
          <p:cNvPr id="11" name="Picture 10" descr="A picture containing text&#10;&#10;AI-generated content may be incorrect.">
            <a:extLst>
              <a:ext uri="{FF2B5EF4-FFF2-40B4-BE49-F238E27FC236}">
                <a16:creationId xmlns:a16="http://schemas.microsoft.com/office/drawing/2014/main" id="{FC475C17-26DD-5952-DB0A-E66E07E7C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" y="6292817"/>
            <a:ext cx="473203" cy="5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932A2-7D7A-97EB-9F35-F9C882EA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31FBE-2A91-18CD-806B-7779BF0BD2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73895-7990-D098-FA81-88285C4FB602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2995C-3880-4305-0DDA-3E3FD8D48DD3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Bears through the Seasons – Black Bear Graduation</a:t>
            </a:r>
          </a:p>
        </p:txBody>
      </p:sp>
      <p:pic>
        <p:nvPicPr>
          <p:cNvPr id="11" name="Picture 10" descr="A picture containing text&#10;&#10;AI-generated content may be incorrect.">
            <a:extLst>
              <a:ext uri="{FF2B5EF4-FFF2-40B4-BE49-F238E27FC236}">
                <a16:creationId xmlns:a16="http://schemas.microsoft.com/office/drawing/2014/main" id="{1172FF05-BB52-2C36-2817-38DB09306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" y="6292817"/>
            <a:ext cx="473203" cy="516484"/>
          </a:xfrm>
          <a:prstGeom prst="rect">
            <a:avLst/>
          </a:prstGeom>
        </p:spPr>
      </p:pic>
      <p:pic>
        <p:nvPicPr>
          <p:cNvPr id="6" name="Picture 5" descr="Diagram, schematic&#10;&#10;AI-generated content may be incorrect.">
            <a:extLst>
              <a:ext uri="{FF2B5EF4-FFF2-40B4-BE49-F238E27FC236}">
                <a16:creationId xmlns:a16="http://schemas.microsoft.com/office/drawing/2014/main" id="{45ADE6CA-6BD8-3052-621A-F362C1E5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6318" y="-29400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0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196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Princ</dc:creator>
  <cp:lastModifiedBy>Lydia Princ</cp:lastModifiedBy>
  <cp:revision>2</cp:revision>
  <dcterms:created xsi:type="dcterms:W3CDTF">2025-06-23T18:36:44Z</dcterms:created>
  <dcterms:modified xsi:type="dcterms:W3CDTF">2025-07-21T16:57:17Z</dcterms:modified>
</cp:coreProperties>
</file>