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301" r:id="rId3"/>
    <p:sldId id="299" r:id="rId4"/>
    <p:sldId id="328" r:id="rId5"/>
    <p:sldId id="329" r:id="rId6"/>
    <p:sldId id="330" r:id="rId7"/>
    <p:sldId id="331" r:id="rId8"/>
    <p:sldId id="332" r:id="rId9"/>
    <p:sldId id="333" r:id="rId10"/>
    <p:sldId id="334" r:id="rId11"/>
    <p:sldId id="336" r:id="rId12"/>
    <p:sldId id="335" r:id="rId13"/>
    <p:sldId id="337" r:id="rId14"/>
    <p:sldId id="338" r:id="rId15"/>
    <p:sldId id="339" r:id="rId16"/>
    <p:sldId id="345" r:id="rId17"/>
    <p:sldId id="351" r:id="rId18"/>
    <p:sldId id="359" r:id="rId19"/>
    <p:sldId id="360" r:id="rId20"/>
    <p:sldId id="361" r:id="rId21"/>
    <p:sldId id="362" r:id="rId22"/>
    <p:sldId id="363" r:id="rId23"/>
    <p:sldId id="364" r:id="rId24"/>
    <p:sldId id="342" r:id="rId25"/>
    <p:sldId id="346" r:id="rId26"/>
    <p:sldId id="34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32C4C8-983C-91A2-FF75-ACE0A115EEB5}" v="67" dt="2025-07-16T21:29:03.789"/>
    <p1510:client id="{A03F7138-29B7-E745-E918-B0691D0CAAC8}" v="4" dt="2025-07-18T17:34:56.281"/>
    <p1510:client id="{BEE02B5D-5FA2-EBEF-831A-14738CB15702}" v="402" dt="2025-07-18T18:49:28.6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EF0EF6-6C69-4C9E-A156-E86ED7D47E45}" type="datetimeFigureOut">
              <a:rPr lang="en-US" smtClean="0"/>
              <a:t>7/21/2025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B14266-84A1-4597-AC1C-3ECE58AF8F86}" type="slidenum">
              <a:rPr lang="en-US" smtClean="0"/>
              <a:t>‹#›</a:t>
            </a:fld>
            <a:endParaRPr lang="en-US"/>
          </a:p>
        </p:txBody>
      </p:sp>
    </p:spTree>
    <p:extLst>
      <p:ext uri="{BB962C8B-B14F-4D97-AF65-F5344CB8AC3E}">
        <p14:creationId xmlns:p14="http://schemas.microsoft.com/office/powerpoint/2010/main" val="690868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5525EF-2CBD-4D45-96C1-85326723EF6D}" type="slidenum">
              <a:rPr lang="en-US" smtClean="0"/>
              <a:t>1</a:t>
            </a:fld>
            <a:endParaRPr lang="en-US"/>
          </a:p>
        </p:txBody>
      </p:sp>
    </p:spTree>
    <p:extLst>
      <p:ext uri="{BB962C8B-B14F-4D97-AF65-F5344CB8AC3E}">
        <p14:creationId xmlns:p14="http://schemas.microsoft.com/office/powerpoint/2010/main" val="3121637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2018E-AEC5-7FDF-0578-DDBA89A57E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63CF90-3B79-F50D-AF48-C996044089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422C23-96A9-B18A-884E-C17FE876702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3E84623-3026-E411-3743-75BE59B66724}"/>
              </a:ext>
            </a:extLst>
          </p:cNvPr>
          <p:cNvSpPr>
            <a:spLocks noGrp="1"/>
          </p:cNvSpPr>
          <p:nvPr>
            <p:ph type="sldNum" sz="quarter" idx="5"/>
          </p:nvPr>
        </p:nvSpPr>
        <p:spPr/>
        <p:txBody>
          <a:bodyPr/>
          <a:lstStyle/>
          <a:p>
            <a:fld id="{F7C19E1B-9841-4947-956E-4E7489943B16}" type="slidenum">
              <a:rPr lang="en-US" smtClean="0"/>
              <a:t>10</a:t>
            </a:fld>
            <a:endParaRPr lang="en-US"/>
          </a:p>
        </p:txBody>
      </p:sp>
    </p:spTree>
    <p:extLst>
      <p:ext uri="{BB962C8B-B14F-4D97-AF65-F5344CB8AC3E}">
        <p14:creationId xmlns:p14="http://schemas.microsoft.com/office/powerpoint/2010/main" val="1185243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7193B-2761-DD23-9869-4165C10E38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3003DF-00A7-42C4-C2F3-32FC08D3C7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3B8230-5E41-7225-EDB4-995060F60A0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B2E698F-D630-B96F-857B-6530B8E8AC13}"/>
              </a:ext>
            </a:extLst>
          </p:cNvPr>
          <p:cNvSpPr>
            <a:spLocks noGrp="1"/>
          </p:cNvSpPr>
          <p:nvPr>
            <p:ph type="sldNum" sz="quarter" idx="5"/>
          </p:nvPr>
        </p:nvSpPr>
        <p:spPr/>
        <p:txBody>
          <a:bodyPr/>
          <a:lstStyle/>
          <a:p>
            <a:fld id="{F7C19E1B-9841-4947-956E-4E7489943B16}" type="slidenum">
              <a:rPr lang="en-US" smtClean="0"/>
              <a:t>11</a:t>
            </a:fld>
            <a:endParaRPr lang="en-US"/>
          </a:p>
        </p:txBody>
      </p:sp>
    </p:spTree>
    <p:extLst>
      <p:ext uri="{BB962C8B-B14F-4D97-AF65-F5344CB8AC3E}">
        <p14:creationId xmlns:p14="http://schemas.microsoft.com/office/powerpoint/2010/main" val="3282303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5CF3B-EE00-FB18-D7B0-6F345AE88B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DD92FE-1F90-F5F1-835D-08A915A3E4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E2E9A2-A367-4427-2074-3538D3DA7BA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ED8690F-FD47-A8CB-E78D-9608290E438F}"/>
              </a:ext>
            </a:extLst>
          </p:cNvPr>
          <p:cNvSpPr>
            <a:spLocks noGrp="1"/>
          </p:cNvSpPr>
          <p:nvPr>
            <p:ph type="sldNum" sz="quarter" idx="5"/>
          </p:nvPr>
        </p:nvSpPr>
        <p:spPr/>
        <p:txBody>
          <a:bodyPr/>
          <a:lstStyle/>
          <a:p>
            <a:fld id="{F7C19E1B-9841-4947-956E-4E7489943B16}" type="slidenum">
              <a:rPr lang="en-US" smtClean="0"/>
              <a:t>12</a:t>
            </a:fld>
            <a:endParaRPr lang="en-US"/>
          </a:p>
        </p:txBody>
      </p:sp>
    </p:spTree>
    <p:extLst>
      <p:ext uri="{BB962C8B-B14F-4D97-AF65-F5344CB8AC3E}">
        <p14:creationId xmlns:p14="http://schemas.microsoft.com/office/powerpoint/2010/main" val="2340072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E0306-FD72-41CA-0E9D-1778411671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CABF46-F3A6-5855-0FD5-6D7BD58655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387B7D-5ADB-EAD3-DF93-5DA4FA2187E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E1F8467-B865-D223-19D1-327521902DCF}"/>
              </a:ext>
            </a:extLst>
          </p:cNvPr>
          <p:cNvSpPr>
            <a:spLocks noGrp="1"/>
          </p:cNvSpPr>
          <p:nvPr>
            <p:ph type="sldNum" sz="quarter" idx="5"/>
          </p:nvPr>
        </p:nvSpPr>
        <p:spPr/>
        <p:txBody>
          <a:bodyPr/>
          <a:lstStyle/>
          <a:p>
            <a:fld id="{F7C19E1B-9841-4947-956E-4E7489943B16}" type="slidenum">
              <a:rPr lang="en-US" smtClean="0"/>
              <a:t>13</a:t>
            </a:fld>
            <a:endParaRPr lang="en-US"/>
          </a:p>
        </p:txBody>
      </p:sp>
    </p:spTree>
    <p:extLst>
      <p:ext uri="{BB962C8B-B14F-4D97-AF65-F5344CB8AC3E}">
        <p14:creationId xmlns:p14="http://schemas.microsoft.com/office/powerpoint/2010/main" val="3983846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FB4F4-8235-314E-4DD0-C8A2697CA6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EE1B19-57A8-AF1B-9B69-995CED4E0C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CC265D-0DF7-0F91-EF39-BDDF800A9BCA}"/>
              </a:ext>
            </a:extLst>
          </p:cNvPr>
          <p:cNvSpPr>
            <a:spLocks noGrp="1"/>
          </p:cNvSpPr>
          <p:nvPr>
            <p:ph type="body" idx="1"/>
          </p:nvPr>
        </p:nvSpPr>
        <p:spPr/>
        <p:txBody>
          <a:bodyPr/>
          <a:lstStyle/>
          <a:p>
            <a:r>
              <a:rPr lang="en-US"/>
              <a:t>Take students out to the schoolyard. Ask a group, make observations about where plants are located.</a:t>
            </a:r>
          </a:p>
        </p:txBody>
      </p:sp>
      <p:sp>
        <p:nvSpPr>
          <p:cNvPr id="4" name="Slide Number Placeholder 3">
            <a:extLst>
              <a:ext uri="{FF2B5EF4-FFF2-40B4-BE49-F238E27FC236}">
                <a16:creationId xmlns:a16="http://schemas.microsoft.com/office/drawing/2014/main" id="{6F544AD7-7811-1794-1F51-C3D7296277EE}"/>
              </a:ext>
            </a:extLst>
          </p:cNvPr>
          <p:cNvSpPr>
            <a:spLocks noGrp="1"/>
          </p:cNvSpPr>
          <p:nvPr>
            <p:ph type="sldNum" sz="quarter" idx="5"/>
          </p:nvPr>
        </p:nvSpPr>
        <p:spPr/>
        <p:txBody>
          <a:bodyPr/>
          <a:lstStyle/>
          <a:p>
            <a:fld id="{F7C19E1B-9841-4947-956E-4E7489943B16}" type="slidenum">
              <a:rPr lang="en-US" smtClean="0"/>
              <a:t>14</a:t>
            </a:fld>
            <a:endParaRPr lang="en-US"/>
          </a:p>
        </p:txBody>
      </p:sp>
    </p:spTree>
    <p:extLst>
      <p:ext uri="{BB962C8B-B14F-4D97-AF65-F5344CB8AC3E}">
        <p14:creationId xmlns:p14="http://schemas.microsoft.com/office/powerpoint/2010/main" val="2066283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138EA-EAEB-1778-AD06-D98D6940A6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F326FA-F95A-EF63-F4BB-34BA5CA650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F4433F-6695-F401-6B6F-3B5EABFF4F93}"/>
              </a:ext>
            </a:extLst>
          </p:cNvPr>
          <p:cNvSpPr>
            <a:spLocks noGrp="1"/>
          </p:cNvSpPr>
          <p:nvPr>
            <p:ph type="body" idx="1"/>
          </p:nvPr>
        </p:nvSpPr>
        <p:spPr/>
        <p:txBody>
          <a:bodyPr/>
          <a:lstStyle/>
          <a:p>
            <a:r>
              <a:rPr lang="en-US"/>
              <a:t>Look at specific plants that are in your schoolyard with students.</a:t>
            </a:r>
          </a:p>
          <a:p>
            <a:endParaRPr lang="en-US"/>
          </a:p>
          <a:p>
            <a:r>
              <a:rPr lang="en-US"/>
              <a:t>Are they able to get light and water?</a:t>
            </a:r>
          </a:p>
          <a:p>
            <a:endParaRPr lang="en-US"/>
          </a:p>
          <a:p>
            <a:r>
              <a:rPr lang="en-US"/>
              <a:t>A tree’s roots may be breaking up rock or a sidewalk. Its roots are seeking water to meet its needs. Other plants may be growing through cracks in a sidewalk or in rocks.</a:t>
            </a:r>
          </a:p>
          <a:p>
            <a:endParaRPr lang="en-US"/>
          </a:p>
          <a:p>
            <a:r>
              <a:rPr lang="en-US" b="1"/>
              <a:t>Note</a:t>
            </a:r>
            <a:r>
              <a:rPr lang="en-US"/>
              <a:t>: If you cannot find a place where plants have changed the environment, use the photos in the student guide 4C Tree Takeover on Page 100.</a:t>
            </a:r>
          </a:p>
        </p:txBody>
      </p:sp>
      <p:sp>
        <p:nvSpPr>
          <p:cNvPr id="4" name="Slide Number Placeholder 3">
            <a:extLst>
              <a:ext uri="{FF2B5EF4-FFF2-40B4-BE49-F238E27FC236}">
                <a16:creationId xmlns:a16="http://schemas.microsoft.com/office/drawing/2014/main" id="{A77C1F45-29A4-A9FD-55CB-FC4D55112F57}"/>
              </a:ext>
            </a:extLst>
          </p:cNvPr>
          <p:cNvSpPr>
            <a:spLocks noGrp="1"/>
          </p:cNvSpPr>
          <p:nvPr>
            <p:ph type="sldNum" sz="quarter" idx="5"/>
          </p:nvPr>
        </p:nvSpPr>
        <p:spPr/>
        <p:txBody>
          <a:bodyPr/>
          <a:lstStyle/>
          <a:p>
            <a:fld id="{F7C19E1B-9841-4947-956E-4E7489943B16}" type="slidenum">
              <a:rPr lang="en-US" smtClean="0"/>
              <a:t>15</a:t>
            </a:fld>
            <a:endParaRPr lang="en-US"/>
          </a:p>
        </p:txBody>
      </p:sp>
    </p:spTree>
    <p:extLst>
      <p:ext uri="{BB962C8B-B14F-4D97-AF65-F5344CB8AC3E}">
        <p14:creationId xmlns:p14="http://schemas.microsoft.com/office/powerpoint/2010/main" val="7281979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E7914-9D7D-225A-72BC-595F157122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91E122-C3B3-4BB8-5A70-01C77818B0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32EAB3-1A94-4788-5A9A-B1F3D807A22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93D4395-5038-E731-FC64-0AA5A8A77644}"/>
              </a:ext>
            </a:extLst>
          </p:cNvPr>
          <p:cNvSpPr>
            <a:spLocks noGrp="1"/>
          </p:cNvSpPr>
          <p:nvPr>
            <p:ph type="sldNum" sz="quarter" idx="5"/>
          </p:nvPr>
        </p:nvSpPr>
        <p:spPr/>
        <p:txBody>
          <a:bodyPr/>
          <a:lstStyle/>
          <a:p>
            <a:fld id="{F7C19E1B-9841-4947-956E-4E7489943B16}" type="slidenum">
              <a:rPr lang="en-US" smtClean="0"/>
              <a:t>16</a:t>
            </a:fld>
            <a:endParaRPr lang="en-US"/>
          </a:p>
        </p:txBody>
      </p:sp>
    </p:spTree>
    <p:extLst>
      <p:ext uri="{BB962C8B-B14F-4D97-AF65-F5344CB8AC3E}">
        <p14:creationId xmlns:p14="http://schemas.microsoft.com/office/powerpoint/2010/main" val="1214634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3C1CB-AFE7-9F29-292C-E14D0EBEC2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1C8CA5-AD44-BAA5-5196-05AE574DDD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3809CD-61E3-0F59-E164-3DE731C882C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31B56F8-4803-C067-D1AB-57DFBD7E2103}"/>
              </a:ext>
            </a:extLst>
          </p:cNvPr>
          <p:cNvSpPr>
            <a:spLocks noGrp="1"/>
          </p:cNvSpPr>
          <p:nvPr>
            <p:ph type="sldNum" sz="quarter" idx="5"/>
          </p:nvPr>
        </p:nvSpPr>
        <p:spPr/>
        <p:txBody>
          <a:bodyPr/>
          <a:lstStyle/>
          <a:p>
            <a:fld id="{F7C19E1B-9841-4947-956E-4E7489943B16}" type="slidenum">
              <a:rPr lang="en-US" smtClean="0"/>
              <a:t>17</a:t>
            </a:fld>
            <a:endParaRPr lang="en-US"/>
          </a:p>
        </p:txBody>
      </p:sp>
    </p:spTree>
    <p:extLst>
      <p:ext uri="{BB962C8B-B14F-4D97-AF65-F5344CB8AC3E}">
        <p14:creationId xmlns:p14="http://schemas.microsoft.com/office/powerpoint/2010/main" val="1811665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B5F85-82F2-0A48-44A0-3A73968AD4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460905-A24E-4EB6-DB2C-0F268D63D0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28FDC5-6E21-695B-6E5F-18BAC5279FD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32A71EC-869C-CE70-72EE-CE2814CEAEDC}"/>
              </a:ext>
            </a:extLst>
          </p:cNvPr>
          <p:cNvSpPr>
            <a:spLocks noGrp="1"/>
          </p:cNvSpPr>
          <p:nvPr>
            <p:ph type="sldNum" sz="quarter" idx="5"/>
          </p:nvPr>
        </p:nvSpPr>
        <p:spPr/>
        <p:txBody>
          <a:bodyPr/>
          <a:lstStyle/>
          <a:p>
            <a:fld id="{F7C19E1B-9841-4947-956E-4E7489943B16}" type="slidenum">
              <a:rPr lang="en-US" smtClean="0"/>
              <a:t>18</a:t>
            </a:fld>
            <a:endParaRPr lang="en-US"/>
          </a:p>
        </p:txBody>
      </p:sp>
    </p:spTree>
    <p:extLst>
      <p:ext uri="{BB962C8B-B14F-4D97-AF65-F5344CB8AC3E}">
        <p14:creationId xmlns:p14="http://schemas.microsoft.com/office/powerpoint/2010/main" val="22366380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199B6-B904-857A-2977-E5D0FCC543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4A4B21-D360-FCBF-DFCB-7A534D463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E84E60-3915-62B9-0070-9967E9760A0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4061C99-A142-01DB-1858-BBB2A7EBF83F}"/>
              </a:ext>
            </a:extLst>
          </p:cNvPr>
          <p:cNvSpPr>
            <a:spLocks noGrp="1"/>
          </p:cNvSpPr>
          <p:nvPr>
            <p:ph type="sldNum" sz="quarter" idx="5"/>
          </p:nvPr>
        </p:nvSpPr>
        <p:spPr/>
        <p:txBody>
          <a:bodyPr/>
          <a:lstStyle/>
          <a:p>
            <a:fld id="{F7C19E1B-9841-4947-956E-4E7489943B16}" type="slidenum">
              <a:rPr lang="en-US" smtClean="0"/>
              <a:t>19</a:t>
            </a:fld>
            <a:endParaRPr lang="en-US"/>
          </a:p>
        </p:txBody>
      </p:sp>
    </p:spTree>
    <p:extLst>
      <p:ext uri="{BB962C8B-B14F-4D97-AF65-F5344CB8AC3E}">
        <p14:creationId xmlns:p14="http://schemas.microsoft.com/office/powerpoint/2010/main" val="3865929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61DEC-EEE5-BA18-231D-5214A95F35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4F9006-F413-A364-544A-2CB974419D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576CED-7937-41AB-F675-F9B8D1CD2A6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9E275F6-0F04-1486-9510-B13BE3BC43C6}"/>
              </a:ext>
            </a:extLst>
          </p:cNvPr>
          <p:cNvSpPr>
            <a:spLocks noGrp="1"/>
          </p:cNvSpPr>
          <p:nvPr>
            <p:ph type="sldNum" sz="quarter" idx="5"/>
          </p:nvPr>
        </p:nvSpPr>
        <p:spPr/>
        <p:txBody>
          <a:bodyPr/>
          <a:lstStyle/>
          <a:p>
            <a:fld id="{F7C19E1B-9841-4947-956E-4E7489943B16}" type="slidenum">
              <a:rPr lang="en-US" smtClean="0"/>
              <a:t>2</a:t>
            </a:fld>
            <a:endParaRPr lang="en-US"/>
          </a:p>
        </p:txBody>
      </p:sp>
    </p:spTree>
    <p:extLst>
      <p:ext uri="{BB962C8B-B14F-4D97-AF65-F5344CB8AC3E}">
        <p14:creationId xmlns:p14="http://schemas.microsoft.com/office/powerpoint/2010/main" val="4182936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D9D60-7A71-DDAF-6E15-F63099414A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2A7620-BEA7-54E3-6AC9-1BA9652C71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A96064-1BBC-A510-E850-E34ADBF4A34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0B584A9-4A92-F66A-BD58-79C778A1C775}"/>
              </a:ext>
            </a:extLst>
          </p:cNvPr>
          <p:cNvSpPr>
            <a:spLocks noGrp="1"/>
          </p:cNvSpPr>
          <p:nvPr>
            <p:ph type="sldNum" sz="quarter" idx="5"/>
          </p:nvPr>
        </p:nvSpPr>
        <p:spPr/>
        <p:txBody>
          <a:bodyPr/>
          <a:lstStyle/>
          <a:p>
            <a:fld id="{F7C19E1B-9841-4947-956E-4E7489943B16}" type="slidenum">
              <a:rPr lang="en-US" smtClean="0"/>
              <a:t>20</a:t>
            </a:fld>
            <a:endParaRPr lang="en-US"/>
          </a:p>
        </p:txBody>
      </p:sp>
    </p:spTree>
    <p:extLst>
      <p:ext uri="{BB962C8B-B14F-4D97-AF65-F5344CB8AC3E}">
        <p14:creationId xmlns:p14="http://schemas.microsoft.com/office/powerpoint/2010/main" val="1691127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364F5-B398-E8CC-E6AB-04D3671483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98BF32-A2D7-5685-9808-25BC4B1CD4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3B177A-A28F-6123-46E3-75B5E68E120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0DDC125-19B9-751A-979C-80CA1718F739}"/>
              </a:ext>
            </a:extLst>
          </p:cNvPr>
          <p:cNvSpPr>
            <a:spLocks noGrp="1"/>
          </p:cNvSpPr>
          <p:nvPr>
            <p:ph type="sldNum" sz="quarter" idx="5"/>
          </p:nvPr>
        </p:nvSpPr>
        <p:spPr/>
        <p:txBody>
          <a:bodyPr/>
          <a:lstStyle/>
          <a:p>
            <a:fld id="{F7C19E1B-9841-4947-956E-4E7489943B16}" type="slidenum">
              <a:rPr lang="en-US" smtClean="0"/>
              <a:t>21</a:t>
            </a:fld>
            <a:endParaRPr lang="en-US"/>
          </a:p>
        </p:txBody>
      </p:sp>
    </p:spTree>
    <p:extLst>
      <p:ext uri="{BB962C8B-B14F-4D97-AF65-F5344CB8AC3E}">
        <p14:creationId xmlns:p14="http://schemas.microsoft.com/office/powerpoint/2010/main" val="2437046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1F33E-78C8-7F1A-687B-8A3AEA1FE1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983CF8-B336-6940-1D1A-598AD36D32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C85012-14B5-9BC2-DCA3-A570E61E8A5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413C792-7BE0-B6DA-BBE0-91308FC94923}"/>
              </a:ext>
            </a:extLst>
          </p:cNvPr>
          <p:cNvSpPr>
            <a:spLocks noGrp="1"/>
          </p:cNvSpPr>
          <p:nvPr>
            <p:ph type="sldNum" sz="quarter" idx="5"/>
          </p:nvPr>
        </p:nvSpPr>
        <p:spPr/>
        <p:txBody>
          <a:bodyPr/>
          <a:lstStyle/>
          <a:p>
            <a:fld id="{F7C19E1B-9841-4947-956E-4E7489943B16}" type="slidenum">
              <a:rPr lang="en-US" smtClean="0"/>
              <a:t>22</a:t>
            </a:fld>
            <a:endParaRPr lang="en-US"/>
          </a:p>
        </p:txBody>
      </p:sp>
    </p:spTree>
    <p:extLst>
      <p:ext uri="{BB962C8B-B14F-4D97-AF65-F5344CB8AC3E}">
        <p14:creationId xmlns:p14="http://schemas.microsoft.com/office/powerpoint/2010/main" val="38163619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F9D66-625E-B2DF-E5F4-A887D7CC7D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E990A2-CD9D-F43C-F2F5-B0E9724CAB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B6871A-0D6D-6FC3-7DCE-AACE3368C4F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8EE4A10-EC08-5686-1007-AB635C98521C}"/>
              </a:ext>
            </a:extLst>
          </p:cNvPr>
          <p:cNvSpPr>
            <a:spLocks noGrp="1"/>
          </p:cNvSpPr>
          <p:nvPr>
            <p:ph type="sldNum" sz="quarter" idx="5"/>
          </p:nvPr>
        </p:nvSpPr>
        <p:spPr/>
        <p:txBody>
          <a:bodyPr/>
          <a:lstStyle/>
          <a:p>
            <a:fld id="{F7C19E1B-9841-4947-956E-4E7489943B16}" type="slidenum">
              <a:rPr lang="en-US" smtClean="0"/>
              <a:t>23</a:t>
            </a:fld>
            <a:endParaRPr lang="en-US"/>
          </a:p>
        </p:txBody>
      </p:sp>
    </p:spTree>
    <p:extLst>
      <p:ext uri="{BB962C8B-B14F-4D97-AF65-F5344CB8AC3E}">
        <p14:creationId xmlns:p14="http://schemas.microsoft.com/office/powerpoint/2010/main" val="34677198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EE03D-44C3-219D-DA13-5315494A27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FF2ABB-9544-1E02-9983-A31235DBCB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C518B2-3C8E-F00A-0268-12A45A322188}"/>
              </a:ext>
            </a:extLst>
          </p:cNvPr>
          <p:cNvSpPr>
            <a:spLocks noGrp="1"/>
          </p:cNvSpPr>
          <p:nvPr>
            <p:ph type="body" idx="1"/>
          </p:nvPr>
        </p:nvSpPr>
        <p:spPr/>
        <p:txBody>
          <a:bodyPr/>
          <a:lstStyle/>
          <a:p>
            <a:r>
              <a:rPr lang="en-US"/>
              <a:t>Add student observations and/or questions to the </a:t>
            </a:r>
            <a:r>
              <a:rPr lang="en-US" b="1" err="1"/>
              <a:t>Noticings</a:t>
            </a:r>
            <a:r>
              <a:rPr lang="en-US" b="1"/>
              <a:t> and Wonderings Chart </a:t>
            </a:r>
            <a:r>
              <a:rPr lang="en-US" b="0"/>
              <a:t>as the lesson concludes in reference to the phenomenon studied. </a:t>
            </a:r>
          </a:p>
        </p:txBody>
      </p:sp>
      <p:sp>
        <p:nvSpPr>
          <p:cNvPr id="4" name="Slide Number Placeholder 3">
            <a:extLst>
              <a:ext uri="{FF2B5EF4-FFF2-40B4-BE49-F238E27FC236}">
                <a16:creationId xmlns:a16="http://schemas.microsoft.com/office/drawing/2014/main" id="{3ABFE3AC-8DED-E608-E298-B5B7431B8188}"/>
              </a:ext>
            </a:extLst>
          </p:cNvPr>
          <p:cNvSpPr>
            <a:spLocks noGrp="1"/>
          </p:cNvSpPr>
          <p:nvPr>
            <p:ph type="sldNum" sz="quarter" idx="5"/>
          </p:nvPr>
        </p:nvSpPr>
        <p:spPr/>
        <p:txBody>
          <a:bodyPr/>
          <a:lstStyle/>
          <a:p>
            <a:fld id="{F7C19E1B-9841-4947-956E-4E7489943B16}" type="slidenum">
              <a:rPr lang="en-US" smtClean="0"/>
              <a:t>24</a:t>
            </a:fld>
            <a:endParaRPr lang="en-US"/>
          </a:p>
        </p:txBody>
      </p:sp>
    </p:spTree>
    <p:extLst>
      <p:ext uri="{BB962C8B-B14F-4D97-AF65-F5344CB8AC3E}">
        <p14:creationId xmlns:p14="http://schemas.microsoft.com/office/powerpoint/2010/main" val="18364177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FBF7-7FCB-64B1-6243-4B85B26600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F8F5FB-21F3-9804-6B74-BF6F4E2514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2ECE40-7D3A-E240-D694-3FEDB68D7758}"/>
              </a:ext>
            </a:extLst>
          </p:cNvPr>
          <p:cNvSpPr>
            <a:spLocks noGrp="1"/>
          </p:cNvSpPr>
          <p:nvPr>
            <p:ph type="body" idx="1"/>
          </p:nvPr>
        </p:nvSpPr>
        <p:spPr/>
        <p:txBody>
          <a:bodyPr/>
          <a:lstStyle/>
          <a:p>
            <a:r>
              <a:rPr lang="en-US"/>
              <a:t>Have students to draw one of these images in the student guide </a:t>
            </a:r>
            <a:r>
              <a:rPr lang="en-US" b="1"/>
              <a:t>Science Notebook Changes </a:t>
            </a:r>
            <a:r>
              <a:rPr lang="en-US"/>
              <a:t>on Page 102. </a:t>
            </a:r>
          </a:p>
          <a:p>
            <a:endParaRPr lang="en-US"/>
          </a:p>
          <a:p>
            <a:r>
              <a:rPr lang="en-US"/>
              <a:t>In their drawings, have students include any changes made to the surroundings by the plant or tree. </a:t>
            </a:r>
          </a:p>
          <a:p>
            <a:endParaRPr lang="en-US"/>
          </a:p>
          <a:p>
            <a:r>
              <a:rPr lang="en-US"/>
              <a:t>Discuss student drawings, giving each child time to explain the changes made. </a:t>
            </a:r>
          </a:p>
        </p:txBody>
      </p:sp>
      <p:sp>
        <p:nvSpPr>
          <p:cNvPr id="4" name="Slide Number Placeholder 3">
            <a:extLst>
              <a:ext uri="{FF2B5EF4-FFF2-40B4-BE49-F238E27FC236}">
                <a16:creationId xmlns:a16="http://schemas.microsoft.com/office/drawing/2014/main" id="{3DF25699-508B-B39C-4158-EFE6E8BA5779}"/>
              </a:ext>
            </a:extLst>
          </p:cNvPr>
          <p:cNvSpPr>
            <a:spLocks noGrp="1"/>
          </p:cNvSpPr>
          <p:nvPr>
            <p:ph type="sldNum" sz="quarter" idx="5"/>
          </p:nvPr>
        </p:nvSpPr>
        <p:spPr/>
        <p:txBody>
          <a:bodyPr/>
          <a:lstStyle/>
          <a:p>
            <a:fld id="{F7C19E1B-9841-4947-956E-4E7489943B16}" type="slidenum">
              <a:rPr lang="en-US" smtClean="0"/>
              <a:t>25</a:t>
            </a:fld>
            <a:endParaRPr lang="en-US"/>
          </a:p>
        </p:txBody>
      </p:sp>
    </p:spTree>
    <p:extLst>
      <p:ext uri="{BB962C8B-B14F-4D97-AF65-F5344CB8AC3E}">
        <p14:creationId xmlns:p14="http://schemas.microsoft.com/office/powerpoint/2010/main" val="227918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D7B7D-7280-B9DE-1630-49D761C0E6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10D671-73DC-98EF-3792-36E648FD7D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48BC1B-EB5F-EE92-B22E-18BCDB69FAFF}"/>
              </a:ext>
            </a:extLst>
          </p:cNvPr>
          <p:cNvSpPr>
            <a:spLocks noGrp="1"/>
          </p:cNvSpPr>
          <p:nvPr>
            <p:ph type="body" idx="1"/>
          </p:nvPr>
        </p:nvSpPr>
        <p:spPr/>
        <p:txBody>
          <a:bodyPr/>
          <a:lstStyle/>
          <a:p>
            <a:r>
              <a:rPr lang="en-US"/>
              <a:t>Think about the trees shown in your student guide and when they first sprouted as seedlings 20, 50, or 100 years ago. Interview a family member who is at least 20 years older than you and ask what life was like for them when they were young. How does it compare to today. Share your story with your teacher and classmates.</a:t>
            </a:r>
          </a:p>
        </p:txBody>
      </p:sp>
      <p:sp>
        <p:nvSpPr>
          <p:cNvPr id="4" name="Slide Number Placeholder 3">
            <a:extLst>
              <a:ext uri="{FF2B5EF4-FFF2-40B4-BE49-F238E27FC236}">
                <a16:creationId xmlns:a16="http://schemas.microsoft.com/office/drawing/2014/main" id="{4A22FE1A-FC2A-1776-1B33-261AF8E2BD9E}"/>
              </a:ext>
            </a:extLst>
          </p:cNvPr>
          <p:cNvSpPr>
            <a:spLocks noGrp="1"/>
          </p:cNvSpPr>
          <p:nvPr>
            <p:ph type="sldNum" sz="quarter" idx="5"/>
          </p:nvPr>
        </p:nvSpPr>
        <p:spPr/>
        <p:txBody>
          <a:bodyPr/>
          <a:lstStyle/>
          <a:p>
            <a:fld id="{F7C19E1B-9841-4947-956E-4E7489943B16}" type="slidenum">
              <a:rPr lang="en-US" smtClean="0"/>
              <a:t>26</a:t>
            </a:fld>
            <a:endParaRPr lang="en-US"/>
          </a:p>
        </p:txBody>
      </p:sp>
    </p:spTree>
    <p:extLst>
      <p:ext uri="{BB962C8B-B14F-4D97-AF65-F5344CB8AC3E}">
        <p14:creationId xmlns:p14="http://schemas.microsoft.com/office/powerpoint/2010/main" val="3000281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0853D-B36E-5DE9-4B7B-84985C8572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ABD8C6-5127-4BD3-426E-259F305ADC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0A0C1C-8157-D42A-E4CE-EB1A42ACB92C}"/>
              </a:ext>
            </a:extLst>
          </p:cNvPr>
          <p:cNvSpPr>
            <a:spLocks noGrp="1"/>
          </p:cNvSpPr>
          <p:nvPr>
            <p:ph type="body" idx="1"/>
          </p:nvPr>
        </p:nvSpPr>
        <p:spPr/>
        <p:txBody>
          <a:bodyPr/>
          <a:lstStyle/>
          <a:p>
            <a:r>
              <a:rPr lang="en-US"/>
              <a:t>Prepare and display your </a:t>
            </a:r>
            <a:r>
              <a:rPr lang="en-US" b="1" err="1"/>
              <a:t>Noticings</a:t>
            </a:r>
            <a:r>
              <a:rPr lang="en-US" b="1"/>
              <a:t> and Wonderings Chart </a:t>
            </a:r>
            <a:r>
              <a:rPr lang="en-US"/>
              <a:t>for this lesson. Add student observations and/or questions to the chart as the lesson proceeds in reference to the phenomenon studied.</a:t>
            </a:r>
          </a:p>
        </p:txBody>
      </p:sp>
      <p:sp>
        <p:nvSpPr>
          <p:cNvPr id="4" name="Slide Number Placeholder 3">
            <a:extLst>
              <a:ext uri="{FF2B5EF4-FFF2-40B4-BE49-F238E27FC236}">
                <a16:creationId xmlns:a16="http://schemas.microsoft.com/office/drawing/2014/main" id="{BB934D3B-D08A-C685-455A-740C2D66E5CC}"/>
              </a:ext>
            </a:extLst>
          </p:cNvPr>
          <p:cNvSpPr>
            <a:spLocks noGrp="1"/>
          </p:cNvSpPr>
          <p:nvPr>
            <p:ph type="sldNum" sz="quarter" idx="5"/>
          </p:nvPr>
        </p:nvSpPr>
        <p:spPr/>
        <p:txBody>
          <a:bodyPr/>
          <a:lstStyle/>
          <a:p>
            <a:fld id="{F7C19E1B-9841-4947-956E-4E7489943B16}" type="slidenum">
              <a:rPr lang="en-US" smtClean="0"/>
              <a:t>3</a:t>
            </a:fld>
            <a:endParaRPr lang="en-US"/>
          </a:p>
        </p:txBody>
      </p:sp>
    </p:spTree>
    <p:extLst>
      <p:ext uri="{BB962C8B-B14F-4D97-AF65-F5344CB8AC3E}">
        <p14:creationId xmlns:p14="http://schemas.microsoft.com/office/powerpoint/2010/main" val="2760524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27D0C-85B2-E6F0-661E-A33F33D80A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D35542-9BC1-4A80-F8CE-F9D34AA186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F71B1C-4AD5-A58E-3D53-DBBBA627394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ED7F257-8A20-D8F6-0E06-B98D6AA67D17}"/>
              </a:ext>
            </a:extLst>
          </p:cNvPr>
          <p:cNvSpPr>
            <a:spLocks noGrp="1"/>
          </p:cNvSpPr>
          <p:nvPr>
            <p:ph type="sldNum" sz="quarter" idx="5"/>
          </p:nvPr>
        </p:nvSpPr>
        <p:spPr/>
        <p:txBody>
          <a:bodyPr/>
          <a:lstStyle/>
          <a:p>
            <a:fld id="{4E9D6021-10C0-4E63-A2C5-AE2B1FE75D53}" type="slidenum">
              <a:rPr lang="en-US" smtClean="0"/>
              <a:t>4</a:t>
            </a:fld>
            <a:endParaRPr lang="en-US"/>
          </a:p>
        </p:txBody>
      </p:sp>
    </p:spTree>
    <p:extLst>
      <p:ext uri="{BB962C8B-B14F-4D97-AF65-F5344CB8AC3E}">
        <p14:creationId xmlns:p14="http://schemas.microsoft.com/office/powerpoint/2010/main" val="686083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4FED7-3C9C-AA33-3048-A4DC2A6E0C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9D89E4-BF60-0DD0-9750-AE209F65A5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25B2B4-68D0-A30F-3FCC-73D0BB583FB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32CB5AF-E791-EC89-629A-0979C35BC793}"/>
              </a:ext>
            </a:extLst>
          </p:cNvPr>
          <p:cNvSpPr>
            <a:spLocks noGrp="1"/>
          </p:cNvSpPr>
          <p:nvPr>
            <p:ph type="sldNum" sz="quarter" idx="5"/>
          </p:nvPr>
        </p:nvSpPr>
        <p:spPr/>
        <p:txBody>
          <a:bodyPr/>
          <a:lstStyle/>
          <a:p>
            <a:fld id="{F7C19E1B-9841-4947-956E-4E7489943B16}" type="slidenum">
              <a:rPr lang="en-US" smtClean="0"/>
              <a:t>5</a:t>
            </a:fld>
            <a:endParaRPr lang="en-US"/>
          </a:p>
        </p:txBody>
      </p:sp>
    </p:spTree>
    <p:extLst>
      <p:ext uri="{BB962C8B-B14F-4D97-AF65-F5344CB8AC3E}">
        <p14:creationId xmlns:p14="http://schemas.microsoft.com/office/powerpoint/2010/main" val="1765180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2F389-9A12-17F0-E15B-F7BE2D26F3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F2C639-29F7-AA38-B893-8F322AAF43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6EF6C1-8B76-C18A-DC4C-954A89FBCD98}"/>
              </a:ext>
            </a:extLst>
          </p:cNvPr>
          <p:cNvSpPr>
            <a:spLocks noGrp="1"/>
          </p:cNvSpPr>
          <p:nvPr>
            <p:ph type="body" idx="1"/>
          </p:nvPr>
        </p:nvSpPr>
        <p:spPr/>
        <p:txBody>
          <a:bodyPr/>
          <a:lstStyle/>
          <a:p>
            <a:r>
              <a:rPr lang="en-US"/>
              <a:t>Read through the Over and under the Pond book again asking students to focus on the plants.</a:t>
            </a:r>
          </a:p>
        </p:txBody>
      </p:sp>
      <p:sp>
        <p:nvSpPr>
          <p:cNvPr id="4" name="Slide Number Placeholder 3">
            <a:extLst>
              <a:ext uri="{FF2B5EF4-FFF2-40B4-BE49-F238E27FC236}">
                <a16:creationId xmlns:a16="http://schemas.microsoft.com/office/drawing/2014/main" id="{4A1A7E7D-FAEE-EB75-6EA6-9DFB42BAAC89}"/>
              </a:ext>
            </a:extLst>
          </p:cNvPr>
          <p:cNvSpPr>
            <a:spLocks noGrp="1"/>
          </p:cNvSpPr>
          <p:nvPr>
            <p:ph type="sldNum" sz="quarter" idx="5"/>
          </p:nvPr>
        </p:nvSpPr>
        <p:spPr/>
        <p:txBody>
          <a:bodyPr/>
          <a:lstStyle/>
          <a:p>
            <a:fld id="{4E9D6021-10C0-4E63-A2C5-AE2B1FE75D53}" type="slidenum">
              <a:rPr lang="en-US" smtClean="0"/>
              <a:t>6</a:t>
            </a:fld>
            <a:endParaRPr lang="en-US"/>
          </a:p>
        </p:txBody>
      </p:sp>
    </p:spTree>
    <p:extLst>
      <p:ext uri="{BB962C8B-B14F-4D97-AF65-F5344CB8AC3E}">
        <p14:creationId xmlns:p14="http://schemas.microsoft.com/office/powerpoint/2010/main" val="1200669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EFF70-C90B-180F-FC55-58648C773E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D75DF8-71D9-F40C-C0B5-7295F267D7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ABBDF7-6DCD-002C-8BCF-01FF5929EE0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C71BB6D-34E7-C82D-B956-941F01BB71E0}"/>
              </a:ext>
            </a:extLst>
          </p:cNvPr>
          <p:cNvSpPr>
            <a:spLocks noGrp="1"/>
          </p:cNvSpPr>
          <p:nvPr>
            <p:ph type="sldNum" sz="quarter" idx="5"/>
          </p:nvPr>
        </p:nvSpPr>
        <p:spPr/>
        <p:txBody>
          <a:bodyPr/>
          <a:lstStyle/>
          <a:p>
            <a:fld id="{F7C19E1B-9841-4947-956E-4E7489943B16}" type="slidenum">
              <a:rPr lang="en-US" smtClean="0"/>
              <a:t>7</a:t>
            </a:fld>
            <a:endParaRPr lang="en-US"/>
          </a:p>
        </p:txBody>
      </p:sp>
    </p:spTree>
    <p:extLst>
      <p:ext uri="{BB962C8B-B14F-4D97-AF65-F5344CB8AC3E}">
        <p14:creationId xmlns:p14="http://schemas.microsoft.com/office/powerpoint/2010/main" val="3477923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C7E67-74AB-4861-3186-CEC5C5893F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0D0C92-7BBA-5938-5ADC-4B1B8F31FD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AE6D98-50D8-5229-38FB-244041D4867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AE8242F-EEA0-5745-5744-286076CB8B8A}"/>
              </a:ext>
            </a:extLst>
          </p:cNvPr>
          <p:cNvSpPr>
            <a:spLocks noGrp="1"/>
          </p:cNvSpPr>
          <p:nvPr>
            <p:ph type="sldNum" sz="quarter" idx="5"/>
          </p:nvPr>
        </p:nvSpPr>
        <p:spPr/>
        <p:txBody>
          <a:bodyPr/>
          <a:lstStyle/>
          <a:p>
            <a:fld id="{F7C19E1B-9841-4947-956E-4E7489943B16}" type="slidenum">
              <a:rPr lang="en-US" smtClean="0"/>
              <a:t>8</a:t>
            </a:fld>
            <a:endParaRPr lang="en-US"/>
          </a:p>
        </p:txBody>
      </p:sp>
    </p:spTree>
    <p:extLst>
      <p:ext uri="{BB962C8B-B14F-4D97-AF65-F5344CB8AC3E}">
        <p14:creationId xmlns:p14="http://schemas.microsoft.com/office/powerpoint/2010/main" val="2754942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A67DB-E73C-7563-7063-2F733EE26D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1BF37E-D56C-D72F-F022-04CABA27D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853AD6-78C3-0394-3007-68FB4899182A}"/>
              </a:ext>
            </a:extLst>
          </p:cNvPr>
          <p:cNvSpPr>
            <a:spLocks noGrp="1"/>
          </p:cNvSpPr>
          <p:nvPr>
            <p:ph type="body" idx="1"/>
          </p:nvPr>
        </p:nvSpPr>
        <p:spPr/>
        <p:txBody>
          <a:bodyPr/>
          <a:lstStyle/>
          <a:p>
            <a:r>
              <a:rPr lang="en-US"/>
              <a:t>Read aloud from the student guide </a:t>
            </a:r>
            <a:r>
              <a:rPr lang="en-US" b="1"/>
              <a:t>Read Together Every Tree Has a Place </a:t>
            </a:r>
            <a:r>
              <a:rPr lang="en-US"/>
              <a:t>on Page 101.</a:t>
            </a:r>
          </a:p>
        </p:txBody>
      </p:sp>
      <p:sp>
        <p:nvSpPr>
          <p:cNvPr id="4" name="Slide Number Placeholder 3">
            <a:extLst>
              <a:ext uri="{FF2B5EF4-FFF2-40B4-BE49-F238E27FC236}">
                <a16:creationId xmlns:a16="http://schemas.microsoft.com/office/drawing/2014/main" id="{23D6FAAC-D49D-194A-9680-A99965C3FF9E}"/>
              </a:ext>
            </a:extLst>
          </p:cNvPr>
          <p:cNvSpPr>
            <a:spLocks noGrp="1"/>
          </p:cNvSpPr>
          <p:nvPr>
            <p:ph type="sldNum" sz="quarter" idx="5"/>
          </p:nvPr>
        </p:nvSpPr>
        <p:spPr/>
        <p:txBody>
          <a:bodyPr/>
          <a:lstStyle/>
          <a:p>
            <a:fld id="{F7C19E1B-9841-4947-956E-4E7489943B16}" type="slidenum">
              <a:rPr lang="en-US" smtClean="0"/>
              <a:t>9</a:t>
            </a:fld>
            <a:endParaRPr lang="en-US"/>
          </a:p>
        </p:txBody>
      </p:sp>
    </p:spTree>
    <p:extLst>
      <p:ext uri="{BB962C8B-B14F-4D97-AF65-F5344CB8AC3E}">
        <p14:creationId xmlns:p14="http://schemas.microsoft.com/office/powerpoint/2010/main" val="375643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3851B-3E09-68EB-BD36-704FEEEE48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FB986A-73D3-6A79-389C-1B381F4AEE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674806-8750-254A-F6FC-5B45B8900D0F}"/>
              </a:ext>
            </a:extLst>
          </p:cNvPr>
          <p:cNvSpPr>
            <a:spLocks noGrp="1"/>
          </p:cNvSpPr>
          <p:nvPr>
            <p:ph type="dt" sz="half" idx="10"/>
          </p:nvPr>
        </p:nvSpPr>
        <p:spPr/>
        <p:txBody>
          <a:bodyPr/>
          <a:lstStyle/>
          <a:p>
            <a:fld id="{58787C86-7315-401C-BCBF-655254E94075}" type="datetimeFigureOut">
              <a:rPr lang="en-US" smtClean="0"/>
              <a:t>7/21/2025</a:t>
            </a:fld>
            <a:endParaRPr lang="en-US"/>
          </a:p>
        </p:txBody>
      </p:sp>
      <p:sp>
        <p:nvSpPr>
          <p:cNvPr id="5" name="Footer Placeholder 4">
            <a:extLst>
              <a:ext uri="{FF2B5EF4-FFF2-40B4-BE49-F238E27FC236}">
                <a16:creationId xmlns:a16="http://schemas.microsoft.com/office/drawing/2014/main" id="{4CD81299-4EAC-0B91-4447-A0A7CEC9D4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364E38-4E44-F8C1-7211-463CBA431E9B}"/>
              </a:ext>
            </a:extLst>
          </p:cNvPr>
          <p:cNvSpPr>
            <a:spLocks noGrp="1"/>
          </p:cNvSpPr>
          <p:nvPr>
            <p:ph type="sldNum" sz="quarter" idx="12"/>
          </p:nvPr>
        </p:nvSpPr>
        <p:spPr/>
        <p:txBody>
          <a:bodyPr/>
          <a:lstStyle/>
          <a:p>
            <a:fld id="{39DBB107-5E74-4BBA-A9C4-01202F2D33B0}" type="slidenum">
              <a:rPr lang="en-US" smtClean="0"/>
              <a:t>‹#›</a:t>
            </a:fld>
            <a:endParaRPr lang="en-US"/>
          </a:p>
        </p:txBody>
      </p:sp>
    </p:spTree>
    <p:extLst>
      <p:ext uri="{BB962C8B-B14F-4D97-AF65-F5344CB8AC3E}">
        <p14:creationId xmlns:p14="http://schemas.microsoft.com/office/powerpoint/2010/main" val="2552570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883CB-243F-FF9F-27D3-BAA53910A1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A40DFB-8BE0-497B-FD57-05D011DC17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DA530A-C36C-D298-1147-C2CEC5B681CA}"/>
              </a:ext>
            </a:extLst>
          </p:cNvPr>
          <p:cNvSpPr>
            <a:spLocks noGrp="1"/>
          </p:cNvSpPr>
          <p:nvPr>
            <p:ph type="dt" sz="half" idx="10"/>
          </p:nvPr>
        </p:nvSpPr>
        <p:spPr/>
        <p:txBody>
          <a:bodyPr/>
          <a:lstStyle/>
          <a:p>
            <a:fld id="{58787C86-7315-401C-BCBF-655254E94075}" type="datetimeFigureOut">
              <a:rPr lang="en-US" smtClean="0"/>
              <a:t>7/21/2025</a:t>
            </a:fld>
            <a:endParaRPr lang="en-US"/>
          </a:p>
        </p:txBody>
      </p:sp>
      <p:sp>
        <p:nvSpPr>
          <p:cNvPr id="5" name="Footer Placeholder 4">
            <a:extLst>
              <a:ext uri="{FF2B5EF4-FFF2-40B4-BE49-F238E27FC236}">
                <a16:creationId xmlns:a16="http://schemas.microsoft.com/office/drawing/2014/main" id="{CD42E1FB-7446-D5ED-23E1-E6E5C4BEFF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260117-33FA-8B97-A5E7-20A06B0903CE}"/>
              </a:ext>
            </a:extLst>
          </p:cNvPr>
          <p:cNvSpPr>
            <a:spLocks noGrp="1"/>
          </p:cNvSpPr>
          <p:nvPr>
            <p:ph type="sldNum" sz="quarter" idx="12"/>
          </p:nvPr>
        </p:nvSpPr>
        <p:spPr/>
        <p:txBody>
          <a:bodyPr/>
          <a:lstStyle/>
          <a:p>
            <a:fld id="{39DBB107-5E74-4BBA-A9C4-01202F2D33B0}" type="slidenum">
              <a:rPr lang="en-US" smtClean="0"/>
              <a:t>‹#›</a:t>
            </a:fld>
            <a:endParaRPr lang="en-US"/>
          </a:p>
        </p:txBody>
      </p:sp>
    </p:spTree>
    <p:extLst>
      <p:ext uri="{BB962C8B-B14F-4D97-AF65-F5344CB8AC3E}">
        <p14:creationId xmlns:p14="http://schemas.microsoft.com/office/powerpoint/2010/main" val="798419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6C9D85-6B97-F697-2460-F700ED6957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9EBACD-BB46-3402-6061-C807093BE1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19631F-55D6-5491-41F4-4B8616B6CA1E}"/>
              </a:ext>
            </a:extLst>
          </p:cNvPr>
          <p:cNvSpPr>
            <a:spLocks noGrp="1"/>
          </p:cNvSpPr>
          <p:nvPr>
            <p:ph type="dt" sz="half" idx="10"/>
          </p:nvPr>
        </p:nvSpPr>
        <p:spPr/>
        <p:txBody>
          <a:bodyPr/>
          <a:lstStyle/>
          <a:p>
            <a:fld id="{58787C86-7315-401C-BCBF-655254E94075}" type="datetimeFigureOut">
              <a:rPr lang="en-US" smtClean="0"/>
              <a:t>7/21/2025</a:t>
            </a:fld>
            <a:endParaRPr lang="en-US"/>
          </a:p>
        </p:txBody>
      </p:sp>
      <p:sp>
        <p:nvSpPr>
          <p:cNvPr id="5" name="Footer Placeholder 4">
            <a:extLst>
              <a:ext uri="{FF2B5EF4-FFF2-40B4-BE49-F238E27FC236}">
                <a16:creationId xmlns:a16="http://schemas.microsoft.com/office/drawing/2014/main" id="{DBD738EC-F0AA-8220-0EDF-A61BA52F41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ACB14-AAFA-2A69-8989-528802A24115}"/>
              </a:ext>
            </a:extLst>
          </p:cNvPr>
          <p:cNvSpPr>
            <a:spLocks noGrp="1"/>
          </p:cNvSpPr>
          <p:nvPr>
            <p:ph type="sldNum" sz="quarter" idx="12"/>
          </p:nvPr>
        </p:nvSpPr>
        <p:spPr/>
        <p:txBody>
          <a:bodyPr/>
          <a:lstStyle/>
          <a:p>
            <a:fld id="{39DBB107-5E74-4BBA-A9C4-01202F2D33B0}" type="slidenum">
              <a:rPr lang="en-US" smtClean="0"/>
              <a:t>‹#›</a:t>
            </a:fld>
            <a:endParaRPr lang="en-US"/>
          </a:p>
        </p:txBody>
      </p:sp>
    </p:spTree>
    <p:extLst>
      <p:ext uri="{BB962C8B-B14F-4D97-AF65-F5344CB8AC3E}">
        <p14:creationId xmlns:p14="http://schemas.microsoft.com/office/powerpoint/2010/main" val="2044880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CA464-83FD-9486-E990-D495D6B8F0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731BBD-DAB4-1C64-68BE-5F663A3699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609A3D-B49E-9788-7266-2C093D277DF0}"/>
              </a:ext>
            </a:extLst>
          </p:cNvPr>
          <p:cNvSpPr>
            <a:spLocks noGrp="1"/>
          </p:cNvSpPr>
          <p:nvPr>
            <p:ph type="dt" sz="half" idx="10"/>
          </p:nvPr>
        </p:nvSpPr>
        <p:spPr/>
        <p:txBody>
          <a:bodyPr/>
          <a:lstStyle/>
          <a:p>
            <a:fld id="{58787C86-7315-401C-BCBF-655254E94075}" type="datetimeFigureOut">
              <a:rPr lang="en-US" smtClean="0"/>
              <a:t>7/21/2025</a:t>
            </a:fld>
            <a:endParaRPr lang="en-US"/>
          </a:p>
        </p:txBody>
      </p:sp>
      <p:sp>
        <p:nvSpPr>
          <p:cNvPr id="5" name="Footer Placeholder 4">
            <a:extLst>
              <a:ext uri="{FF2B5EF4-FFF2-40B4-BE49-F238E27FC236}">
                <a16:creationId xmlns:a16="http://schemas.microsoft.com/office/drawing/2014/main" id="{B077F865-25F4-813E-FC3D-2AA29C66E4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6D5695-E2F5-C7C5-94E1-761E522E1CE3}"/>
              </a:ext>
            </a:extLst>
          </p:cNvPr>
          <p:cNvSpPr>
            <a:spLocks noGrp="1"/>
          </p:cNvSpPr>
          <p:nvPr>
            <p:ph type="sldNum" sz="quarter" idx="12"/>
          </p:nvPr>
        </p:nvSpPr>
        <p:spPr/>
        <p:txBody>
          <a:bodyPr/>
          <a:lstStyle/>
          <a:p>
            <a:fld id="{39DBB107-5E74-4BBA-A9C4-01202F2D33B0}" type="slidenum">
              <a:rPr lang="en-US" smtClean="0"/>
              <a:t>‹#›</a:t>
            </a:fld>
            <a:endParaRPr lang="en-US"/>
          </a:p>
        </p:txBody>
      </p:sp>
    </p:spTree>
    <p:extLst>
      <p:ext uri="{BB962C8B-B14F-4D97-AF65-F5344CB8AC3E}">
        <p14:creationId xmlns:p14="http://schemas.microsoft.com/office/powerpoint/2010/main" val="64701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9934E-4593-A17A-6079-2E86094504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F3B7F8-6E08-3050-9798-5CCBEB41C82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CA6A37-2D44-F3D4-EA35-D51BB23548B0}"/>
              </a:ext>
            </a:extLst>
          </p:cNvPr>
          <p:cNvSpPr>
            <a:spLocks noGrp="1"/>
          </p:cNvSpPr>
          <p:nvPr>
            <p:ph type="dt" sz="half" idx="10"/>
          </p:nvPr>
        </p:nvSpPr>
        <p:spPr/>
        <p:txBody>
          <a:bodyPr/>
          <a:lstStyle/>
          <a:p>
            <a:fld id="{58787C86-7315-401C-BCBF-655254E94075}" type="datetimeFigureOut">
              <a:rPr lang="en-US" smtClean="0"/>
              <a:t>7/21/2025</a:t>
            </a:fld>
            <a:endParaRPr lang="en-US"/>
          </a:p>
        </p:txBody>
      </p:sp>
      <p:sp>
        <p:nvSpPr>
          <p:cNvPr id="5" name="Footer Placeholder 4">
            <a:extLst>
              <a:ext uri="{FF2B5EF4-FFF2-40B4-BE49-F238E27FC236}">
                <a16:creationId xmlns:a16="http://schemas.microsoft.com/office/drawing/2014/main" id="{2918108F-388F-A018-B0AD-04C9052675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46315F-1CF0-1E3B-5A75-E3184F6D8D5F}"/>
              </a:ext>
            </a:extLst>
          </p:cNvPr>
          <p:cNvSpPr>
            <a:spLocks noGrp="1"/>
          </p:cNvSpPr>
          <p:nvPr>
            <p:ph type="sldNum" sz="quarter" idx="12"/>
          </p:nvPr>
        </p:nvSpPr>
        <p:spPr/>
        <p:txBody>
          <a:bodyPr/>
          <a:lstStyle/>
          <a:p>
            <a:fld id="{39DBB107-5E74-4BBA-A9C4-01202F2D33B0}" type="slidenum">
              <a:rPr lang="en-US" smtClean="0"/>
              <a:t>‹#›</a:t>
            </a:fld>
            <a:endParaRPr lang="en-US"/>
          </a:p>
        </p:txBody>
      </p:sp>
    </p:spTree>
    <p:extLst>
      <p:ext uri="{BB962C8B-B14F-4D97-AF65-F5344CB8AC3E}">
        <p14:creationId xmlns:p14="http://schemas.microsoft.com/office/powerpoint/2010/main" val="104294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DDBBB-13BB-47C8-16F8-91F3FD9AB3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4923C7-5008-62A3-D9DB-583FE9755B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4698CC-854C-63D1-07FE-62BB433D8F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EB273A-9FE1-F829-D048-BC181C39E963}"/>
              </a:ext>
            </a:extLst>
          </p:cNvPr>
          <p:cNvSpPr>
            <a:spLocks noGrp="1"/>
          </p:cNvSpPr>
          <p:nvPr>
            <p:ph type="dt" sz="half" idx="10"/>
          </p:nvPr>
        </p:nvSpPr>
        <p:spPr/>
        <p:txBody>
          <a:bodyPr/>
          <a:lstStyle/>
          <a:p>
            <a:fld id="{58787C86-7315-401C-BCBF-655254E94075}" type="datetimeFigureOut">
              <a:rPr lang="en-US" smtClean="0"/>
              <a:t>7/21/2025</a:t>
            </a:fld>
            <a:endParaRPr lang="en-US"/>
          </a:p>
        </p:txBody>
      </p:sp>
      <p:sp>
        <p:nvSpPr>
          <p:cNvPr id="6" name="Footer Placeholder 5">
            <a:extLst>
              <a:ext uri="{FF2B5EF4-FFF2-40B4-BE49-F238E27FC236}">
                <a16:creationId xmlns:a16="http://schemas.microsoft.com/office/drawing/2014/main" id="{DAC1C162-A6FF-BC63-AD75-C26C03540F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CB14AA-543B-98CD-DD2B-7EE9F6C9A9A7}"/>
              </a:ext>
            </a:extLst>
          </p:cNvPr>
          <p:cNvSpPr>
            <a:spLocks noGrp="1"/>
          </p:cNvSpPr>
          <p:nvPr>
            <p:ph type="sldNum" sz="quarter" idx="12"/>
          </p:nvPr>
        </p:nvSpPr>
        <p:spPr/>
        <p:txBody>
          <a:bodyPr/>
          <a:lstStyle/>
          <a:p>
            <a:fld id="{39DBB107-5E74-4BBA-A9C4-01202F2D33B0}" type="slidenum">
              <a:rPr lang="en-US" smtClean="0"/>
              <a:t>‹#›</a:t>
            </a:fld>
            <a:endParaRPr lang="en-US"/>
          </a:p>
        </p:txBody>
      </p:sp>
    </p:spTree>
    <p:extLst>
      <p:ext uri="{BB962C8B-B14F-4D97-AF65-F5344CB8AC3E}">
        <p14:creationId xmlns:p14="http://schemas.microsoft.com/office/powerpoint/2010/main" val="2632897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9CAF2-1D7E-8389-8499-3D1A8B3E6E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6FB904-6951-0545-06D4-919ACE1A1B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F54519-EDA0-4AAD-A7A8-EC889BB203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8BFF6A-DE16-F154-4D18-93D04EE456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05A52D-BEFD-A22E-F38A-781B699DBD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DE4C8A-7450-85FE-F10B-05DAFF156F93}"/>
              </a:ext>
            </a:extLst>
          </p:cNvPr>
          <p:cNvSpPr>
            <a:spLocks noGrp="1"/>
          </p:cNvSpPr>
          <p:nvPr>
            <p:ph type="dt" sz="half" idx="10"/>
          </p:nvPr>
        </p:nvSpPr>
        <p:spPr/>
        <p:txBody>
          <a:bodyPr/>
          <a:lstStyle/>
          <a:p>
            <a:fld id="{58787C86-7315-401C-BCBF-655254E94075}" type="datetimeFigureOut">
              <a:rPr lang="en-US" smtClean="0"/>
              <a:t>7/21/2025</a:t>
            </a:fld>
            <a:endParaRPr lang="en-US"/>
          </a:p>
        </p:txBody>
      </p:sp>
      <p:sp>
        <p:nvSpPr>
          <p:cNvPr id="8" name="Footer Placeholder 7">
            <a:extLst>
              <a:ext uri="{FF2B5EF4-FFF2-40B4-BE49-F238E27FC236}">
                <a16:creationId xmlns:a16="http://schemas.microsoft.com/office/drawing/2014/main" id="{1394DDFF-DE96-2A20-ED49-3A718D40D9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FDA9C2-EE49-48BE-FB24-0A90CA61161F}"/>
              </a:ext>
            </a:extLst>
          </p:cNvPr>
          <p:cNvSpPr>
            <a:spLocks noGrp="1"/>
          </p:cNvSpPr>
          <p:nvPr>
            <p:ph type="sldNum" sz="quarter" idx="12"/>
          </p:nvPr>
        </p:nvSpPr>
        <p:spPr/>
        <p:txBody>
          <a:bodyPr/>
          <a:lstStyle/>
          <a:p>
            <a:fld id="{39DBB107-5E74-4BBA-A9C4-01202F2D33B0}" type="slidenum">
              <a:rPr lang="en-US" smtClean="0"/>
              <a:t>‹#›</a:t>
            </a:fld>
            <a:endParaRPr lang="en-US"/>
          </a:p>
        </p:txBody>
      </p:sp>
    </p:spTree>
    <p:extLst>
      <p:ext uri="{BB962C8B-B14F-4D97-AF65-F5344CB8AC3E}">
        <p14:creationId xmlns:p14="http://schemas.microsoft.com/office/powerpoint/2010/main" val="3320096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577EB-0C17-5B52-5EDB-C01327494E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305935-357F-DC82-C37D-351D3AA27EFA}"/>
              </a:ext>
            </a:extLst>
          </p:cNvPr>
          <p:cNvSpPr>
            <a:spLocks noGrp="1"/>
          </p:cNvSpPr>
          <p:nvPr>
            <p:ph type="dt" sz="half" idx="10"/>
          </p:nvPr>
        </p:nvSpPr>
        <p:spPr/>
        <p:txBody>
          <a:bodyPr/>
          <a:lstStyle/>
          <a:p>
            <a:fld id="{58787C86-7315-401C-BCBF-655254E94075}" type="datetimeFigureOut">
              <a:rPr lang="en-US" smtClean="0"/>
              <a:t>7/21/2025</a:t>
            </a:fld>
            <a:endParaRPr lang="en-US"/>
          </a:p>
        </p:txBody>
      </p:sp>
      <p:sp>
        <p:nvSpPr>
          <p:cNvPr id="4" name="Footer Placeholder 3">
            <a:extLst>
              <a:ext uri="{FF2B5EF4-FFF2-40B4-BE49-F238E27FC236}">
                <a16:creationId xmlns:a16="http://schemas.microsoft.com/office/drawing/2014/main" id="{E7CD2260-3FC3-7A3A-C724-065F8629A1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A92682-F3D1-D59F-076C-F573B8772180}"/>
              </a:ext>
            </a:extLst>
          </p:cNvPr>
          <p:cNvSpPr>
            <a:spLocks noGrp="1"/>
          </p:cNvSpPr>
          <p:nvPr>
            <p:ph type="sldNum" sz="quarter" idx="12"/>
          </p:nvPr>
        </p:nvSpPr>
        <p:spPr/>
        <p:txBody>
          <a:bodyPr/>
          <a:lstStyle/>
          <a:p>
            <a:fld id="{39DBB107-5E74-4BBA-A9C4-01202F2D33B0}" type="slidenum">
              <a:rPr lang="en-US" smtClean="0"/>
              <a:t>‹#›</a:t>
            </a:fld>
            <a:endParaRPr lang="en-US"/>
          </a:p>
        </p:txBody>
      </p:sp>
    </p:spTree>
    <p:extLst>
      <p:ext uri="{BB962C8B-B14F-4D97-AF65-F5344CB8AC3E}">
        <p14:creationId xmlns:p14="http://schemas.microsoft.com/office/powerpoint/2010/main" val="1101808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D39051-FA6E-3369-484F-AA0C462C32B4}"/>
              </a:ext>
            </a:extLst>
          </p:cNvPr>
          <p:cNvSpPr>
            <a:spLocks noGrp="1"/>
          </p:cNvSpPr>
          <p:nvPr>
            <p:ph type="dt" sz="half" idx="10"/>
          </p:nvPr>
        </p:nvSpPr>
        <p:spPr/>
        <p:txBody>
          <a:bodyPr/>
          <a:lstStyle/>
          <a:p>
            <a:fld id="{58787C86-7315-401C-BCBF-655254E94075}" type="datetimeFigureOut">
              <a:rPr lang="en-US" smtClean="0"/>
              <a:t>7/21/2025</a:t>
            </a:fld>
            <a:endParaRPr lang="en-US"/>
          </a:p>
        </p:txBody>
      </p:sp>
      <p:sp>
        <p:nvSpPr>
          <p:cNvPr id="3" name="Footer Placeholder 2">
            <a:extLst>
              <a:ext uri="{FF2B5EF4-FFF2-40B4-BE49-F238E27FC236}">
                <a16:creationId xmlns:a16="http://schemas.microsoft.com/office/drawing/2014/main" id="{EF81BAF6-516A-11DA-1455-F5928CE3C8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6068E7-EF87-52E1-E262-1C4CA9132FA5}"/>
              </a:ext>
            </a:extLst>
          </p:cNvPr>
          <p:cNvSpPr>
            <a:spLocks noGrp="1"/>
          </p:cNvSpPr>
          <p:nvPr>
            <p:ph type="sldNum" sz="quarter" idx="12"/>
          </p:nvPr>
        </p:nvSpPr>
        <p:spPr/>
        <p:txBody>
          <a:bodyPr/>
          <a:lstStyle/>
          <a:p>
            <a:fld id="{39DBB107-5E74-4BBA-A9C4-01202F2D33B0}" type="slidenum">
              <a:rPr lang="en-US" smtClean="0"/>
              <a:t>‹#›</a:t>
            </a:fld>
            <a:endParaRPr lang="en-US"/>
          </a:p>
        </p:txBody>
      </p:sp>
    </p:spTree>
    <p:extLst>
      <p:ext uri="{BB962C8B-B14F-4D97-AF65-F5344CB8AC3E}">
        <p14:creationId xmlns:p14="http://schemas.microsoft.com/office/powerpoint/2010/main" val="1831199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67904-5808-BEF3-573E-2BCE301687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F23103-B717-0B21-0A90-D436155923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E6166A-F987-A33E-87DD-5EA3AC5B55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E7F9D1-0CEF-E45F-0119-39795097BB0F}"/>
              </a:ext>
            </a:extLst>
          </p:cNvPr>
          <p:cNvSpPr>
            <a:spLocks noGrp="1"/>
          </p:cNvSpPr>
          <p:nvPr>
            <p:ph type="dt" sz="half" idx="10"/>
          </p:nvPr>
        </p:nvSpPr>
        <p:spPr/>
        <p:txBody>
          <a:bodyPr/>
          <a:lstStyle/>
          <a:p>
            <a:fld id="{58787C86-7315-401C-BCBF-655254E94075}" type="datetimeFigureOut">
              <a:rPr lang="en-US" smtClean="0"/>
              <a:t>7/21/2025</a:t>
            </a:fld>
            <a:endParaRPr lang="en-US"/>
          </a:p>
        </p:txBody>
      </p:sp>
      <p:sp>
        <p:nvSpPr>
          <p:cNvPr id="6" name="Footer Placeholder 5">
            <a:extLst>
              <a:ext uri="{FF2B5EF4-FFF2-40B4-BE49-F238E27FC236}">
                <a16:creationId xmlns:a16="http://schemas.microsoft.com/office/drawing/2014/main" id="{F61F2875-1CD3-1CED-C6C5-0ADB431F3D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7A8BAC-CBD4-C94F-0D5E-1BC6FCDA5481}"/>
              </a:ext>
            </a:extLst>
          </p:cNvPr>
          <p:cNvSpPr>
            <a:spLocks noGrp="1"/>
          </p:cNvSpPr>
          <p:nvPr>
            <p:ph type="sldNum" sz="quarter" idx="12"/>
          </p:nvPr>
        </p:nvSpPr>
        <p:spPr/>
        <p:txBody>
          <a:bodyPr/>
          <a:lstStyle/>
          <a:p>
            <a:fld id="{39DBB107-5E74-4BBA-A9C4-01202F2D33B0}" type="slidenum">
              <a:rPr lang="en-US" smtClean="0"/>
              <a:t>‹#›</a:t>
            </a:fld>
            <a:endParaRPr lang="en-US"/>
          </a:p>
        </p:txBody>
      </p:sp>
    </p:spTree>
    <p:extLst>
      <p:ext uri="{BB962C8B-B14F-4D97-AF65-F5344CB8AC3E}">
        <p14:creationId xmlns:p14="http://schemas.microsoft.com/office/powerpoint/2010/main" val="1526837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7F2F7-6B17-AD2C-E921-C57E1A7F79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36CE90-767E-AA0C-5C85-E27C9EF10D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4F945D-483F-E9BB-F466-CA628041CF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E23E36-BA5D-C10B-938D-E733BC995339}"/>
              </a:ext>
            </a:extLst>
          </p:cNvPr>
          <p:cNvSpPr>
            <a:spLocks noGrp="1"/>
          </p:cNvSpPr>
          <p:nvPr>
            <p:ph type="dt" sz="half" idx="10"/>
          </p:nvPr>
        </p:nvSpPr>
        <p:spPr/>
        <p:txBody>
          <a:bodyPr/>
          <a:lstStyle/>
          <a:p>
            <a:fld id="{58787C86-7315-401C-BCBF-655254E94075}" type="datetimeFigureOut">
              <a:rPr lang="en-US" smtClean="0"/>
              <a:t>7/21/2025</a:t>
            </a:fld>
            <a:endParaRPr lang="en-US"/>
          </a:p>
        </p:txBody>
      </p:sp>
      <p:sp>
        <p:nvSpPr>
          <p:cNvPr id="6" name="Footer Placeholder 5">
            <a:extLst>
              <a:ext uri="{FF2B5EF4-FFF2-40B4-BE49-F238E27FC236}">
                <a16:creationId xmlns:a16="http://schemas.microsoft.com/office/drawing/2014/main" id="{A963331A-5323-9BED-1ED1-C37569DBEE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31473C-79CD-F121-FFCE-132AF1E5F8B5}"/>
              </a:ext>
            </a:extLst>
          </p:cNvPr>
          <p:cNvSpPr>
            <a:spLocks noGrp="1"/>
          </p:cNvSpPr>
          <p:nvPr>
            <p:ph type="sldNum" sz="quarter" idx="12"/>
          </p:nvPr>
        </p:nvSpPr>
        <p:spPr/>
        <p:txBody>
          <a:bodyPr/>
          <a:lstStyle/>
          <a:p>
            <a:fld id="{39DBB107-5E74-4BBA-A9C4-01202F2D33B0}" type="slidenum">
              <a:rPr lang="en-US" smtClean="0"/>
              <a:t>‹#›</a:t>
            </a:fld>
            <a:endParaRPr lang="en-US"/>
          </a:p>
        </p:txBody>
      </p:sp>
    </p:spTree>
    <p:extLst>
      <p:ext uri="{BB962C8B-B14F-4D97-AF65-F5344CB8AC3E}">
        <p14:creationId xmlns:p14="http://schemas.microsoft.com/office/powerpoint/2010/main" val="2238001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228083-1E1F-8004-E5C9-DFAF57D900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0B9939-2ACF-3EA5-BDB1-0C1EF1E132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0F8BA4-8CEC-F32D-D5F1-4704910277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8787C86-7315-401C-BCBF-655254E94075}" type="datetimeFigureOut">
              <a:rPr lang="en-US" smtClean="0"/>
              <a:t>7/21/2025</a:t>
            </a:fld>
            <a:endParaRPr lang="en-US"/>
          </a:p>
        </p:txBody>
      </p:sp>
      <p:sp>
        <p:nvSpPr>
          <p:cNvPr id="5" name="Footer Placeholder 4">
            <a:extLst>
              <a:ext uri="{FF2B5EF4-FFF2-40B4-BE49-F238E27FC236}">
                <a16:creationId xmlns:a16="http://schemas.microsoft.com/office/drawing/2014/main" id="{975E1D56-0D20-7FFA-EF40-EC9A73D495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FF6AE4B-1E7E-7DD0-84C1-B844D6B1B8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9DBB107-5E74-4BBA-A9C4-01202F2D33B0}" type="slidenum">
              <a:rPr lang="en-US" smtClean="0"/>
              <a:t>‹#›</a:t>
            </a:fld>
            <a:endParaRPr lang="en-US"/>
          </a:p>
        </p:txBody>
      </p:sp>
    </p:spTree>
    <p:extLst>
      <p:ext uri="{BB962C8B-B14F-4D97-AF65-F5344CB8AC3E}">
        <p14:creationId xmlns:p14="http://schemas.microsoft.com/office/powerpoint/2010/main" val="2102296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dgqf_YMu8S4"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dgqf_YMu8S4"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ear walking on the ground&#10;&#10;AI-generated content may be incorrect.">
            <a:extLst>
              <a:ext uri="{FF2B5EF4-FFF2-40B4-BE49-F238E27FC236}">
                <a16:creationId xmlns:a16="http://schemas.microsoft.com/office/drawing/2014/main" id="{FF368C7D-C5AF-D19F-3F69-C7024482AA2A}"/>
              </a:ext>
            </a:extLst>
          </p:cNvPr>
          <p:cNvPicPr>
            <a:picLocks noChangeAspect="1"/>
          </p:cNvPicPr>
          <p:nvPr/>
        </p:nvPicPr>
        <p:blipFill>
          <a:blip r:embed="rId3">
            <a:extLst>
              <a:ext uri="{28A0092B-C50C-407E-A947-70E740481C1C}">
                <a14:useLocalDpi xmlns:a14="http://schemas.microsoft.com/office/drawing/2010/main" val="0"/>
              </a:ext>
            </a:extLst>
          </a:blip>
          <a:srcRect l="17934" t="15672" r="-201" b="12841"/>
          <a:stretch/>
        </p:blipFill>
        <p:spPr>
          <a:xfrm>
            <a:off x="0" y="0"/>
            <a:ext cx="12229308" cy="7063118"/>
          </a:xfrm>
          <a:prstGeom prst="rect">
            <a:avLst/>
          </a:prstGeom>
        </p:spPr>
      </p:pic>
      <p:sp>
        <p:nvSpPr>
          <p:cNvPr id="7" name="Freeform: Shape 6">
            <a:extLst>
              <a:ext uri="{FF2B5EF4-FFF2-40B4-BE49-F238E27FC236}">
                <a16:creationId xmlns:a16="http://schemas.microsoft.com/office/drawing/2014/main" id="{FC17D903-3FAE-0388-4F47-883814A00F4C}"/>
              </a:ext>
            </a:extLst>
          </p:cNvPr>
          <p:cNvSpPr/>
          <p:nvPr/>
        </p:nvSpPr>
        <p:spPr>
          <a:xfrm>
            <a:off x="-12375" y="5055073"/>
            <a:ext cx="12247596" cy="2036280"/>
          </a:xfrm>
          <a:custGeom>
            <a:avLst/>
            <a:gdLst>
              <a:gd name="connsiteX0" fmla="*/ 0 w 12247596"/>
              <a:gd name="connsiteY0" fmla="*/ 91440 h 1828800"/>
              <a:gd name="connsiteX1" fmla="*/ 0 w 12247596"/>
              <a:gd name="connsiteY1" fmla="*/ 91440 h 1828800"/>
              <a:gd name="connsiteX2" fmla="*/ 82296 w 12247596"/>
              <a:gd name="connsiteY2" fmla="*/ 82296 h 1828800"/>
              <a:gd name="connsiteX3" fmla="*/ 109728 w 12247596"/>
              <a:gd name="connsiteY3" fmla="*/ 73152 h 1828800"/>
              <a:gd name="connsiteX4" fmla="*/ 201168 w 12247596"/>
              <a:gd name="connsiteY4" fmla="*/ 54864 h 1828800"/>
              <a:gd name="connsiteX5" fmla="*/ 274320 w 12247596"/>
              <a:gd name="connsiteY5" fmla="*/ 36576 h 1828800"/>
              <a:gd name="connsiteX6" fmla="*/ 539496 w 12247596"/>
              <a:gd name="connsiteY6" fmla="*/ 27432 h 1828800"/>
              <a:gd name="connsiteX7" fmla="*/ 603504 w 12247596"/>
              <a:gd name="connsiteY7" fmla="*/ 18288 h 1828800"/>
              <a:gd name="connsiteX8" fmla="*/ 685800 w 12247596"/>
              <a:gd name="connsiteY8" fmla="*/ 0 h 1828800"/>
              <a:gd name="connsiteX9" fmla="*/ 1700784 w 12247596"/>
              <a:gd name="connsiteY9" fmla="*/ 27432 h 1828800"/>
              <a:gd name="connsiteX10" fmla="*/ 1737360 w 12247596"/>
              <a:gd name="connsiteY10" fmla="*/ 36576 h 1828800"/>
              <a:gd name="connsiteX11" fmla="*/ 1874520 w 12247596"/>
              <a:gd name="connsiteY11" fmla="*/ 64008 h 1828800"/>
              <a:gd name="connsiteX12" fmla="*/ 2221992 w 12247596"/>
              <a:gd name="connsiteY12" fmla="*/ 73152 h 1828800"/>
              <a:gd name="connsiteX13" fmla="*/ 2432304 w 12247596"/>
              <a:gd name="connsiteY13" fmla="*/ 109728 h 1828800"/>
              <a:gd name="connsiteX14" fmla="*/ 2523744 w 12247596"/>
              <a:gd name="connsiteY14" fmla="*/ 173736 h 1828800"/>
              <a:gd name="connsiteX15" fmla="*/ 2532888 w 12247596"/>
              <a:gd name="connsiteY15" fmla="*/ 146304 h 1828800"/>
              <a:gd name="connsiteX16" fmla="*/ 2478024 w 12247596"/>
              <a:gd name="connsiteY16" fmla="*/ 128016 h 1828800"/>
              <a:gd name="connsiteX17" fmla="*/ 2779776 w 12247596"/>
              <a:gd name="connsiteY17" fmla="*/ 155448 h 1828800"/>
              <a:gd name="connsiteX18" fmla="*/ 2907792 w 12247596"/>
              <a:gd name="connsiteY18" fmla="*/ 192024 h 1828800"/>
              <a:gd name="connsiteX19" fmla="*/ 3008376 w 12247596"/>
              <a:gd name="connsiteY19" fmla="*/ 210312 h 1828800"/>
              <a:gd name="connsiteX20" fmla="*/ 3291840 w 12247596"/>
              <a:gd name="connsiteY20" fmla="*/ 246888 h 1828800"/>
              <a:gd name="connsiteX21" fmla="*/ 3611880 w 12247596"/>
              <a:gd name="connsiteY21" fmla="*/ 320040 h 1828800"/>
              <a:gd name="connsiteX22" fmla="*/ 3913632 w 12247596"/>
              <a:gd name="connsiteY22" fmla="*/ 374904 h 1828800"/>
              <a:gd name="connsiteX23" fmla="*/ 4050792 w 12247596"/>
              <a:gd name="connsiteY23" fmla="*/ 411480 h 1828800"/>
              <a:gd name="connsiteX24" fmla="*/ 4078224 w 12247596"/>
              <a:gd name="connsiteY24" fmla="*/ 420624 h 1828800"/>
              <a:gd name="connsiteX25" fmla="*/ 4261104 w 12247596"/>
              <a:gd name="connsiteY25" fmla="*/ 429768 h 1828800"/>
              <a:gd name="connsiteX26" fmla="*/ 4361688 w 12247596"/>
              <a:gd name="connsiteY26" fmla="*/ 438912 h 1828800"/>
              <a:gd name="connsiteX27" fmla="*/ 4471416 w 12247596"/>
              <a:gd name="connsiteY27" fmla="*/ 466344 h 1828800"/>
              <a:gd name="connsiteX28" fmla="*/ 4535424 w 12247596"/>
              <a:gd name="connsiteY28" fmla="*/ 475488 h 1828800"/>
              <a:gd name="connsiteX29" fmla="*/ 4700016 w 12247596"/>
              <a:gd name="connsiteY29" fmla="*/ 493776 h 1828800"/>
              <a:gd name="connsiteX30" fmla="*/ 4800600 w 12247596"/>
              <a:gd name="connsiteY30" fmla="*/ 512064 h 1828800"/>
              <a:gd name="connsiteX31" fmla="*/ 4937760 w 12247596"/>
              <a:gd name="connsiteY31" fmla="*/ 521208 h 1828800"/>
              <a:gd name="connsiteX32" fmla="*/ 5047488 w 12247596"/>
              <a:gd name="connsiteY32" fmla="*/ 539496 h 1828800"/>
              <a:gd name="connsiteX33" fmla="*/ 5093208 w 12247596"/>
              <a:gd name="connsiteY33" fmla="*/ 548640 h 1828800"/>
              <a:gd name="connsiteX34" fmla="*/ 5148072 w 12247596"/>
              <a:gd name="connsiteY34" fmla="*/ 566928 h 1828800"/>
              <a:gd name="connsiteX35" fmla="*/ 5193792 w 12247596"/>
              <a:gd name="connsiteY35" fmla="*/ 576072 h 1828800"/>
              <a:gd name="connsiteX36" fmla="*/ 5239512 w 12247596"/>
              <a:gd name="connsiteY36" fmla="*/ 594360 h 1828800"/>
              <a:gd name="connsiteX37" fmla="*/ 5486400 w 12247596"/>
              <a:gd name="connsiteY37" fmla="*/ 621792 h 1828800"/>
              <a:gd name="connsiteX38" fmla="*/ 5586984 w 12247596"/>
              <a:gd name="connsiteY38" fmla="*/ 640080 h 1828800"/>
              <a:gd name="connsiteX39" fmla="*/ 5779008 w 12247596"/>
              <a:gd name="connsiteY39" fmla="*/ 658368 h 1828800"/>
              <a:gd name="connsiteX40" fmla="*/ 5833872 w 12247596"/>
              <a:gd name="connsiteY40" fmla="*/ 667512 h 1828800"/>
              <a:gd name="connsiteX41" fmla="*/ 5897880 w 12247596"/>
              <a:gd name="connsiteY41" fmla="*/ 676656 h 1828800"/>
              <a:gd name="connsiteX42" fmla="*/ 6089904 w 12247596"/>
              <a:gd name="connsiteY42" fmla="*/ 713232 h 1828800"/>
              <a:gd name="connsiteX43" fmla="*/ 6236208 w 12247596"/>
              <a:gd name="connsiteY43" fmla="*/ 722376 h 1828800"/>
              <a:gd name="connsiteX44" fmla="*/ 6327648 w 12247596"/>
              <a:gd name="connsiteY44" fmla="*/ 740664 h 1828800"/>
              <a:gd name="connsiteX45" fmla="*/ 6409944 w 12247596"/>
              <a:gd name="connsiteY45" fmla="*/ 758952 h 1828800"/>
              <a:gd name="connsiteX46" fmla="*/ 6519672 w 12247596"/>
              <a:gd name="connsiteY46" fmla="*/ 768096 h 1828800"/>
              <a:gd name="connsiteX47" fmla="*/ 6565392 w 12247596"/>
              <a:gd name="connsiteY47" fmla="*/ 777240 h 1828800"/>
              <a:gd name="connsiteX48" fmla="*/ 6647688 w 12247596"/>
              <a:gd name="connsiteY48" fmla="*/ 795528 h 1828800"/>
              <a:gd name="connsiteX49" fmla="*/ 6702552 w 12247596"/>
              <a:gd name="connsiteY49" fmla="*/ 804672 h 1828800"/>
              <a:gd name="connsiteX50" fmla="*/ 6739128 w 12247596"/>
              <a:gd name="connsiteY50" fmla="*/ 813816 h 1828800"/>
              <a:gd name="connsiteX51" fmla="*/ 6830568 w 12247596"/>
              <a:gd name="connsiteY51" fmla="*/ 822960 h 1828800"/>
              <a:gd name="connsiteX52" fmla="*/ 6949440 w 12247596"/>
              <a:gd name="connsiteY52" fmla="*/ 813816 h 1828800"/>
              <a:gd name="connsiteX53" fmla="*/ 6903720 w 12247596"/>
              <a:gd name="connsiteY53" fmla="*/ 786384 h 1828800"/>
              <a:gd name="connsiteX54" fmla="*/ 6757416 w 12247596"/>
              <a:gd name="connsiteY54" fmla="*/ 758952 h 1828800"/>
              <a:gd name="connsiteX55" fmla="*/ 6620256 w 12247596"/>
              <a:gd name="connsiteY55" fmla="*/ 740664 h 1828800"/>
              <a:gd name="connsiteX56" fmla="*/ 6830568 w 12247596"/>
              <a:gd name="connsiteY56" fmla="*/ 777240 h 1828800"/>
              <a:gd name="connsiteX57" fmla="*/ 6858000 w 12247596"/>
              <a:gd name="connsiteY57" fmla="*/ 786384 h 1828800"/>
              <a:gd name="connsiteX58" fmla="*/ 7251192 w 12247596"/>
              <a:gd name="connsiteY58" fmla="*/ 832104 h 1828800"/>
              <a:gd name="connsiteX59" fmla="*/ 7296912 w 12247596"/>
              <a:gd name="connsiteY59" fmla="*/ 841248 h 1828800"/>
              <a:gd name="connsiteX60" fmla="*/ 7360920 w 12247596"/>
              <a:gd name="connsiteY60" fmla="*/ 850392 h 1828800"/>
              <a:gd name="connsiteX61" fmla="*/ 7461504 w 12247596"/>
              <a:gd name="connsiteY61" fmla="*/ 877824 h 1828800"/>
              <a:gd name="connsiteX62" fmla="*/ 7534656 w 12247596"/>
              <a:gd name="connsiteY62" fmla="*/ 868680 h 1828800"/>
              <a:gd name="connsiteX63" fmla="*/ 7562088 w 12247596"/>
              <a:gd name="connsiteY63" fmla="*/ 859536 h 1828800"/>
              <a:gd name="connsiteX64" fmla="*/ 7754112 w 12247596"/>
              <a:gd name="connsiteY64" fmla="*/ 868680 h 1828800"/>
              <a:gd name="connsiteX65" fmla="*/ 7827264 w 12247596"/>
              <a:gd name="connsiteY65" fmla="*/ 886968 h 1828800"/>
              <a:gd name="connsiteX66" fmla="*/ 8065008 w 12247596"/>
              <a:gd name="connsiteY66" fmla="*/ 914400 h 1828800"/>
              <a:gd name="connsiteX67" fmla="*/ 8119872 w 12247596"/>
              <a:gd name="connsiteY67" fmla="*/ 932688 h 1828800"/>
              <a:gd name="connsiteX68" fmla="*/ 8385048 w 12247596"/>
              <a:gd name="connsiteY68" fmla="*/ 969264 h 1828800"/>
              <a:gd name="connsiteX69" fmla="*/ 8686800 w 12247596"/>
              <a:gd name="connsiteY69" fmla="*/ 1005840 h 1828800"/>
              <a:gd name="connsiteX70" fmla="*/ 9144000 w 12247596"/>
              <a:gd name="connsiteY70" fmla="*/ 1033272 h 1828800"/>
              <a:gd name="connsiteX71" fmla="*/ 9400032 w 12247596"/>
              <a:gd name="connsiteY71" fmla="*/ 1051560 h 1828800"/>
              <a:gd name="connsiteX72" fmla="*/ 9573768 w 12247596"/>
              <a:gd name="connsiteY72" fmla="*/ 1069848 h 1828800"/>
              <a:gd name="connsiteX73" fmla="*/ 9893808 w 12247596"/>
              <a:gd name="connsiteY73" fmla="*/ 1088136 h 1828800"/>
              <a:gd name="connsiteX74" fmla="*/ 10140696 w 12247596"/>
              <a:gd name="connsiteY74" fmla="*/ 1069848 h 1828800"/>
              <a:gd name="connsiteX75" fmla="*/ 10186416 w 12247596"/>
              <a:gd name="connsiteY75" fmla="*/ 1060704 h 1828800"/>
              <a:gd name="connsiteX76" fmla="*/ 10250424 w 12247596"/>
              <a:gd name="connsiteY76" fmla="*/ 1051560 h 1828800"/>
              <a:gd name="connsiteX77" fmla="*/ 10744200 w 12247596"/>
              <a:gd name="connsiteY77" fmla="*/ 1051560 h 1828800"/>
              <a:gd name="connsiteX78" fmla="*/ 10844784 w 12247596"/>
              <a:gd name="connsiteY78" fmla="*/ 1014984 h 1828800"/>
              <a:gd name="connsiteX79" fmla="*/ 10890504 w 12247596"/>
              <a:gd name="connsiteY79" fmla="*/ 987552 h 1828800"/>
              <a:gd name="connsiteX80" fmla="*/ 10954512 w 12247596"/>
              <a:gd name="connsiteY80" fmla="*/ 978408 h 1828800"/>
              <a:gd name="connsiteX81" fmla="*/ 11055096 w 12247596"/>
              <a:gd name="connsiteY81" fmla="*/ 987552 h 1828800"/>
              <a:gd name="connsiteX82" fmla="*/ 11137392 w 12247596"/>
              <a:gd name="connsiteY82" fmla="*/ 996696 h 1828800"/>
              <a:gd name="connsiteX83" fmla="*/ 11036808 w 12247596"/>
              <a:gd name="connsiteY83" fmla="*/ 1005840 h 1828800"/>
              <a:gd name="connsiteX84" fmla="*/ 11000232 w 12247596"/>
              <a:gd name="connsiteY84" fmla="*/ 1014984 h 1828800"/>
              <a:gd name="connsiteX85" fmla="*/ 10945368 w 12247596"/>
              <a:gd name="connsiteY85" fmla="*/ 1033272 h 1828800"/>
              <a:gd name="connsiteX86" fmla="*/ 10799064 w 12247596"/>
              <a:gd name="connsiteY86" fmla="*/ 1024128 h 1828800"/>
              <a:gd name="connsiteX87" fmla="*/ 10570464 w 12247596"/>
              <a:gd name="connsiteY87" fmla="*/ 987552 h 1828800"/>
              <a:gd name="connsiteX88" fmla="*/ 10469880 w 12247596"/>
              <a:gd name="connsiteY88" fmla="*/ 969264 h 1828800"/>
              <a:gd name="connsiteX89" fmla="*/ 10424160 w 12247596"/>
              <a:gd name="connsiteY89" fmla="*/ 1014984 h 1828800"/>
              <a:gd name="connsiteX90" fmla="*/ 10378440 w 12247596"/>
              <a:gd name="connsiteY90" fmla="*/ 1024128 h 1828800"/>
              <a:gd name="connsiteX91" fmla="*/ 10287000 w 12247596"/>
              <a:gd name="connsiteY91" fmla="*/ 1033272 h 1828800"/>
              <a:gd name="connsiteX92" fmla="*/ 9546336 w 12247596"/>
              <a:gd name="connsiteY92" fmla="*/ 1024128 h 1828800"/>
              <a:gd name="connsiteX93" fmla="*/ 9491472 w 12247596"/>
              <a:gd name="connsiteY93" fmla="*/ 1014984 h 1828800"/>
              <a:gd name="connsiteX94" fmla="*/ 9372600 w 12247596"/>
              <a:gd name="connsiteY94" fmla="*/ 1005840 h 1828800"/>
              <a:gd name="connsiteX95" fmla="*/ 9683496 w 12247596"/>
              <a:gd name="connsiteY95" fmla="*/ 996696 h 1828800"/>
              <a:gd name="connsiteX96" fmla="*/ 9976104 w 12247596"/>
              <a:gd name="connsiteY96" fmla="*/ 1014984 h 1828800"/>
              <a:gd name="connsiteX97" fmla="*/ 10451592 w 12247596"/>
              <a:gd name="connsiteY97" fmla="*/ 1033272 h 1828800"/>
              <a:gd name="connsiteX98" fmla="*/ 10826496 w 12247596"/>
              <a:gd name="connsiteY98" fmla="*/ 1024128 h 1828800"/>
              <a:gd name="connsiteX99" fmla="*/ 10954512 w 12247596"/>
              <a:gd name="connsiteY99" fmla="*/ 1014984 h 1828800"/>
              <a:gd name="connsiteX100" fmla="*/ 10991088 w 12247596"/>
              <a:gd name="connsiteY100" fmla="*/ 996696 h 1828800"/>
              <a:gd name="connsiteX101" fmla="*/ 11091672 w 12247596"/>
              <a:gd name="connsiteY101" fmla="*/ 987552 h 1828800"/>
              <a:gd name="connsiteX102" fmla="*/ 11137392 w 12247596"/>
              <a:gd name="connsiteY102" fmla="*/ 978408 h 1828800"/>
              <a:gd name="connsiteX103" fmla="*/ 11237976 w 12247596"/>
              <a:gd name="connsiteY103" fmla="*/ 950976 h 1828800"/>
              <a:gd name="connsiteX104" fmla="*/ 11338560 w 12247596"/>
              <a:gd name="connsiteY104" fmla="*/ 932688 h 1828800"/>
              <a:gd name="connsiteX105" fmla="*/ 11393424 w 12247596"/>
              <a:gd name="connsiteY105" fmla="*/ 914400 h 1828800"/>
              <a:gd name="connsiteX106" fmla="*/ 11594592 w 12247596"/>
              <a:gd name="connsiteY106" fmla="*/ 886968 h 1828800"/>
              <a:gd name="connsiteX107" fmla="*/ 11622024 w 12247596"/>
              <a:gd name="connsiteY107" fmla="*/ 868680 h 1828800"/>
              <a:gd name="connsiteX108" fmla="*/ 11759184 w 12247596"/>
              <a:gd name="connsiteY108" fmla="*/ 850392 h 1828800"/>
              <a:gd name="connsiteX109" fmla="*/ 11795760 w 12247596"/>
              <a:gd name="connsiteY109" fmla="*/ 841248 h 1828800"/>
              <a:gd name="connsiteX110" fmla="*/ 11823192 w 12247596"/>
              <a:gd name="connsiteY110" fmla="*/ 832104 h 1828800"/>
              <a:gd name="connsiteX111" fmla="*/ 11996928 w 12247596"/>
              <a:gd name="connsiteY111" fmla="*/ 795528 h 1828800"/>
              <a:gd name="connsiteX112" fmla="*/ 12033504 w 12247596"/>
              <a:gd name="connsiteY112" fmla="*/ 786384 h 1828800"/>
              <a:gd name="connsiteX113" fmla="*/ 12106656 w 12247596"/>
              <a:gd name="connsiteY113" fmla="*/ 758952 h 1828800"/>
              <a:gd name="connsiteX114" fmla="*/ 12225528 w 12247596"/>
              <a:gd name="connsiteY114" fmla="*/ 768096 h 1828800"/>
              <a:gd name="connsiteX115" fmla="*/ 12207240 w 12247596"/>
              <a:gd name="connsiteY115" fmla="*/ 1828800 h 1828800"/>
              <a:gd name="connsiteX116" fmla="*/ 0 w 12247596"/>
              <a:gd name="connsiteY116" fmla="*/ 1801368 h 1828800"/>
              <a:gd name="connsiteX117" fmla="*/ 0 w 12247596"/>
              <a:gd name="connsiteY117" fmla="*/ 9144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247596" h="1828800">
                <a:moveTo>
                  <a:pt x="0" y="91440"/>
                </a:moveTo>
                <a:lnTo>
                  <a:pt x="0" y="91440"/>
                </a:lnTo>
                <a:cubicBezTo>
                  <a:pt x="27432" y="88392"/>
                  <a:pt x="55071" y="86834"/>
                  <a:pt x="82296" y="82296"/>
                </a:cubicBezTo>
                <a:cubicBezTo>
                  <a:pt x="91803" y="80711"/>
                  <a:pt x="100336" y="75319"/>
                  <a:pt x="109728" y="73152"/>
                </a:cubicBezTo>
                <a:cubicBezTo>
                  <a:pt x="140016" y="66163"/>
                  <a:pt x="171012" y="62403"/>
                  <a:pt x="201168" y="54864"/>
                </a:cubicBezTo>
                <a:cubicBezTo>
                  <a:pt x="225552" y="48768"/>
                  <a:pt x="249200" y="37442"/>
                  <a:pt x="274320" y="36576"/>
                </a:cubicBezTo>
                <a:lnTo>
                  <a:pt x="539496" y="27432"/>
                </a:lnTo>
                <a:cubicBezTo>
                  <a:pt x="560832" y="24384"/>
                  <a:pt x="582245" y="21831"/>
                  <a:pt x="603504" y="18288"/>
                </a:cubicBezTo>
                <a:cubicBezTo>
                  <a:pt x="638330" y="12484"/>
                  <a:pt x="652920" y="8220"/>
                  <a:pt x="685800" y="0"/>
                </a:cubicBezTo>
                <a:cubicBezTo>
                  <a:pt x="1077345" y="6636"/>
                  <a:pt x="1315904" y="6813"/>
                  <a:pt x="1700784" y="27432"/>
                </a:cubicBezTo>
                <a:cubicBezTo>
                  <a:pt x="1713333" y="28104"/>
                  <a:pt x="1725115" y="33750"/>
                  <a:pt x="1737360" y="36576"/>
                </a:cubicBezTo>
                <a:cubicBezTo>
                  <a:pt x="1751253" y="39782"/>
                  <a:pt x="1849009" y="62848"/>
                  <a:pt x="1874520" y="64008"/>
                </a:cubicBezTo>
                <a:cubicBezTo>
                  <a:pt x="1990265" y="69269"/>
                  <a:pt x="2106168" y="70104"/>
                  <a:pt x="2221992" y="73152"/>
                </a:cubicBezTo>
                <a:cubicBezTo>
                  <a:pt x="2275802" y="80839"/>
                  <a:pt x="2401376" y="97833"/>
                  <a:pt x="2432304" y="109728"/>
                </a:cubicBezTo>
                <a:cubicBezTo>
                  <a:pt x="2467030" y="123084"/>
                  <a:pt x="2493264" y="152400"/>
                  <a:pt x="2523744" y="173736"/>
                </a:cubicBezTo>
                <a:cubicBezTo>
                  <a:pt x="2526792" y="164592"/>
                  <a:pt x="2539704" y="153120"/>
                  <a:pt x="2532888" y="146304"/>
                </a:cubicBezTo>
                <a:cubicBezTo>
                  <a:pt x="2519257" y="132673"/>
                  <a:pt x="2458760" y="127303"/>
                  <a:pt x="2478024" y="128016"/>
                </a:cubicBezTo>
                <a:cubicBezTo>
                  <a:pt x="2578954" y="131754"/>
                  <a:pt x="2679192" y="146304"/>
                  <a:pt x="2779776" y="155448"/>
                </a:cubicBezTo>
                <a:cubicBezTo>
                  <a:pt x="2882827" y="176058"/>
                  <a:pt x="2756840" y="148895"/>
                  <a:pt x="2907792" y="192024"/>
                </a:cubicBezTo>
                <a:cubicBezTo>
                  <a:pt x="2927556" y="197671"/>
                  <a:pt x="2990833" y="207122"/>
                  <a:pt x="3008376" y="210312"/>
                </a:cubicBezTo>
                <a:cubicBezTo>
                  <a:pt x="3166242" y="239015"/>
                  <a:pt x="2864542" y="197584"/>
                  <a:pt x="3291840" y="246888"/>
                </a:cubicBezTo>
                <a:cubicBezTo>
                  <a:pt x="3380813" y="269131"/>
                  <a:pt x="3536659" y="309294"/>
                  <a:pt x="3611880" y="320040"/>
                </a:cubicBezTo>
                <a:cubicBezTo>
                  <a:pt x="3704582" y="333283"/>
                  <a:pt x="3846415" y="352498"/>
                  <a:pt x="3913632" y="374904"/>
                </a:cubicBezTo>
                <a:cubicBezTo>
                  <a:pt x="3984442" y="398507"/>
                  <a:pt x="3901943" y="371787"/>
                  <a:pt x="4050792" y="411480"/>
                </a:cubicBezTo>
                <a:cubicBezTo>
                  <a:pt x="4060105" y="413964"/>
                  <a:pt x="4068622" y="419789"/>
                  <a:pt x="4078224" y="420624"/>
                </a:cubicBezTo>
                <a:cubicBezTo>
                  <a:pt x="4139031" y="425912"/>
                  <a:pt x="4200194" y="425838"/>
                  <a:pt x="4261104" y="429768"/>
                </a:cubicBezTo>
                <a:cubicBezTo>
                  <a:pt x="4294700" y="431936"/>
                  <a:pt x="4328160" y="435864"/>
                  <a:pt x="4361688" y="438912"/>
                </a:cubicBezTo>
                <a:cubicBezTo>
                  <a:pt x="4398264" y="448056"/>
                  <a:pt x="4434093" y="461012"/>
                  <a:pt x="4471416" y="466344"/>
                </a:cubicBezTo>
                <a:cubicBezTo>
                  <a:pt x="4492752" y="469392"/>
                  <a:pt x="4514019" y="472970"/>
                  <a:pt x="4535424" y="475488"/>
                </a:cubicBezTo>
                <a:cubicBezTo>
                  <a:pt x="4604956" y="483668"/>
                  <a:pt x="4633659" y="483567"/>
                  <a:pt x="4700016" y="493776"/>
                </a:cubicBezTo>
                <a:cubicBezTo>
                  <a:pt x="4742524" y="500316"/>
                  <a:pt x="4755925" y="507809"/>
                  <a:pt x="4800600" y="512064"/>
                </a:cubicBezTo>
                <a:cubicBezTo>
                  <a:pt x="4846215" y="516408"/>
                  <a:pt x="4892040" y="518160"/>
                  <a:pt x="4937760" y="521208"/>
                </a:cubicBezTo>
                <a:lnTo>
                  <a:pt x="5047488" y="539496"/>
                </a:lnTo>
                <a:cubicBezTo>
                  <a:pt x="5062793" y="542197"/>
                  <a:pt x="5078214" y="544551"/>
                  <a:pt x="5093208" y="548640"/>
                </a:cubicBezTo>
                <a:cubicBezTo>
                  <a:pt x="5111806" y="553712"/>
                  <a:pt x="5129474" y="561856"/>
                  <a:pt x="5148072" y="566928"/>
                </a:cubicBezTo>
                <a:cubicBezTo>
                  <a:pt x="5163066" y="571017"/>
                  <a:pt x="5178906" y="571606"/>
                  <a:pt x="5193792" y="576072"/>
                </a:cubicBezTo>
                <a:cubicBezTo>
                  <a:pt x="5209514" y="580789"/>
                  <a:pt x="5223388" y="591289"/>
                  <a:pt x="5239512" y="594360"/>
                </a:cubicBezTo>
                <a:cubicBezTo>
                  <a:pt x="5337797" y="613081"/>
                  <a:pt x="5392647" y="610762"/>
                  <a:pt x="5486400" y="621792"/>
                </a:cubicBezTo>
                <a:cubicBezTo>
                  <a:pt x="5592890" y="634320"/>
                  <a:pt x="5492658" y="626605"/>
                  <a:pt x="5586984" y="640080"/>
                </a:cubicBezTo>
                <a:cubicBezTo>
                  <a:pt x="5677285" y="652980"/>
                  <a:pt x="5679638" y="647327"/>
                  <a:pt x="5779008" y="658368"/>
                </a:cubicBezTo>
                <a:cubicBezTo>
                  <a:pt x="5797435" y="660415"/>
                  <a:pt x="5815547" y="664693"/>
                  <a:pt x="5833872" y="667512"/>
                </a:cubicBezTo>
                <a:cubicBezTo>
                  <a:pt x="5855174" y="670789"/>
                  <a:pt x="5876675" y="672801"/>
                  <a:pt x="5897880" y="676656"/>
                </a:cubicBezTo>
                <a:cubicBezTo>
                  <a:pt x="5997284" y="694729"/>
                  <a:pt x="5872751" y="699660"/>
                  <a:pt x="6089904" y="713232"/>
                </a:cubicBezTo>
                <a:lnTo>
                  <a:pt x="6236208" y="722376"/>
                </a:lnTo>
                <a:lnTo>
                  <a:pt x="6327648" y="740664"/>
                </a:lnTo>
                <a:cubicBezTo>
                  <a:pt x="6355146" y="746453"/>
                  <a:pt x="6382125" y="754978"/>
                  <a:pt x="6409944" y="758952"/>
                </a:cubicBezTo>
                <a:cubicBezTo>
                  <a:pt x="6446278" y="764143"/>
                  <a:pt x="6483096" y="765048"/>
                  <a:pt x="6519672" y="768096"/>
                </a:cubicBezTo>
                <a:lnTo>
                  <a:pt x="6565392" y="777240"/>
                </a:lnTo>
                <a:cubicBezTo>
                  <a:pt x="6592869" y="783128"/>
                  <a:pt x="6620133" y="790017"/>
                  <a:pt x="6647688" y="795528"/>
                </a:cubicBezTo>
                <a:cubicBezTo>
                  <a:pt x="6665868" y="799164"/>
                  <a:pt x="6684372" y="801036"/>
                  <a:pt x="6702552" y="804672"/>
                </a:cubicBezTo>
                <a:cubicBezTo>
                  <a:pt x="6714875" y="807137"/>
                  <a:pt x="6726687" y="812039"/>
                  <a:pt x="6739128" y="813816"/>
                </a:cubicBezTo>
                <a:cubicBezTo>
                  <a:pt x="6769452" y="818148"/>
                  <a:pt x="6800088" y="819912"/>
                  <a:pt x="6830568" y="822960"/>
                </a:cubicBezTo>
                <a:cubicBezTo>
                  <a:pt x="6870192" y="819912"/>
                  <a:pt x="6913895" y="831589"/>
                  <a:pt x="6949440" y="813816"/>
                </a:cubicBezTo>
                <a:cubicBezTo>
                  <a:pt x="6965336" y="805868"/>
                  <a:pt x="6919900" y="793738"/>
                  <a:pt x="6903720" y="786384"/>
                </a:cubicBezTo>
                <a:cubicBezTo>
                  <a:pt x="6846041" y="760166"/>
                  <a:pt x="6826333" y="767222"/>
                  <a:pt x="6757416" y="758952"/>
                </a:cubicBezTo>
                <a:cubicBezTo>
                  <a:pt x="6711620" y="753456"/>
                  <a:pt x="6575509" y="729477"/>
                  <a:pt x="6620256" y="740664"/>
                </a:cubicBezTo>
                <a:cubicBezTo>
                  <a:pt x="6689288" y="757922"/>
                  <a:pt x="6763063" y="754738"/>
                  <a:pt x="6830568" y="777240"/>
                </a:cubicBezTo>
                <a:cubicBezTo>
                  <a:pt x="6839712" y="780288"/>
                  <a:pt x="6848568" y="784398"/>
                  <a:pt x="6858000" y="786384"/>
                </a:cubicBezTo>
                <a:cubicBezTo>
                  <a:pt x="7047036" y="826181"/>
                  <a:pt x="7018646" y="814878"/>
                  <a:pt x="7251192" y="832104"/>
                </a:cubicBezTo>
                <a:cubicBezTo>
                  <a:pt x="7266432" y="835152"/>
                  <a:pt x="7281582" y="838693"/>
                  <a:pt x="7296912" y="841248"/>
                </a:cubicBezTo>
                <a:cubicBezTo>
                  <a:pt x="7318171" y="844791"/>
                  <a:pt x="7339881" y="845717"/>
                  <a:pt x="7360920" y="850392"/>
                </a:cubicBezTo>
                <a:cubicBezTo>
                  <a:pt x="7394845" y="857931"/>
                  <a:pt x="7427976" y="868680"/>
                  <a:pt x="7461504" y="877824"/>
                </a:cubicBezTo>
                <a:cubicBezTo>
                  <a:pt x="7485888" y="874776"/>
                  <a:pt x="7510479" y="873076"/>
                  <a:pt x="7534656" y="868680"/>
                </a:cubicBezTo>
                <a:cubicBezTo>
                  <a:pt x="7544139" y="866956"/>
                  <a:pt x="7552449" y="859536"/>
                  <a:pt x="7562088" y="859536"/>
                </a:cubicBezTo>
                <a:cubicBezTo>
                  <a:pt x="7626169" y="859536"/>
                  <a:pt x="7690104" y="865632"/>
                  <a:pt x="7754112" y="868680"/>
                </a:cubicBezTo>
                <a:cubicBezTo>
                  <a:pt x="7778496" y="874776"/>
                  <a:pt x="7802397" y="883311"/>
                  <a:pt x="7827264" y="886968"/>
                </a:cubicBezTo>
                <a:cubicBezTo>
                  <a:pt x="7906189" y="898575"/>
                  <a:pt x="8065008" y="914400"/>
                  <a:pt x="8065008" y="914400"/>
                </a:cubicBezTo>
                <a:cubicBezTo>
                  <a:pt x="8083296" y="920496"/>
                  <a:pt x="8101107" y="928273"/>
                  <a:pt x="8119872" y="932688"/>
                </a:cubicBezTo>
                <a:cubicBezTo>
                  <a:pt x="8213008" y="954602"/>
                  <a:pt x="8286629" y="957334"/>
                  <a:pt x="8385048" y="969264"/>
                </a:cubicBezTo>
                <a:cubicBezTo>
                  <a:pt x="8536455" y="987616"/>
                  <a:pt x="8524800" y="991113"/>
                  <a:pt x="8686800" y="1005840"/>
                </a:cubicBezTo>
                <a:cubicBezTo>
                  <a:pt x="8909285" y="1026066"/>
                  <a:pt x="8926431" y="1024207"/>
                  <a:pt x="9144000" y="1033272"/>
                </a:cubicBezTo>
                <a:cubicBezTo>
                  <a:pt x="9362320" y="1057530"/>
                  <a:pt x="9034034" y="1022665"/>
                  <a:pt x="9400032" y="1051560"/>
                </a:cubicBezTo>
                <a:cubicBezTo>
                  <a:pt x="9458083" y="1056143"/>
                  <a:pt x="9515775" y="1064576"/>
                  <a:pt x="9573768" y="1069848"/>
                </a:cubicBezTo>
                <a:cubicBezTo>
                  <a:pt x="9679332" y="1079445"/>
                  <a:pt x="9788424" y="1083118"/>
                  <a:pt x="9893808" y="1088136"/>
                </a:cubicBezTo>
                <a:cubicBezTo>
                  <a:pt x="10052687" y="1065439"/>
                  <a:pt x="9838733" y="1094005"/>
                  <a:pt x="10140696" y="1069848"/>
                </a:cubicBezTo>
                <a:cubicBezTo>
                  <a:pt x="10156188" y="1068609"/>
                  <a:pt x="10171086" y="1063259"/>
                  <a:pt x="10186416" y="1060704"/>
                </a:cubicBezTo>
                <a:cubicBezTo>
                  <a:pt x="10207675" y="1057161"/>
                  <a:pt x="10229088" y="1054608"/>
                  <a:pt x="10250424" y="1051560"/>
                </a:cubicBezTo>
                <a:cubicBezTo>
                  <a:pt x="10447438" y="1059441"/>
                  <a:pt x="10541933" y="1068897"/>
                  <a:pt x="10744200" y="1051560"/>
                </a:cubicBezTo>
                <a:cubicBezTo>
                  <a:pt x="10754501" y="1050677"/>
                  <a:pt x="10832368" y="1021192"/>
                  <a:pt x="10844784" y="1014984"/>
                </a:cubicBezTo>
                <a:cubicBezTo>
                  <a:pt x="10860680" y="1007036"/>
                  <a:pt x="10873643" y="993172"/>
                  <a:pt x="10890504" y="987552"/>
                </a:cubicBezTo>
                <a:cubicBezTo>
                  <a:pt x="10910951" y="980736"/>
                  <a:pt x="10933176" y="981456"/>
                  <a:pt x="10954512" y="978408"/>
                </a:cubicBezTo>
                <a:lnTo>
                  <a:pt x="11055096" y="987552"/>
                </a:lnTo>
                <a:cubicBezTo>
                  <a:pt x="11082560" y="990298"/>
                  <a:pt x="11156909" y="977179"/>
                  <a:pt x="11137392" y="996696"/>
                </a:cubicBezTo>
                <a:cubicBezTo>
                  <a:pt x="11113586" y="1020502"/>
                  <a:pt x="11070336" y="1002792"/>
                  <a:pt x="11036808" y="1005840"/>
                </a:cubicBezTo>
                <a:cubicBezTo>
                  <a:pt x="11024616" y="1008888"/>
                  <a:pt x="11012269" y="1011373"/>
                  <a:pt x="11000232" y="1014984"/>
                </a:cubicBezTo>
                <a:cubicBezTo>
                  <a:pt x="10981768" y="1020523"/>
                  <a:pt x="10964625" y="1032397"/>
                  <a:pt x="10945368" y="1033272"/>
                </a:cubicBezTo>
                <a:cubicBezTo>
                  <a:pt x="10896555" y="1035491"/>
                  <a:pt x="10847832" y="1027176"/>
                  <a:pt x="10799064" y="1024128"/>
                </a:cubicBezTo>
                <a:lnTo>
                  <a:pt x="10570464" y="987552"/>
                </a:lnTo>
                <a:cubicBezTo>
                  <a:pt x="10483094" y="973900"/>
                  <a:pt x="10533733" y="985227"/>
                  <a:pt x="10469880" y="969264"/>
                </a:cubicBezTo>
                <a:cubicBezTo>
                  <a:pt x="10375585" y="1000696"/>
                  <a:pt x="10523029" y="944364"/>
                  <a:pt x="10424160" y="1014984"/>
                </a:cubicBezTo>
                <a:cubicBezTo>
                  <a:pt x="10411513" y="1024017"/>
                  <a:pt x="10393845" y="1022074"/>
                  <a:pt x="10378440" y="1024128"/>
                </a:cubicBezTo>
                <a:cubicBezTo>
                  <a:pt x="10348077" y="1028176"/>
                  <a:pt x="10317480" y="1030224"/>
                  <a:pt x="10287000" y="1033272"/>
                </a:cubicBezTo>
                <a:lnTo>
                  <a:pt x="9546336" y="1024128"/>
                </a:lnTo>
                <a:cubicBezTo>
                  <a:pt x="9527801" y="1023702"/>
                  <a:pt x="9509910" y="1016925"/>
                  <a:pt x="9491472" y="1014984"/>
                </a:cubicBezTo>
                <a:cubicBezTo>
                  <a:pt x="9451949" y="1010824"/>
                  <a:pt x="9412224" y="1008888"/>
                  <a:pt x="9372600" y="1005840"/>
                </a:cubicBezTo>
                <a:cubicBezTo>
                  <a:pt x="9476232" y="1002792"/>
                  <a:pt x="9579819" y="996696"/>
                  <a:pt x="9683496" y="996696"/>
                </a:cubicBezTo>
                <a:cubicBezTo>
                  <a:pt x="10375772" y="996696"/>
                  <a:pt x="9679847" y="1000171"/>
                  <a:pt x="9976104" y="1014984"/>
                </a:cubicBezTo>
                <a:cubicBezTo>
                  <a:pt x="10134519" y="1022905"/>
                  <a:pt x="10293096" y="1027176"/>
                  <a:pt x="10451592" y="1033272"/>
                </a:cubicBezTo>
                <a:lnTo>
                  <a:pt x="10826496" y="1024128"/>
                </a:lnTo>
                <a:cubicBezTo>
                  <a:pt x="10869248" y="1022573"/>
                  <a:pt x="10912313" y="1022017"/>
                  <a:pt x="10954512" y="1014984"/>
                </a:cubicBezTo>
                <a:cubicBezTo>
                  <a:pt x="10967958" y="1012743"/>
                  <a:pt x="10977722" y="999369"/>
                  <a:pt x="10991088" y="996696"/>
                </a:cubicBezTo>
                <a:cubicBezTo>
                  <a:pt x="11024100" y="990094"/>
                  <a:pt x="11058144" y="990600"/>
                  <a:pt x="11091672" y="987552"/>
                </a:cubicBezTo>
                <a:cubicBezTo>
                  <a:pt x="11106912" y="984504"/>
                  <a:pt x="11122314" y="982177"/>
                  <a:pt x="11137392" y="978408"/>
                </a:cubicBezTo>
                <a:cubicBezTo>
                  <a:pt x="11165243" y="971445"/>
                  <a:pt x="11207194" y="957132"/>
                  <a:pt x="11237976" y="950976"/>
                </a:cubicBezTo>
                <a:cubicBezTo>
                  <a:pt x="11271392" y="944293"/>
                  <a:pt x="11305388" y="940493"/>
                  <a:pt x="11338560" y="932688"/>
                </a:cubicBezTo>
                <a:cubicBezTo>
                  <a:pt x="11357325" y="928273"/>
                  <a:pt x="11374521" y="918181"/>
                  <a:pt x="11393424" y="914400"/>
                </a:cubicBezTo>
                <a:cubicBezTo>
                  <a:pt x="11429696" y="907146"/>
                  <a:pt x="11544838" y="893187"/>
                  <a:pt x="11594592" y="886968"/>
                </a:cubicBezTo>
                <a:cubicBezTo>
                  <a:pt x="11603736" y="880872"/>
                  <a:pt x="11611598" y="872155"/>
                  <a:pt x="11622024" y="868680"/>
                </a:cubicBezTo>
                <a:cubicBezTo>
                  <a:pt x="11642546" y="861839"/>
                  <a:pt x="11750116" y="851400"/>
                  <a:pt x="11759184" y="850392"/>
                </a:cubicBezTo>
                <a:cubicBezTo>
                  <a:pt x="11771376" y="847344"/>
                  <a:pt x="11783676" y="844700"/>
                  <a:pt x="11795760" y="841248"/>
                </a:cubicBezTo>
                <a:cubicBezTo>
                  <a:pt x="11805028" y="838600"/>
                  <a:pt x="11813767" y="834124"/>
                  <a:pt x="11823192" y="832104"/>
                </a:cubicBezTo>
                <a:cubicBezTo>
                  <a:pt x="12062426" y="780840"/>
                  <a:pt x="11806692" y="843087"/>
                  <a:pt x="11996928" y="795528"/>
                </a:cubicBezTo>
                <a:cubicBezTo>
                  <a:pt x="12009120" y="792480"/>
                  <a:pt x="12021836" y="791051"/>
                  <a:pt x="12033504" y="786384"/>
                </a:cubicBezTo>
                <a:cubicBezTo>
                  <a:pt x="12088173" y="764516"/>
                  <a:pt x="12063652" y="773287"/>
                  <a:pt x="12106656" y="758952"/>
                </a:cubicBezTo>
                <a:cubicBezTo>
                  <a:pt x="12237712" y="768313"/>
                  <a:pt x="12277453" y="768096"/>
                  <a:pt x="12225528" y="768096"/>
                </a:cubicBezTo>
                <a:lnTo>
                  <a:pt x="12207240" y="1828800"/>
                </a:lnTo>
                <a:lnTo>
                  <a:pt x="0" y="1801368"/>
                </a:lnTo>
                <a:lnTo>
                  <a:pt x="0" y="9144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163B45AB-542D-D55F-0AD1-8080C208E06B}"/>
              </a:ext>
            </a:extLst>
          </p:cNvPr>
          <p:cNvSpPr/>
          <p:nvPr/>
        </p:nvSpPr>
        <p:spPr>
          <a:xfrm>
            <a:off x="-49129" y="5023501"/>
            <a:ext cx="12265884" cy="1163386"/>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171450">
            <a:solidFill>
              <a:srgbClr val="F7F8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57FAD17-4775-0A99-6DB7-9764F2ADDFEE}"/>
              </a:ext>
            </a:extLst>
          </p:cNvPr>
          <p:cNvSpPr/>
          <p:nvPr/>
        </p:nvSpPr>
        <p:spPr>
          <a:xfrm>
            <a:off x="-36942" y="5026040"/>
            <a:ext cx="12265884" cy="1163386"/>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76200">
            <a:solidFill>
              <a:srgbClr val="ACC8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Top Corners Snipped 14">
            <a:extLst>
              <a:ext uri="{FF2B5EF4-FFF2-40B4-BE49-F238E27FC236}">
                <a16:creationId xmlns:a16="http://schemas.microsoft.com/office/drawing/2014/main" id="{5381EDB7-255A-A11B-8723-2FBFC9AAE225}"/>
              </a:ext>
            </a:extLst>
          </p:cNvPr>
          <p:cNvSpPr/>
          <p:nvPr/>
        </p:nvSpPr>
        <p:spPr>
          <a:xfrm rot="16200000">
            <a:off x="9582642" y="2881574"/>
            <a:ext cx="753762" cy="4538841"/>
          </a:xfrm>
          <a:prstGeom prst="snip2SameRect">
            <a:avLst/>
          </a:prstGeom>
          <a:solidFill>
            <a:srgbClr val="ACC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0B5F4BA-32CC-A69E-DA12-17F1BD4F5991}"/>
              </a:ext>
            </a:extLst>
          </p:cNvPr>
          <p:cNvSpPr txBox="1"/>
          <p:nvPr/>
        </p:nvSpPr>
        <p:spPr>
          <a:xfrm>
            <a:off x="268942" y="4889384"/>
            <a:ext cx="11895706" cy="523220"/>
          </a:xfrm>
          <a:prstGeom prst="rect">
            <a:avLst/>
          </a:prstGeom>
          <a:noFill/>
        </p:spPr>
        <p:txBody>
          <a:bodyPr wrap="square">
            <a:spAutoFit/>
          </a:bodyPr>
          <a:lstStyle/>
          <a:p>
            <a:pPr algn="r"/>
            <a:r>
              <a:rPr lang="en-US" sz="2800" b="1">
                <a:latin typeface="Bitter" pitchFamily="2" charset="0"/>
              </a:rPr>
              <a:t>Lesson  4C: Tree Takeover</a:t>
            </a:r>
          </a:p>
        </p:txBody>
      </p:sp>
      <p:sp>
        <p:nvSpPr>
          <p:cNvPr id="20" name="TextBox 19">
            <a:extLst>
              <a:ext uri="{FF2B5EF4-FFF2-40B4-BE49-F238E27FC236}">
                <a16:creationId xmlns:a16="http://schemas.microsoft.com/office/drawing/2014/main" id="{FEF4676A-92AF-D137-1882-7F38A2645591}"/>
              </a:ext>
            </a:extLst>
          </p:cNvPr>
          <p:cNvSpPr txBox="1"/>
          <p:nvPr/>
        </p:nvSpPr>
        <p:spPr>
          <a:xfrm>
            <a:off x="6941527" y="-14338"/>
            <a:ext cx="7042638" cy="1323439"/>
          </a:xfrm>
          <a:prstGeom prst="rect">
            <a:avLst/>
          </a:prstGeom>
          <a:noFill/>
        </p:spPr>
        <p:txBody>
          <a:bodyPr wrap="square">
            <a:spAutoFit/>
          </a:bodyPr>
          <a:lstStyle/>
          <a:p>
            <a:pPr algn="ctr"/>
            <a:r>
              <a:rPr lang="en-US" sz="8000" b="1">
                <a:solidFill>
                  <a:schemeClr val="bg1"/>
                </a:solidFill>
                <a:latin typeface="Bitter SemiBold" pitchFamily="2" charset="0"/>
                <a:cs typeface="Times New Roman" panose="02020603050405020304" pitchFamily="18" charset="0"/>
              </a:rPr>
              <a:t>BEARS</a:t>
            </a:r>
          </a:p>
        </p:txBody>
      </p:sp>
      <p:sp>
        <p:nvSpPr>
          <p:cNvPr id="22" name="TextBox 21">
            <a:extLst>
              <a:ext uri="{FF2B5EF4-FFF2-40B4-BE49-F238E27FC236}">
                <a16:creationId xmlns:a16="http://schemas.microsoft.com/office/drawing/2014/main" id="{AF3A31F5-4265-C4B6-A0B1-BDD28EAF5417}"/>
              </a:ext>
            </a:extLst>
          </p:cNvPr>
          <p:cNvSpPr txBox="1"/>
          <p:nvPr/>
        </p:nvSpPr>
        <p:spPr>
          <a:xfrm>
            <a:off x="7051431" y="1107995"/>
            <a:ext cx="6822830" cy="430887"/>
          </a:xfrm>
          <a:prstGeom prst="rect">
            <a:avLst/>
          </a:prstGeom>
          <a:noFill/>
        </p:spPr>
        <p:txBody>
          <a:bodyPr wrap="square">
            <a:spAutoFit/>
          </a:bodyPr>
          <a:lstStyle/>
          <a:p>
            <a:pPr algn="ctr"/>
            <a:r>
              <a:rPr lang="en-US" sz="2200">
                <a:solidFill>
                  <a:schemeClr val="bg1"/>
                </a:solidFill>
                <a:latin typeface="Montserrat Medium" pitchFamily="2" charset="0"/>
              </a:rPr>
              <a:t>Through the Seasons</a:t>
            </a:r>
          </a:p>
        </p:txBody>
      </p:sp>
      <p:pic>
        <p:nvPicPr>
          <p:cNvPr id="24" name="Picture 23" descr="Logo, company name&#10;&#10;AI-generated content may be incorrect.">
            <a:extLst>
              <a:ext uri="{FF2B5EF4-FFF2-40B4-BE49-F238E27FC236}">
                <a16:creationId xmlns:a16="http://schemas.microsoft.com/office/drawing/2014/main" id="{99E8171B-1648-8C98-9D6F-D8E4D864AB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17" y="5210150"/>
            <a:ext cx="2183569" cy="1698332"/>
          </a:xfrm>
          <a:prstGeom prst="rect">
            <a:avLst/>
          </a:prstGeom>
        </p:spPr>
      </p:pic>
    </p:spTree>
    <p:extLst>
      <p:ext uri="{BB962C8B-B14F-4D97-AF65-F5344CB8AC3E}">
        <p14:creationId xmlns:p14="http://schemas.microsoft.com/office/powerpoint/2010/main" val="2104171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8729A-750F-2696-1534-F5F3BF7C0B8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0FD4AF3-75E3-D7BA-BA43-35DB10AA9F9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AC0A2C7-A79F-1C84-8597-74CDCDCF7A26}"/>
              </a:ext>
            </a:extLst>
          </p:cNvPr>
          <p:cNvSpPr txBox="1"/>
          <p:nvPr/>
        </p:nvSpPr>
        <p:spPr>
          <a:xfrm>
            <a:off x="11605259" y="6366393"/>
            <a:ext cx="501397" cy="369332"/>
          </a:xfrm>
          <a:prstGeom prst="rect">
            <a:avLst/>
          </a:prstGeom>
          <a:noFill/>
        </p:spPr>
        <p:txBody>
          <a:bodyPr wrap="square" lIns="91440" tIns="45720" rIns="91440" bIns="45720" rtlCol="0" anchor="t">
            <a:spAutoFit/>
          </a:bodyPr>
          <a:lstStyle/>
          <a:p>
            <a:r>
              <a:rPr lang="en-US" dirty="0">
                <a:solidFill>
                  <a:schemeClr val="bg1"/>
                </a:solidFill>
                <a:latin typeface="Avenir Next LT Pro"/>
              </a:rPr>
              <a:t>10</a:t>
            </a:r>
            <a:endParaRPr lang="en-US" dirty="0">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0A4D85A5-829D-4FF6-E2BC-BEA438F3B712}"/>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4C Tree Takeover: Explain</a:t>
            </a:r>
          </a:p>
        </p:txBody>
      </p:sp>
      <p:sp>
        <p:nvSpPr>
          <p:cNvPr id="12" name="TextBox 11">
            <a:extLst>
              <a:ext uri="{FF2B5EF4-FFF2-40B4-BE49-F238E27FC236}">
                <a16:creationId xmlns:a16="http://schemas.microsoft.com/office/drawing/2014/main" id="{FBA65C5D-AC97-486A-35C2-5791CA8B407B}"/>
              </a:ext>
            </a:extLst>
          </p:cNvPr>
          <p:cNvSpPr txBox="1"/>
          <p:nvPr/>
        </p:nvSpPr>
        <p:spPr>
          <a:xfrm>
            <a:off x="5959648" y="1961802"/>
            <a:ext cx="5733060" cy="2308324"/>
          </a:xfrm>
          <a:prstGeom prst="rect">
            <a:avLst/>
          </a:prstGeom>
          <a:noFill/>
        </p:spPr>
        <p:txBody>
          <a:bodyPr wrap="square">
            <a:spAutoFit/>
          </a:bodyPr>
          <a:lstStyle/>
          <a:p>
            <a:pPr algn="ctr"/>
            <a:r>
              <a:rPr lang="en-US" sz="4800">
                <a:latin typeface="Avenir Next LT Pro" panose="020B0504020202020204" pitchFamily="34" charset="0"/>
              </a:rPr>
              <a:t>Think about your yard at home or the schoolyard.</a:t>
            </a:r>
          </a:p>
        </p:txBody>
      </p:sp>
      <p:pic>
        <p:nvPicPr>
          <p:cNvPr id="6" name="Picture 5" descr="A picture containing shape&#10;&#10;AI-generated content may be incorrect.">
            <a:extLst>
              <a:ext uri="{FF2B5EF4-FFF2-40B4-BE49-F238E27FC236}">
                <a16:creationId xmlns:a16="http://schemas.microsoft.com/office/drawing/2014/main" id="{CC6760C9-8F7C-F3E5-F152-3E46A25F76DB}"/>
              </a:ext>
            </a:extLst>
          </p:cNvPr>
          <p:cNvPicPr>
            <a:picLocks noChangeAspect="1"/>
          </p:cNvPicPr>
          <p:nvPr/>
        </p:nvPicPr>
        <p:blipFill>
          <a:blip r:embed="rId3">
            <a:extLst>
              <a:ext uri="{28A0092B-C50C-407E-A947-70E740481C1C}">
                <a14:useLocalDpi xmlns:a14="http://schemas.microsoft.com/office/drawing/2010/main" val="0"/>
              </a:ext>
            </a:extLst>
          </a:blip>
          <a:srcRect l="20827" t="17731"/>
          <a:stretch/>
        </p:blipFill>
        <p:spPr>
          <a:xfrm>
            <a:off x="85344" y="6283432"/>
            <a:ext cx="521415" cy="535254"/>
          </a:xfrm>
          <a:prstGeom prst="rect">
            <a:avLst/>
          </a:prstGeom>
        </p:spPr>
      </p:pic>
      <p:pic>
        <p:nvPicPr>
          <p:cNvPr id="8" name="Picture 7" descr="Outdoor basketball court">
            <a:extLst>
              <a:ext uri="{FF2B5EF4-FFF2-40B4-BE49-F238E27FC236}">
                <a16:creationId xmlns:a16="http://schemas.microsoft.com/office/drawing/2014/main" id="{FB16932F-A67F-5037-2AE3-BE4F5665F61A}"/>
              </a:ext>
            </a:extLst>
          </p:cNvPr>
          <p:cNvPicPr>
            <a:picLocks noChangeAspect="1"/>
          </p:cNvPicPr>
          <p:nvPr/>
        </p:nvPicPr>
        <p:blipFill>
          <a:blip r:embed="rId4">
            <a:extLst>
              <a:ext uri="{28A0092B-C50C-407E-A947-70E740481C1C}">
                <a14:useLocalDpi xmlns:a14="http://schemas.microsoft.com/office/drawing/2010/main" val="0"/>
              </a:ext>
            </a:extLst>
          </a:blip>
          <a:srcRect l="32410" r="9333"/>
          <a:stretch/>
        </p:blipFill>
        <p:spPr>
          <a:xfrm>
            <a:off x="0" y="0"/>
            <a:ext cx="5460357" cy="6231928"/>
          </a:xfrm>
          <a:prstGeom prst="rect">
            <a:avLst/>
          </a:prstGeom>
          <a:effectLst>
            <a:softEdge rad="635000"/>
          </a:effectLst>
        </p:spPr>
      </p:pic>
    </p:spTree>
    <p:extLst>
      <p:ext uri="{BB962C8B-B14F-4D97-AF65-F5344CB8AC3E}">
        <p14:creationId xmlns:p14="http://schemas.microsoft.com/office/powerpoint/2010/main" val="3112888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BBBFD-A432-0F48-B1AF-87ED92D12F3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F4A50C7-88DE-5883-402A-787005B3A96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EB01F89-AA06-8626-9740-45F03D14E622}"/>
              </a:ext>
            </a:extLst>
          </p:cNvPr>
          <p:cNvSpPr txBox="1"/>
          <p:nvPr/>
        </p:nvSpPr>
        <p:spPr>
          <a:xfrm>
            <a:off x="11700510" y="6366393"/>
            <a:ext cx="490813" cy="369332"/>
          </a:xfrm>
          <a:prstGeom prst="rect">
            <a:avLst/>
          </a:prstGeom>
          <a:noFill/>
        </p:spPr>
        <p:txBody>
          <a:bodyPr wrap="square" lIns="91440" tIns="45720" rIns="91440" bIns="45720" rtlCol="0" anchor="t">
            <a:spAutoFit/>
          </a:bodyPr>
          <a:lstStyle/>
          <a:p>
            <a:r>
              <a:rPr lang="en-US" dirty="0">
                <a:solidFill>
                  <a:schemeClr val="bg1"/>
                </a:solidFill>
                <a:latin typeface="Avenir Next LT Pro"/>
              </a:rPr>
              <a:t>11</a:t>
            </a:r>
            <a:endParaRPr lang="en-US" dirty="0">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9B4FEA84-0B8B-B783-31DC-2F06979DD39E}"/>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4C Tree Takeover: Explain</a:t>
            </a:r>
          </a:p>
        </p:txBody>
      </p:sp>
      <p:sp>
        <p:nvSpPr>
          <p:cNvPr id="12" name="TextBox 11">
            <a:extLst>
              <a:ext uri="{FF2B5EF4-FFF2-40B4-BE49-F238E27FC236}">
                <a16:creationId xmlns:a16="http://schemas.microsoft.com/office/drawing/2014/main" id="{BB3BB590-2FAC-2DBD-8E0E-571A62013633}"/>
              </a:ext>
            </a:extLst>
          </p:cNvPr>
          <p:cNvSpPr txBox="1"/>
          <p:nvPr/>
        </p:nvSpPr>
        <p:spPr>
          <a:xfrm>
            <a:off x="737694" y="1728679"/>
            <a:ext cx="6882063" cy="3046988"/>
          </a:xfrm>
          <a:prstGeom prst="rect">
            <a:avLst/>
          </a:prstGeom>
          <a:noFill/>
        </p:spPr>
        <p:txBody>
          <a:bodyPr wrap="square">
            <a:spAutoFit/>
          </a:bodyPr>
          <a:lstStyle/>
          <a:p>
            <a:pPr algn="ctr"/>
            <a:r>
              <a:rPr lang="en-US" sz="4800">
                <a:latin typeface="Avenir Next LT Pro" panose="020B0504020202020204" pitchFamily="34" charset="0"/>
              </a:rPr>
              <a:t>Do you notice any of the same plants from the story book we read earlier?</a:t>
            </a:r>
          </a:p>
        </p:txBody>
      </p:sp>
      <p:pic>
        <p:nvPicPr>
          <p:cNvPr id="6" name="Picture 5" descr="A picture containing shape&#10;&#10;AI-generated content may be incorrect.">
            <a:extLst>
              <a:ext uri="{FF2B5EF4-FFF2-40B4-BE49-F238E27FC236}">
                <a16:creationId xmlns:a16="http://schemas.microsoft.com/office/drawing/2014/main" id="{B2866A17-0A00-A239-F919-A7B639A104E2}"/>
              </a:ext>
            </a:extLst>
          </p:cNvPr>
          <p:cNvPicPr>
            <a:picLocks noChangeAspect="1"/>
          </p:cNvPicPr>
          <p:nvPr/>
        </p:nvPicPr>
        <p:blipFill>
          <a:blip r:embed="rId3">
            <a:extLst>
              <a:ext uri="{28A0092B-C50C-407E-A947-70E740481C1C}">
                <a14:useLocalDpi xmlns:a14="http://schemas.microsoft.com/office/drawing/2010/main" val="0"/>
              </a:ext>
            </a:extLst>
          </a:blip>
          <a:srcRect l="20827" t="17731"/>
          <a:stretch/>
        </p:blipFill>
        <p:spPr>
          <a:xfrm>
            <a:off x="85344" y="6283432"/>
            <a:ext cx="521415" cy="535254"/>
          </a:xfrm>
          <a:prstGeom prst="rect">
            <a:avLst/>
          </a:prstGeom>
        </p:spPr>
      </p:pic>
      <p:pic>
        <p:nvPicPr>
          <p:cNvPr id="6146" name="Picture 2" descr="082720&amp;#32;UMSL&amp;#32;Tree&amp;#32;Campus-117">
            <a:extLst>
              <a:ext uri="{FF2B5EF4-FFF2-40B4-BE49-F238E27FC236}">
                <a16:creationId xmlns:a16="http://schemas.microsoft.com/office/drawing/2014/main" id="{C5A6DEF5-C852-36D7-CDDE-2EB6AE986D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6646" y="12190"/>
            <a:ext cx="4143612" cy="621973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3" name="Picture 2" descr="A picture containing graphical user interface&#10;&#10;AI-generated content may be incorrect.">
            <a:extLst>
              <a:ext uri="{FF2B5EF4-FFF2-40B4-BE49-F238E27FC236}">
                <a16:creationId xmlns:a16="http://schemas.microsoft.com/office/drawing/2014/main" id="{48DA3DCA-B5EA-25CC-FA8C-9043A7F56B6A}"/>
              </a:ext>
            </a:extLst>
          </p:cNvPr>
          <p:cNvPicPr>
            <a:picLocks noChangeAspect="1"/>
          </p:cNvPicPr>
          <p:nvPr/>
        </p:nvPicPr>
        <p:blipFill>
          <a:blip r:embed="rId5">
            <a:extLst>
              <a:ext uri="{28A0092B-C50C-407E-A947-70E740481C1C}">
                <a14:useLocalDpi xmlns:a14="http://schemas.microsoft.com/office/drawing/2010/main" val="0"/>
              </a:ext>
            </a:extLst>
          </a:blip>
          <a:srcRect l="2292" t="6950" r="1109" b="2914"/>
          <a:stretch/>
        </p:blipFill>
        <p:spPr>
          <a:xfrm>
            <a:off x="85344" y="39314"/>
            <a:ext cx="3744368" cy="890817"/>
          </a:xfrm>
          <a:prstGeom prst="rect">
            <a:avLst/>
          </a:prstGeom>
        </p:spPr>
      </p:pic>
    </p:spTree>
    <p:extLst>
      <p:ext uri="{BB962C8B-B14F-4D97-AF65-F5344CB8AC3E}">
        <p14:creationId xmlns:p14="http://schemas.microsoft.com/office/powerpoint/2010/main" val="4054200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0B3BB-9405-7F9A-B964-9C5C035DE44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1329427-9B0E-AF6A-E8B5-EEED5D50D96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0129CA9-88AB-7503-112C-9D75982EF563}"/>
              </a:ext>
            </a:extLst>
          </p:cNvPr>
          <p:cNvSpPr txBox="1"/>
          <p:nvPr/>
        </p:nvSpPr>
        <p:spPr>
          <a:xfrm>
            <a:off x="11658176" y="6366393"/>
            <a:ext cx="459063" cy="369332"/>
          </a:xfrm>
          <a:prstGeom prst="rect">
            <a:avLst/>
          </a:prstGeom>
          <a:noFill/>
        </p:spPr>
        <p:txBody>
          <a:bodyPr wrap="square" lIns="91440" tIns="45720" rIns="91440" bIns="45720" rtlCol="0" anchor="t">
            <a:spAutoFit/>
          </a:bodyPr>
          <a:lstStyle/>
          <a:p>
            <a:r>
              <a:rPr lang="en-US" dirty="0">
                <a:solidFill>
                  <a:schemeClr val="bg1"/>
                </a:solidFill>
                <a:latin typeface="Avenir Next LT Pro"/>
              </a:rPr>
              <a:t>12</a:t>
            </a:r>
            <a:endParaRPr lang="en-US" dirty="0">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F1530054-5E8C-899B-2C53-30C4A5C52487}"/>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4C Tree Takeover: Explain</a:t>
            </a:r>
          </a:p>
        </p:txBody>
      </p:sp>
      <p:sp>
        <p:nvSpPr>
          <p:cNvPr id="12" name="TextBox 11">
            <a:extLst>
              <a:ext uri="{FF2B5EF4-FFF2-40B4-BE49-F238E27FC236}">
                <a16:creationId xmlns:a16="http://schemas.microsoft.com/office/drawing/2014/main" id="{E6FD14F5-71FE-3D6E-DDD7-CD239AF91864}"/>
              </a:ext>
            </a:extLst>
          </p:cNvPr>
          <p:cNvSpPr txBox="1"/>
          <p:nvPr/>
        </p:nvSpPr>
        <p:spPr>
          <a:xfrm>
            <a:off x="4365912" y="1572813"/>
            <a:ext cx="7296330" cy="3046988"/>
          </a:xfrm>
          <a:prstGeom prst="rect">
            <a:avLst/>
          </a:prstGeom>
          <a:noFill/>
        </p:spPr>
        <p:txBody>
          <a:bodyPr wrap="square">
            <a:spAutoFit/>
          </a:bodyPr>
          <a:lstStyle/>
          <a:p>
            <a:pPr algn="ctr"/>
            <a:r>
              <a:rPr lang="en-US" sz="4800">
                <a:latin typeface="Avenir Next LT Pro" panose="020B0504020202020204" pitchFamily="34" charset="0"/>
              </a:rPr>
              <a:t>Why are the plants in those locations in the story and not in our schoolyard?</a:t>
            </a:r>
          </a:p>
        </p:txBody>
      </p:sp>
      <p:pic>
        <p:nvPicPr>
          <p:cNvPr id="6" name="Picture 5" descr="A picture containing shape&#10;&#10;AI-generated content may be incorrect.">
            <a:extLst>
              <a:ext uri="{FF2B5EF4-FFF2-40B4-BE49-F238E27FC236}">
                <a16:creationId xmlns:a16="http://schemas.microsoft.com/office/drawing/2014/main" id="{A332ADDF-B521-CA04-ABBF-C8625FAC90C7}"/>
              </a:ext>
            </a:extLst>
          </p:cNvPr>
          <p:cNvPicPr>
            <a:picLocks noChangeAspect="1"/>
          </p:cNvPicPr>
          <p:nvPr/>
        </p:nvPicPr>
        <p:blipFill>
          <a:blip r:embed="rId3">
            <a:extLst>
              <a:ext uri="{28A0092B-C50C-407E-A947-70E740481C1C}">
                <a14:useLocalDpi xmlns:a14="http://schemas.microsoft.com/office/drawing/2010/main" val="0"/>
              </a:ext>
            </a:extLst>
          </a:blip>
          <a:srcRect l="20827" t="17731"/>
          <a:stretch/>
        </p:blipFill>
        <p:spPr>
          <a:xfrm>
            <a:off x="85344" y="6283432"/>
            <a:ext cx="521415" cy="535254"/>
          </a:xfrm>
          <a:prstGeom prst="rect">
            <a:avLst/>
          </a:prstGeom>
        </p:spPr>
      </p:pic>
      <p:pic>
        <p:nvPicPr>
          <p:cNvPr id="7170" name="Picture 2" descr="091812&amp;#32;blue&amp;#32;pond&amp;#32;na-50">
            <a:extLst>
              <a:ext uri="{FF2B5EF4-FFF2-40B4-BE49-F238E27FC236}">
                <a16:creationId xmlns:a16="http://schemas.microsoft.com/office/drawing/2014/main" id="{94BEE087-6036-2BA6-F94E-D3BA484DB6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314"/>
            <a:ext cx="4177925" cy="627124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3" name="Picture 2" descr="A picture containing graphical user interface&#10;&#10;AI-generated content may be incorrect.">
            <a:extLst>
              <a:ext uri="{FF2B5EF4-FFF2-40B4-BE49-F238E27FC236}">
                <a16:creationId xmlns:a16="http://schemas.microsoft.com/office/drawing/2014/main" id="{48DA3DCA-B5EA-25CC-FA8C-9043A7F56B6A}"/>
              </a:ext>
            </a:extLst>
          </p:cNvPr>
          <p:cNvPicPr>
            <a:picLocks noChangeAspect="1"/>
          </p:cNvPicPr>
          <p:nvPr/>
        </p:nvPicPr>
        <p:blipFill>
          <a:blip r:embed="rId5">
            <a:extLst>
              <a:ext uri="{28A0092B-C50C-407E-A947-70E740481C1C}">
                <a14:useLocalDpi xmlns:a14="http://schemas.microsoft.com/office/drawing/2010/main" val="0"/>
              </a:ext>
            </a:extLst>
          </a:blip>
          <a:srcRect l="2292" t="6950" r="1109" b="2914"/>
          <a:stretch/>
        </p:blipFill>
        <p:spPr>
          <a:xfrm>
            <a:off x="8362288" y="81934"/>
            <a:ext cx="3744368" cy="890817"/>
          </a:xfrm>
          <a:prstGeom prst="rect">
            <a:avLst/>
          </a:prstGeom>
        </p:spPr>
      </p:pic>
    </p:spTree>
    <p:extLst>
      <p:ext uri="{BB962C8B-B14F-4D97-AF65-F5344CB8AC3E}">
        <p14:creationId xmlns:p14="http://schemas.microsoft.com/office/powerpoint/2010/main" val="2459811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11B5D-B61C-872B-1AD8-9B8896BDDF0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432A484-E6EC-4A61-9D40-7643D27B025B}"/>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246DB46-1677-000B-39A6-ED352314B308}"/>
              </a:ext>
            </a:extLst>
          </p:cNvPr>
          <p:cNvSpPr txBox="1"/>
          <p:nvPr/>
        </p:nvSpPr>
        <p:spPr>
          <a:xfrm>
            <a:off x="11562926" y="6366393"/>
            <a:ext cx="543730" cy="369332"/>
          </a:xfrm>
          <a:prstGeom prst="rect">
            <a:avLst/>
          </a:prstGeom>
          <a:noFill/>
        </p:spPr>
        <p:txBody>
          <a:bodyPr wrap="square" lIns="91440" tIns="45720" rIns="91440" bIns="45720" rtlCol="0" anchor="t">
            <a:spAutoFit/>
          </a:bodyPr>
          <a:lstStyle/>
          <a:p>
            <a:r>
              <a:rPr lang="en-US" dirty="0">
                <a:solidFill>
                  <a:schemeClr val="bg1"/>
                </a:solidFill>
                <a:latin typeface="Avenir Next LT Pro"/>
              </a:rPr>
              <a:t>13</a:t>
            </a:r>
          </a:p>
        </p:txBody>
      </p:sp>
      <p:sp>
        <p:nvSpPr>
          <p:cNvPr id="5" name="TextBox 4">
            <a:extLst>
              <a:ext uri="{FF2B5EF4-FFF2-40B4-BE49-F238E27FC236}">
                <a16:creationId xmlns:a16="http://schemas.microsoft.com/office/drawing/2014/main" id="{2F2F922A-B00F-76AD-F5D0-781AE49A6CFE}"/>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4C Tree Takeover: Explain</a:t>
            </a:r>
          </a:p>
        </p:txBody>
      </p:sp>
      <p:sp>
        <p:nvSpPr>
          <p:cNvPr id="12" name="TextBox 11">
            <a:extLst>
              <a:ext uri="{FF2B5EF4-FFF2-40B4-BE49-F238E27FC236}">
                <a16:creationId xmlns:a16="http://schemas.microsoft.com/office/drawing/2014/main" id="{78508471-1180-9F06-F4A1-A139D7989BA3}"/>
              </a:ext>
            </a:extLst>
          </p:cNvPr>
          <p:cNvSpPr txBox="1"/>
          <p:nvPr/>
        </p:nvSpPr>
        <p:spPr>
          <a:xfrm>
            <a:off x="268930" y="2331134"/>
            <a:ext cx="7491113" cy="1569660"/>
          </a:xfrm>
          <a:prstGeom prst="rect">
            <a:avLst/>
          </a:prstGeom>
          <a:noFill/>
        </p:spPr>
        <p:txBody>
          <a:bodyPr wrap="square">
            <a:spAutoFit/>
          </a:bodyPr>
          <a:lstStyle/>
          <a:p>
            <a:pPr algn="ctr"/>
            <a:r>
              <a:rPr lang="en-US" sz="4800">
                <a:latin typeface="Avenir Next LT Pro" panose="020B0504020202020204" pitchFamily="34" charset="0"/>
              </a:rPr>
              <a:t>How do the locations match their needs?</a:t>
            </a:r>
          </a:p>
        </p:txBody>
      </p:sp>
      <p:pic>
        <p:nvPicPr>
          <p:cNvPr id="6" name="Picture 5" descr="A picture containing shape&#10;&#10;AI-generated content may be incorrect.">
            <a:extLst>
              <a:ext uri="{FF2B5EF4-FFF2-40B4-BE49-F238E27FC236}">
                <a16:creationId xmlns:a16="http://schemas.microsoft.com/office/drawing/2014/main" id="{78CAD4DA-6A50-BE20-7128-D4BAD1F646E3}"/>
              </a:ext>
            </a:extLst>
          </p:cNvPr>
          <p:cNvPicPr>
            <a:picLocks noChangeAspect="1"/>
          </p:cNvPicPr>
          <p:nvPr/>
        </p:nvPicPr>
        <p:blipFill>
          <a:blip r:embed="rId3">
            <a:extLst>
              <a:ext uri="{28A0092B-C50C-407E-A947-70E740481C1C}">
                <a14:useLocalDpi xmlns:a14="http://schemas.microsoft.com/office/drawing/2010/main" val="0"/>
              </a:ext>
            </a:extLst>
          </a:blip>
          <a:srcRect l="20827" t="17731"/>
          <a:stretch/>
        </p:blipFill>
        <p:spPr>
          <a:xfrm>
            <a:off x="85344" y="6283432"/>
            <a:ext cx="521415" cy="535254"/>
          </a:xfrm>
          <a:prstGeom prst="rect">
            <a:avLst/>
          </a:prstGeom>
        </p:spPr>
      </p:pic>
      <p:pic>
        <p:nvPicPr>
          <p:cNvPr id="8194" name="Picture 2" descr="073122&amp;#32;bull&amp;#32;shoals&amp;#32;bank&amp;#32;fishing-117">
            <a:extLst>
              <a:ext uri="{FF2B5EF4-FFF2-40B4-BE49-F238E27FC236}">
                <a16:creationId xmlns:a16="http://schemas.microsoft.com/office/drawing/2014/main" id="{CC28752E-1CD8-02FD-5A1B-53CD049E20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1610" y="0"/>
            <a:ext cx="4160389"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3" name="Picture 2" descr="A picture containing graphical user interface&#10;&#10;AI-generated content may be incorrect.">
            <a:extLst>
              <a:ext uri="{FF2B5EF4-FFF2-40B4-BE49-F238E27FC236}">
                <a16:creationId xmlns:a16="http://schemas.microsoft.com/office/drawing/2014/main" id="{48DA3DCA-B5EA-25CC-FA8C-9043A7F56B6A}"/>
              </a:ext>
            </a:extLst>
          </p:cNvPr>
          <p:cNvPicPr>
            <a:picLocks noChangeAspect="1"/>
          </p:cNvPicPr>
          <p:nvPr/>
        </p:nvPicPr>
        <p:blipFill>
          <a:blip r:embed="rId5">
            <a:extLst>
              <a:ext uri="{28A0092B-C50C-407E-A947-70E740481C1C}">
                <a14:useLocalDpi xmlns:a14="http://schemas.microsoft.com/office/drawing/2010/main" val="0"/>
              </a:ext>
            </a:extLst>
          </a:blip>
          <a:srcRect l="2292" t="6950" r="1109" b="2914"/>
          <a:stretch/>
        </p:blipFill>
        <p:spPr>
          <a:xfrm>
            <a:off x="85344" y="39314"/>
            <a:ext cx="3744368" cy="890817"/>
          </a:xfrm>
          <a:prstGeom prst="rect">
            <a:avLst/>
          </a:prstGeom>
        </p:spPr>
      </p:pic>
    </p:spTree>
    <p:extLst>
      <p:ext uri="{BB962C8B-B14F-4D97-AF65-F5344CB8AC3E}">
        <p14:creationId xmlns:p14="http://schemas.microsoft.com/office/powerpoint/2010/main" val="2047025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73D33-210A-0F65-F98D-C841F18455E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BAE2492-C3A5-086D-F959-032DEBD1B14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0CFECA0-F7D8-F2EA-227A-2FDA3A93D3A7}"/>
              </a:ext>
            </a:extLst>
          </p:cNvPr>
          <p:cNvSpPr txBox="1"/>
          <p:nvPr/>
        </p:nvSpPr>
        <p:spPr>
          <a:xfrm>
            <a:off x="11573509" y="6366393"/>
            <a:ext cx="533147" cy="369332"/>
          </a:xfrm>
          <a:prstGeom prst="rect">
            <a:avLst/>
          </a:prstGeom>
          <a:noFill/>
        </p:spPr>
        <p:txBody>
          <a:bodyPr wrap="square" lIns="91440" tIns="45720" rIns="91440" bIns="45720" rtlCol="0" anchor="t">
            <a:spAutoFit/>
          </a:bodyPr>
          <a:lstStyle/>
          <a:p>
            <a:r>
              <a:rPr lang="en-US" dirty="0">
                <a:solidFill>
                  <a:schemeClr val="bg1"/>
                </a:solidFill>
                <a:latin typeface="Avenir Next LT Pro"/>
              </a:rPr>
              <a:t>14</a:t>
            </a:r>
            <a:endParaRPr lang="en-US" dirty="0">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422C880A-850F-2F97-3ABD-38D49B218E73}"/>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4C Tree Takeover: Elaborate</a:t>
            </a:r>
          </a:p>
        </p:txBody>
      </p:sp>
      <p:sp>
        <p:nvSpPr>
          <p:cNvPr id="12" name="TextBox 11">
            <a:extLst>
              <a:ext uri="{FF2B5EF4-FFF2-40B4-BE49-F238E27FC236}">
                <a16:creationId xmlns:a16="http://schemas.microsoft.com/office/drawing/2014/main" id="{A449423E-C04E-CA33-C73F-CF0ADD2044B9}"/>
              </a:ext>
            </a:extLst>
          </p:cNvPr>
          <p:cNvSpPr txBox="1"/>
          <p:nvPr/>
        </p:nvSpPr>
        <p:spPr>
          <a:xfrm>
            <a:off x="4553435" y="1233193"/>
            <a:ext cx="7117178" cy="3785652"/>
          </a:xfrm>
          <a:prstGeom prst="rect">
            <a:avLst/>
          </a:prstGeom>
          <a:noFill/>
        </p:spPr>
        <p:txBody>
          <a:bodyPr wrap="square">
            <a:spAutoFit/>
          </a:bodyPr>
          <a:lstStyle/>
          <a:p>
            <a:pPr algn="ctr"/>
            <a:r>
              <a:rPr lang="en-US" sz="4800">
                <a:latin typeface="Avenir Next LT Pro" panose="020B0504020202020204" pitchFamily="34" charset="0"/>
              </a:rPr>
              <a:t>What do you notice about how the plants in the schoolyard meet their needs and change the environment?</a:t>
            </a:r>
          </a:p>
        </p:txBody>
      </p:sp>
      <p:pic>
        <p:nvPicPr>
          <p:cNvPr id="6" name="Picture 5" descr="A picture containing shape&#10;&#10;AI-generated content may be incorrect.">
            <a:extLst>
              <a:ext uri="{FF2B5EF4-FFF2-40B4-BE49-F238E27FC236}">
                <a16:creationId xmlns:a16="http://schemas.microsoft.com/office/drawing/2014/main" id="{2279AAB8-0604-F370-180E-E4D9B0513E23}"/>
              </a:ext>
            </a:extLst>
          </p:cNvPr>
          <p:cNvPicPr>
            <a:picLocks noChangeAspect="1"/>
          </p:cNvPicPr>
          <p:nvPr/>
        </p:nvPicPr>
        <p:blipFill>
          <a:blip r:embed="rId3">
            <a:extLst>
              <a:ext uri="{28A0092B-C50C-407E-A947-70E740481C1C}">
                <a14:useLocalDpi xmlns:a14="http://schemas.microsoft.com/office/drawing/2010/main" val="0"/>
              </a:ext>
            </a:extLst>
          </a:blip>
          <a:srcRect l="20827" t="17731"/>
          <a:stretch/>
        </p:blipFill>
        <p:spPr>
          <a:xfrm>
            <a:off x="85344" y="6283432"/>
            <a:ext cx="521415" cy="535254"/>
          </a:xfrm>
          <a:prstGeom prst="rect">
            <a:avLst/>
          </a:prstGeom>
        </p:spPr>
      </p:pic>
      <p:pic>
        <p:nvPicPr>
          <p:cNvPr id="9218" name="Picture 2" descr="20160707-girl&amp;#32;with&amp;#32;bumblebee-009.dng">
            <a:extLst>
              <a:ext uri="{FF2B5EF4-FFF2-40B4-BE49-F238E27FC236}">
                <a16:creationId xmlns:a16="http://schemas.microsoft.com/office/drawing/2014/main" id="{93A2272B-1CE2-692B-E93F-D2987D8395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4151734"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93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088B0-CE17-4275-620E-6EC8AE67C66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C62C764-65C8-D742-64C2-44F0C94B841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1CD8B90-2C9F-B86A-7ADD-CE979112086F}"/>
              </a:ext>
            </a:extLst>
          </p:cNvPr>
          <p:cNvSpPr txBox="1"/>
          <p:nvPr/>
        </p:nvSpPr>
        <p:spPr>
          <a:xfrm>
            <a:off x="11562926" y="6366393"/>
            <a:ext cx="543730" cy="369332"/>
          </a:xfrm>
          <a:prstGeom prst="rect">
            <a:avLst/>
          </a:prstGeom>
          <a:noFill/>
        </p:spPr>
        <p:txBody>
          <a:bodyPr wrap="square" lIns="91440" tIns="45720" rIns="91440" bIns="45720" rtlCol="0" anchor="t">
            <a:spAutoFit/>
          </a:bodyPr>
          <a:lstStyle/>
          <a:p>
            <a:r>
              <a:rPr lang="en-US" dirty="0">
                <a:solidFill>
                  <a:schemeClr val="bg1"/>
                </a:solidFill>
                <a:latin typeface="Avenir Next LT Pro"/>
              </a:rPr>
              <a:t>15</a:t>
            </a:r>
            <a:endParaRPr lang="en-US" dirty="0">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D0B93F74-6D11-04C3-C9AE-50A5D86EAD1F}"/>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4C Tree Takeover: Elaborate</a:t>
            </a:r>
          </a:p>
        </p:txBody>
      </p:sp>
      <p:sp>
        <p:nvSpPr>
          <p:cNvPr id="12" name="TextBox 11">
            <a:extLst>
              <a:ext uri="{FF2B5EF4-FFF2-40B4-BE49-F238E27FC236}">
                <a16:creationId xmlns:a16="http://schemas.microsoft.com/office/drawing/2014/main" id="{5FA97CAE-E810-AD1D-4BFD-93C8A6508210}"/>
              </a:ext>
            </a:extLst>
          </p:cNvPr>
          <p:cNvSpPr txBox="1"/>
          <p:nvPr/>
        </p:nvSpPr>
        <p:spPr>
          <a:xfrm>
            <a:off x="597409" y="2315785"/>
            <a:ext cx="6287485" cy="1569660"/>
          </a:xfrm>
          <a:prstGeom prst="rect">
            <a:avLst/>
          </a:prstGeom>
          <a:noFill/>
        </p:spPr>
        <p:txBody>
          <a:bodyPr wrap="square">
            <a:spAutoFit/>
          </a:bodyPr>
          <a:lstStyle/>
          <a:p>
            <a:pPr algn="ctr"/>
            <a:r>
              <a:rPr lang="en-US" sz="4800">
                <a:latin typeface="Avenir Next LT Pro" panose="020B0504020202020204" pitchFamily="34" charset="0"/>
              </a:rPr>
              <a:t>Are they able to get light and water?</a:t>
            </a:r>
          </a:p>
        </p:txBody>
      </p:sp>
      <p:pic>
        <p:nvPicPr>
          <p:cNvPr id="6" name="Picture 5" descr="A picture containing shape&#10;&#10;AI-generated content may be incorrect.">
            <a:extLst>
              <a:ext uri="{FF2B5EF4-FFF2-40B4-BE49-F238E27FC236}">
                <a16:creationId xmlns:a16="http://schemas.microsoft.com/office/drawing/2014/main" id="{2B6ADA73-AC20-B526-9614-98CE229FF8BA}"/>
              </a:ext>
            </a:extLst>
          </p:cNvPr>
          <p:cNvPicPr>
            <a:picLocks noChangeAspect="1"/>
          </p:cNvPicPr>
          <p:nvPr/>
        </p:nvPicPr>
        <p:blipFill>
          <a:blip r:embed="rId3">
            <a:extLst>
              <a:ext uri="{28A0092B-C50C-407E-A947-70E740481C1C}">
                <a14:useLocalDpi xmlns:a14="http://schemas.microsoft.com/office/drawing/2010/main" val="0"/>
              </a:ext>
            </a:extLst>
          </a:blip>
          <a:srcRect l="20827" t="17731"/>
          <a:stretch/>
        </p:blipFill>
        <p:spPr>
          <a:xfrm>
            <a:off x="85344" y="6283432"/>
            <a:ext cx="521415" cy="535254"/>
          </a:xfrm>
          <a:prstGeom prst="rect">
            <a:avLst/>
          </a:prstGeom>
        </p:spPr>
      </p:pic>
      <p:pic>
        <p:nvPicPr>
          <p:cNvPr id="7" name="Picture 6" descr="Graphical user interface, application&#10;&#10;AI-generated content may be incorrect.">
            <a:extLst>
              <a:ext uri="{FF2B5EF4-FFF2-40B4-BE49-F238E27FC236}">
                <a16:creationId xmlns:a16="http://schemas.microsoft.com/office/drawing/2014/main" id="{CB962220-77B5-EC74-016E-80EDDA9837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6224" y="78571"/>
            <a:ext cx="4670432" cy="6044088"/>
          </a:xfrm>
          <a:prstGeom prst="rect">
            <a:avLst/>
          </a:prstGeom>
          <a:ln>
            <a:solidFill>
              <a:schemeClr val="tx1"/>
            </a:solidFill>
          </a:ln>
        </p:spPr>
      </p:pic>
    </p:spTree>
    <p:extLst>
      <p:ext uri="{BB962C8B-B14F-4D97-AF65-F5344CB8AC3E}">
        <p14:creationId xmlns:p14="http://schemas.microsoft.com/office/powerpoint/2010/main" val="33543635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83B5C-9FC0-F7DB-1AD5-D178BCA6231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D12FC56-A567-0E1B-5444-D957F0B4D2B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C8D6AE3-2A8D-D179-ED74-E790BD01E598}"/>
              </a:ext>
            </a:extLst>
          </p:cNvPr>
          <p:cNvSpPr txBox="1"/>
          <p:nvPr/>
        </p:nvSpPr>
        <p:spPr>
          <a:xfrm>
            <a:off x="11626426" y="6366393"/>
            <a:ext cx="480230" cy="369332"/>
          </a:xfrm>
          <a:prstGeom prst="rect">
            <a:avLst/>
          </a:prstGeom>
          <a:noFill/>
        </p:spPr>
        <p:txBody>
          <a:bodyPr wrap="square" lIns="91440" tIns="45720" rIns="91440" bIns="45720" rtlCol="0" anchor="t">
            <a:spAutoFit/>
          </a:bodyPr>
          <a:lstStyle/>
          <a:p>
            <a:r>
              <a:rPr lang="en-US" dirty="0">
                <a:solidFill>
                  <a:schemeClr val="bg1"/>
                </a:solidFill>
                <a:latin typeface="Avenir Next LT Pro"/>
              </a:rPr>
              <a:t>16</a:t>
            </a:r>
            <a:endParaRPr lang="en-US" dirty="0">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D376CB55-F8E8-81AB-3CAF-92DB9AF30DC4}"/>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4C Tree Takeover: Evaluate</a:t>
            </a:r>
          </a:p>
        </p:txBody>
      </p:sp>
      <p:pic>
        <p:nvPicPr>
          <p:cNvPr id="6" name="Picture 5" descr="A picture containing shape&#10;&#10;AI-generated content may be incorrect.">
            <a:extLst>
              <a:ext uri="{FF2B5EF4-FFF2-40B4-BE49-F238E27FC236}">
                <a16:creationId xmlns:a16="http://schemas.microsoft.com/office/drawing/2014/main" id="{221D3161-543E-4357-96EC-B24F9EC0F236}"/>
              </a:ext>
            </a:extLst>
          </p:cNvPr>
          <p:cNvPicPr>
            <a:picLocks noChangeAspect="1"/>
          </p:cNvPicPr>
          <p:nvPr/>
        </p:nvPicPr>
        <p:blipFill>
          <a:blip r:embed="rId3">
            <a:extLst>
              <a:ext uri="{28A0092B-C50C-407E-A947-70E740481C1C}">
                <a14:useLocalDpi xmlns:a14="http://schemas.microsoft.com/office/drawing/2010/main" val="0"/>
              </a:ext>
            </a:extLst>
          </a:blip>
          <a:srcRect l="20827" t="17731"/>
          <a:stretch/>
        </p:blipFill>
        <p:spPr>
          <a:xfrm>
            <a:off x="85344" y="6283432"/>
            <a:ext cx="521415" cy="535254"/>
          </a:xfrm>
          <a:prstGeom prst="rect">
            <a:avLst/>
          </a:prstGeom>
        </p:spPr>
      </p:pic>
      <p:sp>
        <p:nvSpPr>
          <p:cNvPr id="7" name="TextBox 6">
            <a:extLst>
              <a:ext uri="{FF2B5EF4-FFF2-40B4-BE49-F238E27FC236}">
                <a16:creationId xmlns:a16="http://schemas.microsoft.com/office/drawing/2014/main" id="{AF406FB1-F5E5-2D50-ABC5-8B5230F71DBE}"/>
              </a:ext>
            </a:extLst>
          </p:cNvPr>
          <p:cNvSpPr txBox="1"/>
          <p:nvPr/>
        </p:nvSpPr>
        <p:spPr>
          <a:xfrm>
            <a:off x="4434719" y="1128548"/>
            <a:ext cx="7062930" cy="3785652"/>
          </a:xfrm>
          <a:prstGeom prst="rect">
            <a:avLst/>
          </a:prstGeom>
          <a:noFill/>
        </p:spPr>
        <p:txBody>
          <a:bodyPr wrap="square" lIns="91440" tIns="45720" rIns="91440" bIns="45720" anchor="t">
            <a:spAutoFit/>
          </a:bodyPr>
          <a:lstStyle/>
          <a:p>
            <a:pPr algn="ctr"/>
            <a:r>
              <a:rPr lang="en-US" sz="4800">
                <a:latin typeface="Avenir Next LT Pro"/>
              </a:rPr>
              <a:t>Look at the following pictures. What changes are being made in the environment by the tree or plant?</a:t>
            </a:r>
          </a:p>
        </p:txBody>
      </p:sp>
      <p:pic>
        <p:nvPicPr>
          <p:cNvPr id="10242" name="Picture 2" descr="103019&amp;#32;otter&amp;#32;slough&amp;#32;autumn-44">
            <a:extLst>
              <a:ext uri="{FF2B5EF4-FFF2-40B4-BE49-F238E27FC236}">
                <a16:creationId xmlns:a16="http://schemas.microsoft.com/office/drawing/2014/main" id="{21D96C93-5F7D-7DBC-1B73-8C9DA6ECDA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4151734"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8" name="Picture 7" descr="A picture containing graphical user interface&#10;&#10;AI-generated content may be incorrect.">
            <a:extLst>
              <a:ext uri="{FF2B5EF4-FFF2-40B4-BE49-F238E27FC236}">
                <a16:creationId xmlns:a16="http://schemas.microsoft.com/office/drawing/2014/main" id="{80B2F106-3148-10C9-ED44-D5F787FCBB89}"/>
              </a:ext>
            </a:extLst>
          </p:cNvPr>
          <p:cNvPicPr>
            <a:picLocks noChangeAspect="1"/>
          </p:cNvPicPr>
          <p:nvPr/>
        </p:nvPicPr>
        <p:blipFill>
          <a:blip r:embed="rId5">
            <a:extLst>
              <a:ext uri="{28A0092B-C50C-407E-A947-70E740481C1C}">
                <a14:useLocalDpi xmlns:a14="http://schemas.microsoft.com/office/drawing/2010/main" val="0"/>
              </a:ext>
            </a:extLst>
          </a:blip>
          <a:srcRect l="2292" t="6950" r="1109" b="2914"/>
          <a:stretch/>
        </p:blipFill>
        <p:spPr>
          <a:xfrm>
            <a:off x="8446177" y="-3019"/>
            <a:ext cx="3744368" cy="890817"/>
          </a:xfrm>
          <a:prstGeom prst="rect">
            <a:avLst/>
          </a:prstGeom>
        </p:spPr>
      </p:pic>
    </p:spTree>
    <p:extLst>
      <p:ext uri="{BB962C8B-B14F-4D97-AF65-F5344CB8AC3E}">
        <p14:creationId xmlns:p14="http://schemas.microsoft.com/office/powerpoint/2010/main" val="2713022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A3AC9-EC51-1410-F970-93EE3CD267B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7986DBF-9F30-6B4E-0BE6-E5910FC99AE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E87C397-0E31-8DC3-7B20-11A6D32BE2EB}"/>
              </a:ext>
            </a:extLst>
          </p:cNvPr>
          <p:cNvSpPr txBox="1"/>
          <p:nvPr/>
        </p:nvSpPr>
        <p:spPr>
          <a:xfrm>
            <a:off x="11647593" y="6366393"/>
            <a:ext cx="459063" cy="369332"/>
          </a:xfrm>
          <a:prstGeom prst="rect">
            <a:avLst/>
          </a:prstGeom>
          <a:noFill/>
        </p:spPr>
        <p:txBody>
          <a:bodyPr wrap="square" lIns="91440" tIns="45720" rIns="91440" bIns="45720" rtlCol="0" anchor="t">
            <a:spAutoFit/>
          </a:bodyPr>
          <a:lstStyle/>
          <a:p>
            <a:r>
              <a:rPr lang="en-US" dirty="0">
                <a:solidFill>
                  <a:schemeClr val="bg1"/>
                </a:solidFill>
                <a:latin typeface="Avenir Next LT Pro"/>
              </a:rPr>
              <a:t>17</a:t>
            </a:r>
            <a:endParaRPr lang="en-US" dirty="0">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1374CC9B-3A77-C700-B279-1A8B099B74B5}"/>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4C Tree Takeover: Evaluate</a:t>
            </a:r>
          </a:p>
        </p:txBody>
      </p:sp>
      <p:pic>
        <p:nvPicPr>
          <p:cNvPr id="6" name="Picture 5" descr="A picture containing shape&#10;&#10;AI-generated content may be incorrect.">
            <a:extLst>
              <a:ext uri="{FF2B5EF4-FFF2-40B4-BE49-F238E27FC236}">
                <a16:creationId xmlns:a16="http://schemas.microsoft.com/office/drawing/2014/main" id="{6BF21A52-D65C-7B6B-2A91-33D4DDF26BD7}"/>
              </a:ext>
            </a:extLst>
          </p:cNvPr>
          <p:cNvPicPr>
            <a:picLocks noChangeAspect="1"/>
          </p:cNvPicPr>
          <p:nvPr/>
        </p:nvPicPr>
        <p:blipFill>
          <a:blip r:embed="rId3">
            <a:extLst>
              <a:ext uri="{28A0092B-C50C-407E-A947-70E740481C1C}">
                <a14:useLocalDpi xmlns:a14="http://schemas.microsoft.com/office/drawing/2010/main" val="0"/>
              </a:ext>
            </a:extLst>
          </a:blip>
          <a:srcRect l="20827" t="17731"/>
          <a:stretch/>
        </p:blipFill>
        <p:spPr>
          <a:xfrm>
            <a:off x="85344" y="6283432"/>
            <a:ext cx="521415" cy="535254"/>
          </a:xfrm>
          <a:prstGeom prst="rect">
            <a:avLst/>
          </a:prstGeom>
        </p:spPr>
      </p:pic>
      <p:pic>
        <p:nvPicPr>
          <p:cNvPr id="12" name="Picture 11" descr="Tree roots pushing up a sidewalk">
            <a:extLst>
              <a:ext uri="{FF2B5EF4-FFF2-40B4-BE49-F238E27FC236}">
                <a16:creationId xmlns:a16="http://schemas.microsoft.com/office/drawing/2014/main" id="{B22335F1-8458-32E4-0ADB-6B68F080E7C3}"/>
              </a:ext>
            </a:extLst>
          </p:cNvPr>
          <p:cNvPicPr>
            <a:picLocks noChangeAspect="1"/>
          </p:cNvPicPr>
          <p:nvPr/>
        </p:nvPicPr>
        <p:blipFill>
          <a:blip r:embed="rId4"/>
          <a:stretch>
            <a:fillRect/>
          </a:stretch>
        </p:blipFill>
        <p:spPr>
          <a:xfrm>
            <a:off x="2298698" y="258234"/>
            <a:ext cx="7711018" cy="5780619"/>
          </a:xfrm>
          <a:prstGeom prst="rect">
            <a:avLst/>
          </a:prstGeom>
        </p:spPr>
      </p:pic>
    </p:spTree>
    <p:extLst>
      <p:ext uri="{BB962C8B-B14F-4D97-AF65-F5344CB8AC3E}">
        <p14:creationId xmlns:p14="http://schemas.microsoft.com/office/powerpoint/2010/main" val="3228100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7DF4D-A48E-D05F-F39E-B08FAF93F0D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1151402-B250-C3D5-4765-604A365FBD9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2A809CF-F5C2-FE5C-8B80-645FBB2259AD}"/>
              </a:ext>
            </a:extLst>
          </p:cNvPr>
          <p:cNvSpPr txBox="1"/>
          <p:nvPr/>
        </p:nvSpPr>
        <p:spPr>
          <a:xfrm>
            <a:off x="11647593" y="6366393"/>
            <a:ext cx="459063" cy="369332"/>
          </a:xfrm>
          <a:prstGeom prst="rect">
            <a:avLst/>
          </a:prstGeom>
          <a:noFill/>
        </p:spPr>
        <p:txBody>
          <a:bodyPr wrap="square" lIns="91440" tIns="45720" rIns="91440" bIns="45720" rtlCol="0" anchor="t">
            <a:spAutoFit/>
          </a:bodyPr>
          <a:lstStyle/>
          <a:p>
            <a:r>
              <a:rPr lang="en-US" dirty="0">
                <a:solidFill>
                  <a:schemeClr val="bg1"/>
                </a:solidFill>
                <a:latin typeface="Avenir Next LT Pro"/>
              </a:rPr>
              <a:t>18</a:t>
            </a:r>
            <a:endParaRPr lang="en-US" dirty="0">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4AA926FA-9F38-859E-9CD9-8A2B28639C7E}"/>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4C Tree Takeover: Evaluate</a:t>
            </a:r>
          </a:p>
        </p:txBody>
      </p:sp>
      <p:pic>
        <p:nvPicPr>
          <p:cNvPr id="6" name="Picture 5" descr="A picture containing shape&#10;&#10;AI-generated content may be incorrect.">
            <a:extLst>
              <a:ext uri="{FF2B5EF4-FFF2-40B4-BE49-F238E27FC236}">
                <a16:creationId xmlns:a16="http://schemas.microsoft.com/office/drawing/2014/main" id="{5720076F-900A-EEBD-7477-AFB0B9D769E2}"/>
              </a:ext>
            </a:extLst>
          </p:cNvPr>
          <p:cNvPicPr>
            <a:picLocks noChangeAspect="1"/>
          </p:cNvPicPr>
          <p:nvPr/>
        </p:nvPicPr>
        <p:blipFill>
          <a:blip r:embed="rId3">
            <a:extLst>
              <a:ext uri="{28A0092B-C50C-407E-A947-70E740481C1C}">
                <a14:useLocalDpi xmlns:a14="http://schemas.microsoft.com/office/drawing/2010/main" val="0"/>
              </a:ext>
            </a:extLst>
          </a:blip>
          <a:srcRect l="20827" t="17731"/>
          <a:stretch/>
        </p:blipFill>
        <p:spPr>
          <a:xfrm>
            <a:off x="85344" y="6283432"/>
            <a:ext cx="521415" cy="535254"/>
          </a:xfrm>
          <a:prstGeom prst="rect">
            <a:avLst/>
          </a:prstGeom>
        </p:spPr>
      </p:pic>
      <p:pic>
        <p:nvPicPr>
          <p:cNvPr id="3" name="Picture 2" descr="Tree roots pushing up a sidewalk in a neighborhood.">
            <a:extLst>
              <a:ext uri="{FF2B5EF4-FFF2-40B4-BE49-F238E27FC236}">
                <a16:creationId xmlns:a16="http://schemas.microsoft.com/office/drawing/2014/main" id="{35E4280E-FB1A-3CB0-EB1A-2F831CEBA4D3}"/>
              </a:ext>
            </a:extLst>
          </p:cNvPr>
          <p:cNvPicPr>
            <a:picLocks noChangeAspect="1"/>
          </p:cNvPicPr>
          <p:nvPr/>
        </p:nvPicPr>
        <p:blipFill>
          <a:blip r:embed="rId4"/>
          <a:srcRect l="68" r="-68" b="-318"/>
          <a:stretch>
            <a:fillRect/>
          </a:stretch>
        </p:blipFill>
        <p:spPr>
          <a:xfrm>
            <a:off x="2330450" y="215901"/>
            <a:ext cx="7838049" cy="5865326"/>
          </a:xfrm>
          <a:prstGeom prst="rect">
            <a:avLst/>
          </a:prstGeom>
        </p:spPr>
      </p:pic>
    </p:spTree>
    <p:extLst>
      <p:ext uri="{BB962C8B-B14F-4D97-AF65-F5344CB8AC3E}">
        <p14:creationId xmlns:p14="http://schemas.microsoft.com/office/powerpoint/2010/main" val="2913083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4BF02-0CBF-0344-F323-0049EB04B24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5388AF8-BB45-F8DE-B95A-AF2D239B11C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C47A4E3-2A17-4F5F-D9B1-78DC9F73B493}"/>
              </a:ext>
            </a:extLst>
          </p:cNvPr>
          <p:cNvSpPr txBox="1"/>
          <p:nvPr/>
        </p:nvSpPr>
        <p:spPr>
          <a:xfrm>
            <a:off x="11647593" y="6366393"/>
            <a:ext cx="459063" cy="369332"/>
          </a:xfrm>
          <a:prstGeom prst="rect">
            <a:avLst/>
          </a:prstGeom>
          <a:noFill/>
        </p:spPr>
        <p:txBody>
          <a:bodyPr wrap="square" lIns="91440" tIns="45720" rIns="91440" bIns="45720" rtlCol="0" anchor="t">
            <a:spAutoFit/>
          </a:bodyPr>
          <a:lstStyle/>
          <a:p>
            <a:r>
              <a:rPr lang="en-US" dirty="0">
                <a:solidFill>
                  <a:schemeClr val="bg1"/>
                </a:solidFill>
                <a:latin typeface="Avenir Next LT Pro"/>
              </a:rPr>
              <a:t>19</a:t>
            </a:r>
            <a:endParaRPr lang="en-US" dirty="0">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E5BA8318-C7D8-A9C2-D616-541C39D47205}"/>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4C Tree Takeover: Evaluate</a:t>
            </a:r>
          </a:p>
        </p:txBody>
      </p:sp>
      <p:pic>
        <p:nvPicPr>
          <p:cNvPr id="6" name="Picture 5" descr="A picture containing shape&#10;&#10;AI-generated content may be incorrect.">
            <a:extLst>
              <a:ext uri="{FF2B5EF4-FFF2-40B4-BE49-F238E27FC236}">
                <a16:creationId xmlns:a16="http://schemas.microsoft.com/office/drawing/2014/main" id="{E6F10736-6F55-BE78-10E5-0AD834D8F044}"/>
              </a:ext>
            </a:extLst>
          </p:cNvPr>
          <p:cNvPicPr>
            <a:picLocks noChangeAspect="1"/>
          </p:cNvPicPr>
          <p:nvPr/>
        </p:nvPicPr>
        <p:blipFill>
          <a:blip r:embed="rId3">
            <a:extLst>
              <a:ext uri="{28A0092B-C50C-407E-A947-70E740481C1C}">
                <a14:useLocalDpi xmlns:a14="http://schemas.microsoft.com/office/drawing/2010/main" val="0"/>
              </a:ext>
            </a:extLst>
          </a:blip>
          <a:srcRect l="20827" t="17731"/>
          <a:stretch/>
        </p:blipFill>
        <p:spPr>
          <a:xfrm>
            <a:off x="85344" y="6283432"/>
            <a:ext cx="521415" cy="535254"/>
          </a:xfrm>
          <a:prstGeom prst="rect">
            <a:avLst/>
          </a:prstGeom>
        </p:spPr>
      </p:pic>
      <p:pic>
        <p:nvPicPr>
          <p:cNvPr id="3" name="Picture 2" descr="Tree roots spread out on a stream bank.">
            <a:extLst>
              <a:ext uri="{FF2B5EF4-FFF2-40B4-BE49-F238E27FC236}">
                <a16:creationId xmlns:a16="http://schemas.microsoft.com/office/drawing/2014/main" id="{CD628FA1-E122-8299-09D0-29D318290BFD}"/>
              </a:ext>
            </a:extLst>
          </p:cNvPr>
          <p:cNvPicPr>
            <a:picLocks noChangeAspect="1"/>
          </p:cNvPicPr>
          <p:nvPr/>
        </p:nvPicPr>
        <p:blipFill>
          <a:blip r:embed="rId4"/>
          <a:stretch>
            <a:fillRect/>
          </a:stretch>
        </p:blipFill>
        <p:spPr>
          <a:xfrm>
            <a:off x="2153709" y="127002"/>
            <a:ext cx="8900583" cy="5990166"/>
          </a:xfrm>
          <a:prstGeom prst="rect">
            <a:avLst/>
          </a:prstGeom>
        </p:spPr>
      </p:pic>
    </p:spTree>
    <p:extLst>
      <p:ext uri="{BB962C8B-B14F-4D97-AF65-F5344CB8AC3E}">
        <p14:creationId xmlns:p14="http://schemas.microsoft.com/office/powerpoint/2010/main" val="4128223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76CEE-146D-3776-8273-4ED6CCEACC8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7C8EF16-D794-E11E-5D33-849680CE302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A12FA52-9A8E-E263-4620-564AD9D905F2}"/>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a:t>
            </a:r>
          </a:p>
        </p:txBody>
      </p:sp>
      <p:sp>
        <p:nvSpPr>
          <p:cNvPr id="5" name="TextBox 4">
            <a:extLst>
              <a:ext uri="{FF2B5EF4-FFF2-40B4-BE49-F238E27FC236}">
                <a16:creationId xmlns:a16="http://schemas.microsoft.com/office/drawing/2014/main" id="{27534243-38EF-5DDB-CBAD-C14DF8BA27FA}"/>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4C Tree Takeover: Engage</a:t>
            </a:r>
          </a:p>
        </p:txBody>
      </p:sp>
      <p:sp>
        <p:nvSpPr>
          <p:cNvPr id="10" name="TextBox 9">
            <a:extLst>
              <a:ext uri="{FF2B5EF4-FFF2-40B4-BE49-F238E27FC236}">
                <a16:creationId xmlns:a16="http://schemas.microsoft.com/office/drawing/2014/main" id="{8DE5CE81-F27C-4A44-8053-1C8FAAD3E2E3}"/>
              </a:ext>
            </a:extLst>
          </p:cNvPr>
          <p:cNvSpPr txBox="1"/>
          <p:nvPr/>
        </p:nvSpPr>
        <p:spPr>
          <a:xfrm>
            <a:off x="684576" y="1689275"/>
            <a:ext cx="6658742" cy="1015663"/>
          </a:xfrm>
          <a:prstGeom prst="rect">
            <a:avLst/>
          </a:prstGeom>
          <a:noFill/>
        </p:spPr>
        <p:txBody>
          <a:bodyPr wrap="square">
            <a:spAutoFit/>
          </a:bodyPr>
          <a:lstStyle/>
          <a:p>
            <a:pPr algn="ctr"/>
            <a:r>
              <a:rPr lang="en-US" sz="6000">
                <a:latin typeface="Bitter SemiBold" pitchFamily="2" charset="0"/>
              </a:rPr>
              <a:t>Guiding Question: </a:t>
            </a:r>
          </a:p>
        </p:txBody>
      </p:sp>
      <p:sp>
        <p:nvSpPr>
          <p:cNvPr id="12" name="TextBox 11">
            <a:extLst>
              <a:ext uri="{FF2B5EF4-FFF2-40B4-BE49-F238E27FC236}">
                <a16:creationId xmlns:a16="http://schemas.microsoft.com/office/drawing/2014/main" id="{F2E65FFB-DC38-E92F-8CF3-0A2D2D5AF33A}"/>
              </a:ext>
            </a:extLst>
          </p:cNvPr>
          <p:cNvSpPr txBox="1"/>
          <p:nvPr/>
        </p:nvSpPr>
        <p:spPr>
          <a:xfrm>
            <a:off x="455358" y="2957272"/>
            <a:ext cx="7117178" cy="1754326"/>
          </a:xfrm>
          <a:prstGeom prst="rect">
            <a:avLst/>
          </a:prstGeom>
          <a:noFill/>
        </p:spPr>
        <p:txBody>
          <a:bodyPr wrap="square">
            <a:spAutoFit/>
          </a:bodyPr>
          <a:lstStyle/>
          <a:p>
            <a:pPr algn="ctr"/>
            <a:r>
              <a:rPr lang="en-US" sz="5400">
                <a:latin typeface="Avenir Next LT Pro" panose="020B0504020202020204" pitchFamily="34" charset="0"/>
              </a:rPr>
              <a:t>Why do plants grow in different places?</a:t>
            </a:r>
          </a:p>
        </p:txBody>
      </p:sp>
      <p:pic>
        <p:nvPicPr>
          <p:cNvPr id="6" name="Picture 5" descr="A picture containing shape&#10;&#10;AI-generated content may be incorrect.">
            <a:extLst>
              <a:ext uri="{FF2B5EF4-FFF2-40B4-BE49-F238E27FC236}">
                <a16:creationId xmlns:a16="http://schemas.microsoft.com/office/drawing/2014/main" id="{9B79D5C6-7CE0-AC28-6A45-7BA9443B8F09}"/>
              </a:ext>
            </a:extLst>
          </p:cNvPr>
          <p:cNvPicPr>
            <a:picLocks noChangeAspect="1"/>
          </p:cNvPicPr>
          <p:nvPr/>
        </p:nvPicPr>
        <p:blipFill>
          <a:blip r:embed="rId3">
            <a:extLst>
              <a:ext uri="{28A0092B-C50C-407E-A947-70E740481C1C}">
                <a14:useLocalDpi xmlns:a14="http://schemas.microsoft.com/office/drawing/2010/main" val="0"/>
              </a:ext>
            </a:extLst>
          </a:blip>
          <a:srcRect l="20827" t="17731"/>
          <a:stretch/>
        </p:blipFill>
        <p:spPr>
          <a:xfrm>
            <a:off x="85344" y="6283432"/>
            <a:ext cx="521415" cy="535254"/>
          </a:xfrm>
          <a:prstGeom prst="rect">
            <a:avLst/>
          </a:prstGeom>
        </p:spPr>
      </p:pic>
      <p:pic>
        <p:nvPicPr>
          <p:cNvPr id="8" name="Picture 2" descr="Fragrant&amp;#32;water&amp;#32;lily&amp;#95;13">
            <a:extLst>
              <a:ext uri="{FF2B5EF4-FFF2-40B4-BE49-F238E27FC236}">
                <a16:creationId xmlns:a16="http://schemas.microsoft.com/office/drawing/2014/main" id="{DA70766A-0D24-6054-B7D4-7AF1F0B3AC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5835" y="0"/>
            <a:ext cx="4196165"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21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62398-9962-45A1-DA43-1D3279C01ED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2F940D9-81D5-8223-9141-7FF42073A11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BEFC61E-18DA-3BB3-648D-BB382DB0CBD0}"/>
              </a:ext>
            </a:extLst>
          </p:cNvPr>
          <p:cNvSpPr txBox="1"/>
          <p:nvPr/>
        </p:nvSpPr>
        <p:spPr>
          <a:xfrm>
            <a:off x="11647593" y="6366393"/>
            <a:ext cx="459063" cy="369332"/>
          </a:xfrm>
          <a:prstGeom prst="rect">
            <a:avLst/>
          </a:prstGeom>
          <a:noFill/>
        </p:spPr>
        <p:txBody>
          <a:bodyPr wrap="square" lIns="91440" tIns="45720" rIns="91440" bIns="45720" rtlCol="0" anchor="t">
            <a:spAutoFit/>
          </a:bodyPr>
          <a:lstStyle/>
          <a:p>
            <a:r>
              <a:rPr lang="en-US" dirty="0">
                <a:solidFill>
                  <a:schemeClr val="bg1"/>
                </a:solidFill>
                <a:latin typeface="Avenir Next LT Pro"/>
              </a:rPr>
              <a:t>20</a:t>
            </a:r>
          </a:p>
        </p:txBody>
      </p:sp>
      <p:sp>
        <p:nvSpPr>
          <p:cNvPr id="5" name="TextBox 4">
            <a:extLst>
              <a:ext uri="{FF2B5EF4-FFF2-40B4-BE49-F238E27FC236}">
                <a16:creationId xmlns:a16="http://schemas.microsoft.com/office/drawing/2014/main" id="{5134C8C6-5411-A6D9-F67A-E9F7BC25625C}"/>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4C Tree Takeover: Evaluate</a:t>
            </a:r>
          </a:p>
        </p:txBody>
      </p:sp>
      <p:pic>
        <p:nvPicPr>
          <p:cNvPr id="6" name="Picture 5" descr="A picture containing shape&#10;&#10;AI-generated content may be incorrect.">
            <a:extLst>
              <a:ext uri="{FF2B5EF4-FFF2-40B4-BE49-F238E27FC236}">
                <a16:creationId xmlns:a16="http://schemas.microsoft.com/office/drawing/2014/main" id="{4EB5B0A7-5C44-EB32-CE99-CD3731112E6C}"/>
              </a:ext>
            </a:extLst>
          </p:cNvPr>
          <p:cNvPicPr>
            <a:picLocks noChangeAspect="1"/>
          </p:cNvPicPr>
          <p:nvPr/>
        </p:nvPicPr>
        <p:blipFill>
          <a:blip r:embed="rId3">
            <a:extLst>
              <a:ext uri="{28A0092B-C50C-407E-A947-70E740481C1C}">
                <a14:useLocalDpi xmlns:a14="http://schemas.microsoft.com/office/drawing/2010/main" val="0"/>
              </a:ext>
            </a:extLst>
          </a:blip>
          <a:srcRect l="20827" t="17731"/>
          <a:stretch/>
        </p:blipFill>
        <p:spPr>
          <a:xfrm>
            <a:off x="85344" y="6283432"/>
            <a:ext cx="521415" cy="535254"/>
          </a:xfrm>
          <a:prstGeom prst="rect">
            <a:avLst/>
          </a:prstGeom>
        </p:spPr>
      </p:pic>
      <p:pic>
        <p:nvPicPr>
          <p:cNvPr id="3" name="Picture 2" descr="Close up of tree roots spreading across a stream bank.">
            <a:extLst>
              <a:ext uri="{FF2B5EF4-FFF2-40B4-BE49-F238E27FC236}">
                <a16:creationId xmlns:a16="http://schemas.microsoft.com/office/drawing/2014/main" id="{49D67579-EA0E-1406-5C99-823C8F16F964}"/>
              </a:ext>
            </a:extLst>
          </p:cNvPr>
          <p:cNvPicPr>
            <a:picLocks noChangeAspect="1"/>
          </p:cNvPicPr>
          <p:nvPr/>
        </p:nvPicPr>
        <p:blipFill>
          <a:blip r:embed="rId4"/>
          <a:stretch>
            <a:fillRect/>
          </a:stretch>
        </p:blipFill>
        <p:spPr>
          <a:xfrm>
            <a:off x="2259542" y="264583"/>
            <a:ext cx="8657167" cy="5778500"/>
          </a:xfrm>
          <a:prstGeom prst="rect">
            <a:avLst/>
          </a:prstGeom>
        </p:spPr>
      </p:pic>
    </p:spTree>
    <p:extLst>
      <p:ext uri="{BB962C8B-B14F-4D97-AF65-F5344CB8AC3E}">
        <p14:creationId xmlns:p14="http://schemas.microsoft.com/office/powerpoint/2010/main" val="10657657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742C3-2297-286F-BBC8-78F3EF7F690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0D6DEBF-6379-6F1D-E7C0-157AC03F2D8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C207312-D471-DC78-7C2D-8CF5B739171F}"/>
              </a:ext>
            </a:extLst>
          </p:cNvPr>
          <p:cNvSpPr txBox="1"/>
          <p:nvPr/>
        </p:nvSpPr>
        <p:spPr>
          <a:xfrm>
            <a:off x="11647593" y="6366393"/>
            <a:ext cx="459063" cy="369332"/>
          </a:xfrm>
          <a:prstGeom prst="rect">
            <a:avLst/>
          </a:prstGeom>
          <a:noFill/>
        </p:spPr>
        <p:txBody>
          <a:bodyPr wrap="square" lIns="91440" tIns="45720" rIns="91440" bIns="45720" rtlCol="0" anchor="t">
            <a:spAutoFit/>
          </a:bodyPr>
          <a:lstStyle/>
          <a:p>
            <a:r>
              <a:rPr lang="en-US" dirty="0">
                <a:solidFill>
                  <a:schemeClr val="bg1"/>
                </a:solidFill>
                <a:latin typeface="Avenir Next LT Pro"/>
              </a:rPr>
              <a:t>21</a:t>
            </a:r>
          </a:p>
        </p:txBody>
      </p:sp>
      <p:sp>
        <p:nvSpPr>
          <p:cNvPr id="5" name="TextBox 4">
            <a:extLst>
              <a:ext uri="{FF2B5EF4-FFF2-40B4-BE49-F238E27FC236}">
                <a16:creationId xmlns:a16="http://schemas.microsoft.com/office/drawing/2014/main" id="{1920E672-079F-6EEE-02A1-C3E56B28BA3E}"/>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4C Tree Takeover: Evaluate</a:t>
            </a:r>
          </a:p>
        </p:txBody>
      </p:sp>
      <p:pic>
        <p:nvPicPr>
          <p:cNvPr id="6" name="Picture 5" descr="A picture containing shape&#10;&#10;AI-generated content may be incorrect.">
            <a:extLst>
              <a:ext uri="{FF2B5EF4-FFF2-40B4-BE49-F238E27FC236}">
                <a16:creationId xmlns:a16="http://schemas.microsoft.com/office/drawing/2014/main" id="{2B45C625-0C70-A563-AD83-08AE5B0CF4B2}"/>
              </a:ext>
            </a:extLst>
          </p:cNvPr>
          <p:cNvPicPr>
            <a:picLocks noChangeAspect="1"/>
          </p:cNvPicPr>
          <p:nvPr/>
        </p:nvPicPr>
        <p:blipFill>
          <a:blip r:embed="rId3">
            <a:extLst>
              <a:ext uri="{28A0092B-C50C-407E-A947-70E740481C1C}">
                <a14:useLocalDpi xmlns:a14="http://schemas.microsoft.com/office/drawing/2010/main" val="0"/>
              </a:ext>
            </a:extLst>
          </a:blip>
          <a:srcRect l="20827" t="17731"/>
          <a:stretch/>
        </p:blipFill>
        <p:spPr>
          <a:xfrm>
            <a:off x="85344" y="6283432"/>
            <a:ext cx="521415" cy="535254"/>
          </a:xfrm>
          <a:prstGeom prst="rect">
            <a:avLst/>
          </a:prstGeom>
        </p:spPr>
      </p:pic>
      <p:pic>
        <p:nvPicPr>
          <p:cNvPr id="7" name="Picture 6" descr="A rooftop garden is laid out on the roof of building. There is a path around the garden and through the middle of it.">
            <a:extLst>
              <a:ext uri="{FF2B5EF4-FFF2-40B4-BE49-F238E27FC236}">
                <a16:creationId xmlns:a16="http://schemas.microsoft.com/office/drawing/2014/main" id="{453418BD-0037-CC01-5720-1021219E0D55}"/>
              </a:ext>
            </a:extLst>
          </p:cNvPr>
          <p:cNvPicPr>
            <a:picLocks noChangeAspect="1"/>
          </p:cNvPicPr>
          <p:nvPr/>
        </p:nvPicPr>
        <p:blipFill>
          <a:blip r:embed="rId4"/>
          <a:stretch>
            <a:fillRect/>
          </a:stretch>
        </p:blipFill>
        <p:spPr>
          <a:xfrm>
            <a:off x="1836209" y="127001"/>
            <a:ext cx="8741833" cy="5958417"/>
          </a:xfrm>
          <a:prstGeom prst="rect">
            <a:avLst/>
          </a:prstGeom>
        </p:spPr>
      </p:pic>
    </p:spTree>
    <p:extLst>
      <p:ext uri="{BB962C8B-B14F-4D97-AF65-F5344CB8AC3E}">
        <p14:creationId xmlns:p14="http://schemas.microsoft.com/office/powerpoint/2010/main" val="1098985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F77BE-4806-2414-4F7B-6861D7DAFE1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3C08C7E-B23A-64DD-21BC-8CB01BA6C48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546E3D0-DB17-075E-9374-902CEE13A92D}"/>
              </a:ext>
            </a:extLst>
          </p:cNvPr>
          <p:cNvSpPr txBox="1"/>
          <p:nvPr/>
        </p:nvSpPr>
        <p:spPr>
          <a:xfrm>
            <a:off x="11647593" y="6366393"/>
            <a:ext cx="459063" cy="369332"/>
          </a:xfrm>
          <a:prstGeom prst="rect">
            <a:avLst/>
          </a:prstGeom>
          <a:noFill/>
        </p:spPr>
        <p:txBody>
          <a:bodyPr wrap="square" lIns="91440" tIns="45720" rIns="91440" bIns="45720" rtlCol="0" anchor="t">
            <a:spAutoFit/>
          </a:bodyPr>
          <a:lstStyle/>
          <a:p>
            <a:r>
              <a:rPr lang="en-US" dirty="0">
                <a:solidFill>
                  <a:schemeClr val="bg1"/>
                </a:solidFill>
                <a:latin typeface="Avenir Next LT Pro"/>
              </a:rPr>
              <a:t>22</a:t>
            </a:r>
          </a:p>
        </p:txBody>
      </p:sp>
      <p:sp>
        <p:nvSpPr>
          <p:cNvPr id="5" name="TextBox 4">
            <a:extLst>
              <a:ext uri="{FF2B5EF4-FFF2-40B4-BE49-F238E27FC236}">
                <a16:creationId xmlns:a16="http://schemas.microsoft.com/office/drawing/2014/main" id="{9AA56ED5-9897-317A-D998-29CAC33AE4F9}"/>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4C Tree Takeover: Evaluate</a:t>
            </a:r>
          </a:p>
        </p:txBody>
      </p:sp>
      <p:pic>
        <p:nvPicPr>
          <p:cNvPr id="6" name="Picture 5" descr="A picture containing shape&#10;&#10;AI-generated content may be incorrect.">
            <a:extLst>
              <a:ext uri="{FF2B5EF4-FFF2-40B4-BE49-F238E27FC236}">
                <a16:creationId xmlns:a16="http://schemas.microsoft.com/office/drawing/2014/main" id="{3F653CD8-E035-E466-B8A2-331EC970CB23}"/>
              </a:ext>
            </a:extLst>
          </p:cNvPr>
          <p:cNvPicPr>
            <a:picLocks noChangeAspect="1"/>
          </p:cNvPicPr>
          <p:nvPr/>
        </p:nvPicPr>
        <p:blipFill>
          <a:blip r:embed="rId3">
            <a:extLst>
              <a:ext uri="{28A0092B-C50C-407E-A947-70E740481C1C}">
                <a14:useLocalDpi xmlns:a14="http://schemas.microsoft.com/office/drawing/2010/main" val="0"/>
              </a:ext>
            </a:extLst>
          </a:blip>
          <a:srcRect l="20827" t="17731"/>
          <a:stretch/>
        </p:blipFill>
        <p:spPr>
          <a:xfrm>
            <a:off x="85344" y="6283432"/>
            <a:ext cx="521415" cy="535254"/>
          </a:xfrm>
          <a:prstGeom prst="rect">
            <a:avLst/>
          </a:prstGeom>
        </p:spPr>
      </p:pic>
      <p:pic>
        <p:nvPicPr>
          <p:cNvPr id="7" name="Picture 6" descr="Seedling plants are set in the garden.">
            <a:extLst>
              <a:ext uri="{FF2B5EF4-FFF2-40B4-BE49-F238E27FC236}">
                <a16:creationId xmlns:a16="http://schemas.microsoft.com/office/drawing/2014/main" id="{BA5BFD29-2CFB-FDD9-82EE-F70FEC2490D1}"/>
              </a:ext>
            </a:extLst>
          </p:cNvPr>
          <p:cNvPicPr>
            <a:picLocks noChangeAspect="1"/>
          </p:cNvPicPr>
          <p:nvPr/>
        </p:nvPicPr>
        <p:blipFill>
          <a:blip r:embed="rId4"/>
          <a:stretch>
            <a:fillRect/>
          </a:stretch>
        </p:blipFill>
        <p:spPr>
          <a:xfrm>
            <a:off x="2185459" y="127001"/>
            <a:ext cx="8805334" cy="5958415"/>
          </a:xfrm>
          <a:prstGeom prst="rect">
            <a:avLst/>
          </a:prstGeom>
        </p:spPr>
      </p:pic>
    </p:spTree>
    <p:extLst>
      <p:ext uri="{BB962C8B-B14F-4D97-AF65-F5344CB8AC3E}">
        <p14:creationId xmlns:p14="http://schemas.microsoft.com/office/powerpoint/2010/main" val="252993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FB65C-2065-EDD6-6B3C-E59F242EF91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0795555-182B-20CC-D9F1-DE04E678379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8412751-1134-DE36-B2A2-DD278817D0A2}"/>
              </a:ext>
            </a:extLst>
          </p:cNvPr>
          <p:cNvSpPr txBox="1"/>
          <p:nvPr/>
        </p:nvSpPr>
        <p:spPr>
          <a:xfrm>
            <a:off x="11647593" y="6366393"/>
            <a:ext cx="459063" cy="369332"/>
          </a:xfrm>
          <a:prstGeom prst="rect">
            <a:avLst/>
          </a:prstGeom>
          <a:noFill/>
        </p:spPr>
        <p:txBody>
          <a:bodyPr wrap="square" lIns="91440" tIns="45720" rIns="91440" bIns="45720" rtlCol="0" anchor="t">
            <a:spAutoFit/>
          </a:bodyPr>
          <a:lstStyle/>
          <a:p>
            <a:r>
              <a:rPr lang="en-US" dirty="0">
                <a:solidFill>
                  <a:schemeClr val="bg1"/>
                </a:solidFill>
                <a:latin typeface="Avenir Next LT Pro"/>
              </a:rPr>
              <a:t>23</a:t>
            </a:r>
          </a:p>
        </p:txBody>
      </p:sp>
      <p:sp>
        <p:nvSpPr>
          <p:cNvPr id="5" name="TextBox 4">
            <a:extLst>
              <a:ext uri="{FF2B5EF4-FFF2-40B4-BE49-F238E27FC236}">
                <a16:creationId xmlns:a16="http://schemas.microsoft.com/office/drawing/2014/main" id="{FE2085BD-A905-9075-9086-8F4A9D9CA699}"/>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4C Tree Takeover: Evaluate</a:t>
            </a:r>
          </a:p>
        </p:txBody>
      </p:sp>
      <p:pic>
        <p:nvPicPr>
          <p:cNvPr id="6" name="Picture 5" descr="A picture containing shape&#10;&#10;AI-generated content may be incorrect.">
            <a:extLst>
              <a:ext uri="{FF2B5EF4-FFF2-40B4-BE49-F238E27FC236}">
                <a16:creationId xmlns:a16="http://schemas.microsoft.com/office/drawing/2014/main" id="{9AC7C830-D9F2-ADC6-BC1A-EE5A5B1C59AA}"/>
              </a:ext>
            </a:extLst>
          </p:cNvPr>
          <p:cNvPicPr>
            <a:picLocks noChangeAspect="1"/>
          </p:cNvPicPr>
          <p:nvPr/>
        </p:nvPicPr>
        <p:blipFill>
          <a:blip r:embed="rId3">
            <a:extLst>
              <a:ext uri="{28A0092B-C50C-407E-A947-70E740481C1C}">
                <a14:useLocalDpi xmlns:a14="http://schemas.microsoft.com/office/drawing/2010/main" val="0"/>
              </a:ext>
            </a:extLst>
          </a:blip>
          <a:srcRect l="20827" t="17731"/>
          <a:stretch/>
        </p:blipFill>
        <p:spPr>
          <a:xfrm>
            <a:off x="85344" y="6283432"/>
            <a:ext cx="521415" cy="535254"/>
          </a:xfrm>
          <a:prstGeom prst="rect">
            <a:avLst/>
          </a:prstGeom>
        </p:spPr>
      </p:pic>
      <p:pic>
        <p:nvPicPr>
          <p:cNvPr id="3" name="Picture 2" descr="Coneflowers and other plants fill a space between sidewalks.">
            <a:extLst>
              <a:ext uri="{FF2B5EF4-FFF2-40B4-BE49-F238E27FC236}">
                <a16:creationId xmlns:a16="http://schemas.microsoft.com/office/drawing/2014/main" id="{16BAC1B8-6E86-B3FA-39A2-96C64DAA6E66}"/>
              </a:ext>
            </a:extLst>
          </p:cNvPr>
          <p:cNvPicPr>
            <a:picLocks noChangeAspect="1"/>
          </p:cNvPicPr>
          <p:nvPr/>
        </p:nvPicPr>
        <p:blipFill>
          <a:blip r:embed="rId4"/>
          <a:stretch>
            <a:fillRect/>
          </a:stretch>
        </p:blipFill>
        <p:spPr>
          <a:xfrm>
            <a:off x="2240796" y="232833"/>
            <a:ext cx="8731250" cy="5820835"/>
          </a:xfrm>
          <a:prstGeom prst="rect">
            <a:avLst/>
          </a:prstGeom>
        </p:spPr>
      </p:pic>
    </p:spTree>
    <p:extLst>
      <p:ext uri="{BB962C8B-B14F-4D97-AF65-F5344CB8AC3E}">
        <p14:creationId xmlns:p14="http://schemas.microsoft.com/office/powerpoint/2010/main" val="9237022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0C417-67F1-28FE-C9DD-C7CF0972BBE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22DCDCB-C1C3-DC51-C089-F349428C513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CE15A5B-C5B7-FD9D-59F6-0182C47F1286}"/>
              </a:ext>
            </a:extLst>
          </p:cNvPr>
          <p:cNvSpPr txBox="1"/>
          <p:nvPr/>
        </p:nvSpPr>
        <p:spPr>
          <a:xfrm>
            <a:off x="11584093" y="6366393"/>
            <a:ext cx="522563" cy="369332"/>
          </a:xfrm>
          <a:prstGeom prst="rect">
            <a:avLst/>
          </a:prstGeom>
          <a:noFill/>
        </p:spPr>
        <p:txBody>
          <a:bodyPr wrap="square" lIns="91440" tIns="45720" rIns="91440" bIns="45720" rtlCol="0" anchor="t">
            <a:spAutoFit/>
          </a:bodyPr>
          <a:lstStyle/>
          <a:p>
            <a:r>
              <a:rPr lang="en-US" dirty="0">
                <a:solidFill>
                  <a:schemeClr val="bg1"/>
                </a:solidFill>
                <a:latin typeface="Avenir Next LT Pro" panose="020B0504020202020204" pitchFamily="34" charset="0"/>
              </a:rPr>
              <a:t>24</a:t>
            </a:r>
          </a:p>
        </p:txBody>
      </p:sp>
      <p:sp>
        <p:nvSpPr>
          <p:cNvPr id="5" name="TextBox 4">
            <a:extLst>
              <a:ext uri="{FF2B5EF4-FFF2-40B4-BE49-F238E27FC236}">
                <a16:creationId xmlns:a16="http://schemas.microsoft.com/office/drawing/2014/main" id="{56186562-DDC6-9320-2372-DA7FB7A9A9EA}"/>
              </a:ext>
            </a:extLst>
          </p:cNvPr>
          <p:cNvSpPr txBox="1"/>
          <p:nvPr/>
        </p:nvSpPr>
        <p:spPr>
          <a:xfrm>
            <a:off x="597408" y="6366393"/>
            <a:ext cx="713792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4C Tree Takeover: Elaborate</a:t>
            </a:r>
          </a:p>
        </p:txBody>
      </p:sp>
      <p:pic>
        <p:nvPicPr>
          <p:cNvPr id="3" name="Picture 2">
            <a:extLst>
              <a:ext uri="{FF2B5EF4-FFF2-40B4-BE49-F238E27FC236}">
                <a16:creationId xmlns:a16="http://schemas.microsoft.com/office/drawing/2014/main" id="{7E9F7449-4C42-D84D-4FD9-3728045C970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Layer>
                </a14:imgProps>
              </a:ext>
            </a:extLst>
          </a:blip>
          <a:srcRect b="49039"/>
          <a:stretch/>
        </p:blipFill>
        <p:spPr>
          <a:xfrm>
            <a:off x="1869197" y="122275"/>
            <a:ext cx="8656805" cy="6109653"/>
          </a:xfrm>
          <a:prstGeom prst="rect">
            <a:avLst/>
          </a:prstGeom>
        </p:spPr>
      </p:pic>
    </p:spTree>
    <p:extLst>
      <p:ext uri="{BB962C8B-B14F-4D97-AF65-F5344CB8AC3E}">
        <p14:creationId xmlns:p14="http://schemas.microsoft.com/office/powerpoint/2010/main" val="462581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A7E36-DC2D-829C-F160-F2990B26E24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4260062-8910-5E4A-4699-2B60DB1F6AD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036EB8BB-F7B8-4A2D-6B27-E125531625FA}"/>
              </a:ext>
            </a:extLst>
          </p:cNvPr>
          <p:cNvSpPr txBox="1"/>
          <p:nvPr/>
        </p:nvSpPr>
        <p:spPr>
          <a:xfrm>
            <a:off x="11605259" y="6366393"/>
            <a:ext cx="490814" cy="369332"/>
          </a:xfrm>
          <a:prstGeom prst="rect">
            <a:avLst/>
          </a:prstGeom>
          <a:noFill/>
        </p:spPr>
        <p:txBody>
          <a:bodyPr wrap="square" lIns="91440" tIns="45720" rIns="91440" bIns="45720" rtlCol="0" anchor="t">
            <a:spAutoFit/>
          </a:bodyPr>
          <a:lstStyle/>
          <a:p>
            <a:r>
              <a:rPr lang="en-US" dirty="0">
                <a:solidFill>
                  <a:schemeClr val="bg1"/>
                </a:solidFill>
                <a:latin typeface="Avenir Next LT Pro"/>
              </a:rPr>
              <a:t>25</a:t>
            </a:r>
            <a:endParaRPr lang="en-US" dirty="0">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E102EEC0-3062-89AD-8141-79F9482BFCE7}"/>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4C Tree Takeover: Evaluate</a:t>
            </a:r>
          </a:p>
        </p:txBody>
      </p:sp>
      <p:pic>
        <p:nvPicPr>
          <p:cNvPr id="6" name="Picture 5" descr="A picture containing shape&#10;&#10;AI-generated content may be incorrect.">
            <a:extLst>
              <a:ext uri="{FF2B5EF4-FFF2-40B4-BE49-F238E27FC236}">
                <a16:creationId xmlns:a16="http://schemas.microsoft.com/office/drawing/2014/main" id="{4C6CAA6A-5BCA-5555-AA9B-25FA123C69C5}"/>
              </a:ext>
            </a:extLst>
          </p:cNvPr>
          <p:cNvPicPr>
            <a:picLocks noChangeAspect="1"/>
          </p:cNvPicPr>
          <p:nvPr/>
        </p:nvPicPr>
        <p:blipFill>
          <a:blip r:embed="rId3">
            <a:extLst>
              <a:ext uri="{28A0092B-C50C-407E-A947-70E740481C1C}">
                <a14:useLocalDpi xmlns:a14="http://schemas.microsoft.com/office/drawing/2010/main" val="0"/>
              </a:ext>
            </a:extLst>
          </a:blip>
          <a:srcRect l="20827" t="17731"/>
          <a:stretch/>
        </p:blipFill>
        <p:spPr>
          <a:xfrm>
            <a:off x="85344" y="6283432"/>
            <a:ext cx="521415" cy="535254"/>
          </a:xfrm>
          <a:prstGeom prst="rect">
            <a:avLst/>
          </a:prstGeom>
        </p:spPr>
      </p:pic>
      <p:sp>
        <p:nvSpPr>
          <p:cNvPr id="7" name="TextBox 6">
            <a:extLst>
              <a:ext uri="{FF2B5EF4-FFF2-40B4-BE49-F238E27FC236}">
                <a16:creationId xmlns:a16="http://schemas.microsoft.com/office/drawing/2014/main" id="{77F829B7-0B84-BCB1-1318-5547E9063C21}"/>
              </a:ext>
            </a:extLst>
          </p:cNvPr>
          <p:cNvSpPr txBox="1"/>
          <p:nvPr/>
        </p:nvSpPr>
        <p:spPr>
          <a:xfrm>
            <a:off x="5399315" y="1594215"/>
            <a:ext cx="6201708" cy="3046988"/>
          </a:xfrm>
          <a:prstGeom prst="rect">
            <a:avLst/>
          </a:prstGeom>
          <a:noFill/>
        </p:spPr>
        <p:txBody>
          <a:bodyPr wrap="square">
            <a:spAutoFit/>
          </a:bodyPr>
          <a:lstStyle/>
          <a:p>
            <a:pPr algn="ctr"/>
            <a:r>
              <a:rPr lang="en-US" sz="4800" b="1">
                <a:latin typeface="Avenir Next LT Pro" panose="020B0504020202020204" pitchFamily="34" charset="0"/>
              </a:rPr>
              <a:t>Draw</a:t>
            </a:r>
            <a:r>
              <a:rPr lang="en-US" sz="4800">
                <a:latin typeface="Avenir Next LT Pro" panose="020B0504020202020204" pitchFamily="34" charset="0"/>
              </a:rPr>
              <a:t> how the growing plant or tree changes its surroundings.</a:t>
            </a:r>
          </a:p>
        </p:txBody>
      </p:sp>
      <p:pic>
        <p:nvPicPr>
          <p:cNvPr id="8" name="Picture 7" descr="Text&#10;&#10;AI-generated content may be incorrect.">
            <a:extLst>
              <a:ext uri="{FF2B5EF4-FFF2-40B4-BE49-F238E27FC236}">
                <a16:creationId xmlns:a16="http://schemas.microsoft.com/office/drawing/2014/main" id="{4D8B8499-D08A-6B48-AF4F-76AE676394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43" y="98523"/>
            <a:ext cx="4675343" cy="6050445"/>
          </a:xfrm>
          <a:prstGeom prst="rect">
            <a:avLst/>
          </a:prstGeom>
          <a:ln>
            <a:solidFill>
              <a:schemeClr val="tx1"/>
            </a:solidFill>
          </a:ln>
        </p:spPr>
      </p:pic>
      <p:pic>
        <p:nvPicPr>
          <p:cNvPr id="9" name="Picture 8" descr="A picture containing text, silhouette&#10;&#10;AI-generated content may be incorrect.">
            <a:extLst>
              <a:ext uri="{FF2B5EF4-FFF2-40B4-BE49-F238E27FC236}">
                <a16:creationId xmlns:a16="http://schemas.microsoft.com/office/drawing/2014/main" id="{47F377CC-5427-CB0D-B98F-3CBAF19AC3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17509" y="98523"/>
            <a:ext cx="967027" cy="1356836"/>
          </a:xfrm>
          <a:prstGeom prst="rect">
            <a:avLst/>
          </a:prstGeom>
        </p:spPr>
      </p:pic>
    </p:spTree>
    <p:extLst>
      <p:ext uri="{BB962C8B-B14F-4D97-AF65-F5344CB8AC3E}">
        <p14:creationId xmlns:p14="http://schemas.microsoft.com/office/powerpoint/2010/main" val="3601611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40176-D289-8D7E-2B8D-80630CDB241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043D8D0-A13E-B918-F556-132430762AF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38FACEE-7E5D-2DB6-4CD0-3C20368B04C4}"/>
              </a:ext>
            </a:extLst>
          </p:cNvPr>
          <p:cNvSpPr txBox="1"/>
          <p:nvPr/>
        </p:nvSpPr>
        <p:spPr>
          <a:xfrm>
            <a:off x="11615843" y="6366393"/>
            <a:ext cx="490813" cy="369332"/>
          </a:xfrm>
          <a:prstGeom prst="rect">
            <a:avLst/>
          </a:prstGeom>
          <a:noFill/>
        </p:spPr>
        <p:txBody>
          <a:bodyPr wrap="square" lIns="91440" tIns="45720" rIns="91440" bIns="45720" rtlCol="0" anchor="t">
            <a:spAutoFit/>
          </a:bodyPr>
          <a:lstStyle/>
          <a:p>
            <a:r>
              <a:rPr lang="en-US" dirty="0">
                <a:solidFill>
                  <a:schemeClr val="bg1"/>
                </a:solidFill>
                <a:latin typeface="Avenir Next LT Pro"/>
              </a:rPr>
              <a:t>26</a:t>
            </a:r>
            <a:endParaRPr lang="en-US" dirty="0">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F274973C-BB09-822B-F661-A61477A19DDE}"/>
              </a:ext>
            </a:extLst>
          </p:cNvPr>
          <p:cNvSpPr txBox="1"/>
          <p:nvPr/>
        </p:nvSpPr>
        <p:spPr>
          <a:xfrm>
            <a:off x="597408" y="6366393"/>
            <a:ext cx="947550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4C Tree Takeover: Cross-Curricular Extension</a:t>
            </a:r>
          </a:p>
        </p:txBody>
      </p:sp>
      <p:pic>
        <p:nvPicPr>
          <p:cNvPr id="6" name="Picture 5" descr="A picture containing shape&#10;&#10;AI-generated content may be incorrect.">
            <a:extLst>
              <a:ext uri="{FF2B5EF4-FFF2-40B4-BE49-F238E27FC236}">
                <a16:creationId xmlns:a16="http://schemas.microsoft.com/office/drawing/2014/main" id="{191BFB1A-B52A-B74D-9243-7C86CAD7EF4A}"/>
              </a:ext>
            </a:extLst>
          </p:cNvPr>
          <p:cNvPicPr>
            <a:picLocks noChangeAspect="1"/>
          </p:cNvPicPr>
          <p:nvPr/>
        </p:nvPicPr>
        <p:blipFill>
          <a:blip r:embed="rId3">
            <a:extLst>
              <a:ext uri="{28A0092B-C50C-407E-A947-70E740481C1C}">
                <a14:useLocalDpi xmlns:a14="http://schemas.microsoft.com/office/drawing/2010/main" val="0"/>
              </a:ext>
            </a:extLst>
          </a:blip>
          <a:srcRect l="20827" t="17731"/>
          <a:stretch/>
        </p:blipFill>
        <p:spPr>
          <a:xfrm>
            <a:off x="85344" y="6283432"/>
            <a:ext cx="521415" cy="535254"/>
          </a:xfrm>
          <a:prstGeom prst="rect">
            <a:avLst/>
          </a:prstGeom>
        </p:spPr>
      </p:pic>
      <p:sp>
        <p:nvSpPr>
          <p:cNvPr id="7" name="TextBox 6">
            <a:extLst>
              <a:ext uri="{FF2B5EF4-FFF2-40B4-BE49-F238E27FC236}">
                <a16:creationId xmlns:a16="http://schemas.microsoft.com/office/drawing/2014/main" id="{C7F935F4-B2C2-1C00-3496-5FE8FB23268E}"/>
              </a:ext>
            </a:extLst>
          </p:cNvPr>
          <p:cNvSpPr txBox="1"/>
          <p:nvPr/>
        </p:nvSpPr>
        <p:spPr>
          <a:xfrm>
            <a:off x="1369545" y="2274838"/>
            <a:ext cx="9452909" cy="2308324"/>
          </a:xfrm>
          <a:prstGeom prst="rect">
            <a:avLst/>
          </a:prstGeom>
          <a:noFill/>
        </p:spPr>
        <p:txBody>
          <a:bodyPr wrap="square">
            <a:spAutoFit/>
          </a:bodyPr>
          <a:lstStyle/>
          <a:p>
            <a:pPr algn="ctr"/>
            <a:r>
              <a:rPr lang="en-US" sz="4800" b="1">
                <a:latin typeface="Avenir Next LT Pro" panose="020B0504020202020204" pitchFamily="34" charset="0"/>
              </a:rPr>
              <a:t>Interview </a:t>
            </a:r>
            <a:r>
              <a:rPr lang="en-US" sz="4800">
                <a:latin typeface="Avenir Next LT Pro" panose="020B0504020202020204" pitchFamily="34" charset="0"/>
              </a:rPr>
              <a:t>a family member about what their life was like when they were young. </a:t>
            </a:r>
          </a:p>
        </p:txBody>
      </p:sp>
      <p:grpSp>
        <p:nvGrpSpPr>
          <p:cNvPr id="3" name="Group 2">
            <a:extLst>
              <a:ext uri="{FF2B5EF4-FFF2-40B4-BE49-F238E27FC236}">
                <a16:creationId xmlns:a16="http://schemas.microsoft.com/office/drawing/2014/main" id="{894D9864-786A-5DE6-73C1-A9E4B651BF6F}"/>
              </a:ext>
            </a:extLst>
          </p:cNvPr>
          <p:cNvGrpSpPr/>
          <p:nvPr/>
        </p:nvGrpSpPr>
        <p:grpSpPr>
          <a:xfrm>
            <a:off x="1949300" y="220720"/>
            <a:ext cx="8293399" cy="657225"/>
            <a:chOff x="1733481" y="200089"/>
            <a:chExt cx="8293399" cy="657225"/>
          </a:xfrm>
        </p:grpSpPr>
        <p:sp>
          <p:nvSpPr>
            <p:cNvPr id="9" name="TextBox 8">
              <a:extLst>
                <a:ext uri="{FF2B5EF4-FFF2-40B4-BE49-F238E27FC236}">
                  <a16:creationId xmlns:a16="http://schemas.microsoft.com/office/drawing/2014/main" id="{2D427308-1532-E091-8025-D8806CBE2D00}"/>
                </a:ext>
              </a:extLst>
            </p:cNvPr>
            <p:cNvSpPr txBox="1"/>
            <p:nvPr/>
          </p:nvSpPr>
          <p:spPr>
            <a:xfrm>
              <a:off x="1733481" y="236313"/>
              <a:ext cx="7410519" cy="584775"/>
            </a:xfrm>
            <a:prstGeom prst="rect">
              <a:avLst/>
            </a:prstGeom>
            <a:noFill/>
          </p:spPr>
          <p:txBody>
            <a:bodyPr wrap="square">
              <a:spAutoFit/>
            </a:bodyPr>
            <a:lstStyle/>
            <a:p>
              <a:pPr algn="ctr"/>
              <a:r>
                <a:rPr lang="en-US" sz="3200" b="1">
                  <a:latin typeface="Avenir Next LT Pro"/>
                </a:rPr>
                <a:t>Optional: Cross-Curricular Extension</a:t>
              </a:r>
              <a:endParaRPr lang="en-US" sz="3200"/>
            </a:p>
          </p:txBody>
        </p:sp>
        <p:pic>
          <p:nvPicPr>
            <p:cNvPr id="10" name="Picture 9" descr="A picture containing clipart&#10;&#10;AI-generated content may be incorrect.">
              <a:extLst>
                <a:ext uri="{FF2B5EF4-FFF2-40B4-BE49-F238E27FC236}">
                  <a16:creationId xmlns:a16="http://schemas.microsoft.com/office/drawing/2014/main" id="{AEC07AD0-3EA0-4116-95CC-695670C23579}"/>
                </a:ext>
              </a:extLst>
            </p:cNvPr>
            <p:cNvPicPr>
              <a:picLocks noChangeAspect="1"/>
            </p:cNvPicPr>
            <p:nvPr/>
          </p:nvPicPr>
          <p:blipFill>
            <a:blip r:embed="rId4"/>
            <a:stretch>
              <a:fillRect/>
            </a:stretch>
          </p:blipFill>
          <p:spPr>
            <a:xfrm>
              <a:off x="9293455" y="200089"/>
              <a:ext cx="733425" cy="657225"/>
            </a:xfrm>
            <a:prstGeom prst="rect">
              <a:avLst/>
            </a:prstGeom>
          </p:spPr>
        </p:pic>
      </p:grpSp>
    </p:spTree>
    <p:extLst>
      <p:ext uri="{BB962C8B-B14F-4D97-AF65-F5344CB8AC3E}">
        <p14:creationId xmlns:p14="http://schemas.microsoft.com/office/powerpoint/2010/main" val="4083233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ED7BF-4956-22AC-1FEA-512BB1E8529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A25EFE4-9715-FE80-CDA8-4E0B744DE15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B376A29-1E7E-535D-04CD-D8ED216A28FD}"/>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a:t>
            </a:r>
          </a:p>
        </p:txBody>
      </p:sp>
      <p:sp>
        <p:nvSpPr>
          <p:cNvPr id="5" name="TextBox 4">
            <a:extLst>
              <a:ext uri="{FF2B5EF4-FFF2-40B4-BE49-F238E27FC236}">
                <a16:creationId xmlns:a16="http://schemas.microsoft.com/office/drawing/2014/main" id="{27E93AC1-110C-8080-D4D1-57CADDF3502B}"/>
              </a:ext>
            </a:extLst>
          </p:cNvPr>
          <p:cNvSpPr txBox="1"/>
          <p:nvPr/>
        </p:nvSpPr>
        <p:spPr>
          <a:xfrm>
            <a:off x="597408" y="6366393"/>
            <a:ext cx="713792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4C Tree Takeover: Engage</a:t>
            </a:r>
          </a:p>
        </p:txBody>
      </p:sp>
      <p:pic>
        <p:nvPicPr>
          <p:cNvPr id="3" name="Picture 2">
            <a:extLst>
              <a:ext uri="{FF2B5EF4-FFF2-40B4-BE49-F238E27FC236}">
                <a16:creationId xmlns:a16="http://schemas.microsoft.com/office/drawing/2014/main" id="{0EFBA823-D959-7E0F-4C50-401D3A10290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Layer>
                </a14:imgProps>
              </a:ext>
            </a:extLst>
          </a:blip>
          <a:srcRect b="49039"/>
          <a:stretch/>
        </p:blipFill>
        <p:spPr>
          <a:xfrm>
            <a:off x="1869197" y="122275"/>
            <a:ext cx="8656805" cy="6109653"/>
          </a:xfrm>
          <a:prstGeom prst="rect">
            <a:avLst/>
          </a:prstGeom>
        </p:spPr>
      </p:pic>
      <p:pic>
        <p:nvPicPr>
          <p:cNvPr id="7" name="Picture 6" descr="A picture containing shape&#10;&#10;AI-generated content may be incorrect.">
            <a:extLst>
              <a:ext uri="{FF2B5EF4-FFF2-40B4-BE49-F238E27FC236}">
                <a16:creationId xmlns:a16="http://schemas.microsoft.com/office/drawing/2014/main" id="{6BB957F7-076C-F172-F596-2A3ABE9249AF}"/>
              </a:ext>
            </a:extLst>
          </p:cNvPr>
          <p:cNvPicPr>
            <a:picLocks noChangeAspect="1"/>
          </p:cNvPicPr>
          <p:nvPr/>
        </p:nvPicPr>
        <p:blipFill>
          <a:blip r:embed="rId5">
            <a:extLst>
              <a:ext uri="{28A0092B-C50C-407E-A947-70E740481C1C}">
                <a14:useLocalDpi xmlns:a14="http://schemas.microsoft.com/office/drawing/2010/main" val="0"/>
              </a:ext>
            </a:extLst>
          </a:blip>
          <a:srcRect l="20827" t="17731"/>
          <a:stretch/>
        </p:blipFill>
        <p:spPr>
          <a:xfrm>
            <a:off x="85344" y="6283432"/>
            <a:ext cx="521415" cy="535254"/>
          </a:xfrm>
          <a:prstGeom prst="rect">
            <a:avLst/>
          </a:prstGeom>
        </p:spPr>
      </p:pic>
    </p:spTree>
    <p:extLst>
      <p:ext uri="{BB962C8B-B14F-4D97-AF65-F5344CB8AC3E}">
        <p14:creationId xmlns:p14="http://schemas.microsoft.com/office/powerpoint/2010/main" val="299297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550F9-9F92-612C-D227-3EBA86CBD17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BF6AA26-692C-2E09-ADEC-1B51777FAF40}"/>
              </a:ext>
            </a:extLst>
          </p:cNvPr>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F639D37-3F0D-4605-DC24-9D22B49F1AED}"/>
              </a:ext>
            </a:extLst>
          </p:cNvPr>
          <p:cNvSpPr txBox="1"/>
          <p:nvPr/>
        </p:nvSpPr>
        <p:spPr>
          <a:xfrm>
            <a:off x="597409" y="6366393"/>
            <a:ext cx="10018552"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4C Tree Takeover: Engage</a:t>
            </a:r>
          </a:p>
        </p:txBody>
      </p:sp>
      <p:sp>
        <p:nvSpPr>
          <p:cNvPr id="6" name="TextBox 5">
            <a:extLst>
              <a:ext uri="{FF2B5EF4-FFF2-40B4-BE49-F238E27FC236}">
                <a16:creationId xmlns:a16="http://schemas.microsoft.com/office/drawing/2014/main" id="{14A7BFC7-B9A1-F1DC-77B0-887FFDD77FA9}"/>
              </a:ext>
            </a:extLst>
          </p:cNvPr>
          <p:cNvSpPr txBox="1"/>
          <p:nvPr/>
        </p:nvSpPr>
        <p:spPr>
          <a:xfrm>
            <a:off x="11850623" y="6366393"/>
            <a:ext cx="256033" cy="369332"/>
          </a:xfrm>
          <a:prstGeom prst="rect">
            <a:avLst/>
          </a:prstGeom>
          <a:noFill/>
        </p:spPr>
        <p:txBody>
          <a:bodyPr wrap="square" lIns="91440" tIns="45720" rIns="91440" bIns="45720" rtlCol="0" anchor="t">
            <a:spAutoFit/>
          </a:bodyPr>
          <a:lstStyle/>
          <a:p>
            <a:r>
              <a:rPr lang="en-US" dirty="0">
                <a:solidFill>
                  <a:schemeClr val="bg1"/>
                </a:solidFill>
                <a:latin typeface="Avenir Next LT Pro" panose="020B0504020202020204" pitchFamily="34" charset="0"/>
              </a:rPr>
              <a:t>4</a:t>
            </a:r>
          </a:p>
        </p:txBody>
      </p:sp>
      <p:grpSp>
        <p:nvGrpSpPr>
          <p:cNvPr id="7" name="Group 6">
            <a:extLst>
              <a:ext uri="{FF2B5EF4-FFF2-40B4-BE49-F238E27FC236}">
                <a16:creationId xmlns:a16="http://schemas.microsoft.com/office/drawing/2014/main" id="{307DB0B2-0CFD-849E-E1B7-DD6FB947B8F8}"/>
              </a:ext>
            </a:extLst>
          </p:cNvPr>
          <p:cNvGrpSpPr/>
          <p:nvPr/>
        </p:nvGrpSpPr>
        <p:grpSpPr>
          <a:xfrm>
            <a:off x="1304804" y="974865"/>
            <a:ext cx="5275006" cy="3117827"/>
            <a:chOff x="6100916" y="521110"/>
            <a:chExt cx="5275006" cy="3117827"/>
          </a:xfrm>
        </p:grpSpPr>
        <p:sp>
          <p:nvSpPr>
            <p:cNvPr id="8" name="TextBox 7">
              <a:extLst>
                <a:ext uri="{FF2B5EF4-FFF2-40B4-BE49-F238E27FC236}">
                  <a16:creationId xmlns:a16="http://schemas.microsoft.com/office/drawing/2014/main" id="{3588EE29-0AF0-09FA-5EC1-56B22737817C}"/>
                </a:ext>
              </a:extLst>
            </p:cNvPr>
            <p:cNvSpPr txBox="1"/>
            <p:nvPr/>
          </p:nvSpPr>
          <p:spPr>
            <a:xfrm>
              <a:off x="6100916" y="521110"/>
              <a:ext cx="527500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Avenir Next LT Pro"/>
                </a:rPr>
                <a:t>Read the book </a:t>
              </a:r>
              <a:r>
                <a:rPr lang="en-US" sz="3200" b="1">
                  <a:latin typeface="Avenir Next LT Pro"/>
                </a:rPr>
                <a:t>Over and Under the Pond </a:t>
              </a:r>
              <a:r>
                <a:rPr lang="en-US" sz="3200">
                  <a:latin typeface="Avenir Next LT Pro"/>
                </a:rPr>
                <a:t>by Kate Messner</a:t>
              </a:r>
              <a:endParaRPr lang="en-US" sz="2400"/>
            </a:p>
          </p:txBody>
        </p:sp>
        <p:sp>
          <p:nvSpPr>
            <p:cNvPr id="9" name="TextBox 8">
              <a:extLst>
                <a:ext uri="{FF2B5EF4-FFF2-40B4-BE49-F238E27FC236}">
                  <a16:creationId xmlns:a16="http://schemas.microsoft.com/office/drawing/2014/main" id="{4618AFCB-81D3-84E3-8B90-E0446222F316}"/>
                </a:ext>
              </a:extLst>
            </p:cNvPr>
            <p:cNvSpPr txBox="1"/>
            <p:nvPr/>
          </p:nvSpPr>
          <p:spPr>
            <a:xfrm>
              <a:off x="6100916" y="2315498"/>
              <a:ext cx="5152103"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1200" i="1">
                <a:latin typeface="Avenir Next LT Pro"/>
              </a:endParaRPr>
            </a:p>
            <a:p>
              <a:pPr algn="ctr"/>
              <a:endParaRPr lang="en-US" sz="1200" i="1">
                <a:latin typeface="Avenir Next LT Pro"/>
              </a:endParaRPr>
            </a:p>
            <a:p>
              <a:r>
                <a:rPr lang="en-US" sz="2800">
                  <a:latin typeface="Avenir Next LT Pro"/>
                </a:rPr>
                <a:t>Link to Read-Aloud: </a:t>
              </a:r>
              <a:r>
                <a:rPr lang="en-US" sz="2800">
                  <a:ea typeface="+mn-lt"/>
                  <a:cs typeface="+mn-lt"/>
                  <a:hlinkClick r:id="rId3"/>
                </a:rPr>
                <a:t>Over and Under the Pond | Read Aloud</a:t>
              </a:r>
              <a:endParaRPr lang="en-US" sz="2800">
                <a:ea typeface="+mn-lt"/>
                <a:cs typeface="+mn-lt"/>
              </a:endParaRPr>
            </a:p>
          </p:txBody>
        </p:sp>
      </p:grpSp>
      <p:pic>
        <p:nvPicPr>
          <p:cNvPr id="3" name="Picture 2" descr="A picture containing shape&#10;&#10;AI-generated content may be incorrect.">
            <a:extLst>
              <a:ext uri="{FF2B5EF4-FFF2-40B4-BE49-F238E27FC236}">
                <a16:creationId xmlns:a16="http://schemas.microsoft.com/office/drawing/2014/main" id="{77E7B14A-9CE9-8AA4-16E3-C883572463F1}"/>
              </a:ext>
            </a:extLst>
          </p:cNvPr>
          <p:cNvPicPr>
            <a:picLocks noChangeAspect="1"/>
          </p:cNvPicPr>
          <p:nvPr/>
        </p:nvPicPr>
        <p:blipFill>
          <a:blip r:embed="rId4">
            <a:extLst>
              <a:ext uri="{28A0092B-C50C-407E-A947-70E740481C1C}">
                <a14:useLocalDpi xmlns:a14="http://schemas.microsoft.com/office/drawing/2010/main" val="0"/>
              </a:ext>
            </a:extLst>
          </a:blip>
          <a:srcRect l="20827" t="17731"/>
          <a:stretch/>
        </p:blipFill>
        <p:spPr>
          <a:xfrm>
            <a:off x="85344" y="6283432"/>
            <a:ext cx="521415" cy="535254"/>
          </a:xfrm>
          <a:prstGeom prst="rect">
            <a:avLst/>
          </a:prstGeom>
        </p:spPr>
      </p:pic>
      <p:pic>
        <p:nvPicPr>
          <p:cNvPr id="1030" name="Picture 6" descr="Over and Under the Pond by Kate Messner">
            <a:extLst>
              <a:ext uri="{FF2B5EF4-FFF2-40B4-BE49-F238E27FC236}">
                <a16:creationId xmlns:a16="http://schemas.microsoft.com/office/drawing/2014/main" id="{99C119DB-13F2-4939-AE32-AAE5D9C28BA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2303" r="32334"/>
          <a:stretch/>
        </p:blipFill>
        <p:spPr bwMode="auto">
          <a:xfrm>
            <a:off x="8044684" y="311728"/>
            <a:ext cx="3805939" cy="5650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136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64447-AE20-D551-18DE-A4D6D34C4B1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0F4A797-2942-7D80-E785-AA6BD54ED43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71127E0-369C-0DD1-D057-9060F8D074B1}"/>
              </a:ext>
            </a:extLst>
          </p:cNvPr>
          <p:cNvSpPr txBox="1"/>
          <p:nvPr/>
        </p:nvSpPr>
        <p:spPr>
          <a:xfrm>
            <a:off x="11795759" y="6366393"/>
            <a:ext cx="310897" cy="369332"/>
          </a:xfrm>
          <a:prstGeom prst="rect">
            <a:avLst/>
          </a:prstGeom>
          <a:noFill/>
        </p:spPr>
        <p:txBody>
          <a:bodyPr wrap="square" lIns="91440" tIns="45720" rIns="91440" bIns="45720" rtlCol="0" anchor="t">
            <a:spAutoFit/>
          </a:bodyPr>
          <a:lstStyle/>
          <a:p>
            <a:r>
              <a:rPr lang="en-US" dirty="0">
                <a:solidFill>
                  <a:schemeClr val="bg1"/>
                </a:solidFill>
                <a:latin typeface="Avenir Next LT Pro" panose="020B0504020202020204" pitchFamily="34" charset="0"/>
              </a:rPr>
              <a:t>5</a:t>
            </a:r>
          </a:p>
        </p:txBody>
      </p:sp>
      <p:sp>
        <p:nvSpPr>
          <p:cNvPr id="5" name="TextBox 4">
            <a:extLst>
              <a:ext uri="{FF2B5EF4-FFF2-40B4-BE49-F238E27FC236}">
                <a16:creationId xmlns:a16="http://schemas.microsoft.com/office/drawing/2014/main" id="{04D0AF8C-F9A9-3FFE-A61E-81B09F0F301E}"/>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4C Tree Takeover: Engage</a:t>
            </a:r>
          </a:p>
        </p:txBody>
      </p:sp>
      <p:sp>
        <p:nvSpPr>
          <p:cNvPr id="12" name="TextBox 11">
            <a:extLst>
              <a:ext uri="{FF2B5EF4-FFF2-40B4-BE49-F238E27FC236}">
                <a16:creationId xmlns:a16="http://schemas.microsoft.com/office/drawing/2014/main" id="{18A48C53-6283-7A3E-E18A-F5BAA6D43300}"/>
              </a:ext>
            </a:extLst>
          </p:cNvPr>
          <p:cNvSpPr txBox="1"/>
          <p:nvPr/>
        </p:nvSpPr>
        <p:spPr>
          <a:xfrm>
            <a:off x="466068" y="2352000"/>
            <a:ext cx="7117178" cy="1569660"/>
          </a:xfrm>
          <a:prstGeom prst="rect">
            <a:avLst/>
          </a:prstGeom>
          <a:noFill/>
        </p:spPr>
        <p:txBody>
          <a:bodyPr wrap="square">
            <a:spAutoFit/>
          </a:bodyPr>
          <a:lstStyle/>
          <a:p>
            <a:pPr algn="ctr"/>
            <a:r>
              <a:rPr lang="en-US" sz="4800">
                <a:latin typeface="Avenir Next LT Pro" panose="020B0504020202020204" pitchFamily="34" charset="0"/>
              </a:rPr>
              <a:t>What did you notice in the book?</a:t>
            </a:r>
          </a:p>
        </p:txBody>
      </p:sp>
      <p:pic>
        <p:nvPicPr>
          <p:cNvPr id="6" name="Picture 5" descr="A picture containing shape&#10;&#10;AI-generated content may be incorrect.">
            <a:extLst>
              <a:ext uri="{FF2B5EF4-FFF2-40B4-BE49-F238E27FC236}">
                <a16:creationId xmlns:a16="http://schemas.microsoft.com/office/drawing/2014/main" id="{D8E29F99-06FE-6C91-F92F-701C97C559C3}"/>
              </a:ext>
            </a:extLst>
          </p:cNvPr>
          <p:cNvPicPr>
            <a:picLocks noChangeAspect="1"/>
          </p:cNvPicPr>
          <p:nvPr/>
        </p:nvPicPr>
        <p:blipFill>
          <a:blip r:embed="rId3">
            <a:extLst>
              <a:ext uri="{28A0092B-C50C-407E-A947-70E740481C1C}">
                <a14:useLocalDpi xmlns:a14="http://schemas.microsoft.com/office/drawing/2010/main" val="0"/>
              </a:ext>
            </a:extLst>
          </a:blip>
          <a:srcRect l="20827" t="17731"/>
          <a:stretch/>
        </p:blipFill>
        <p:spPr>
          <a:xfrm>
            <a:off x="85344" y="6283432"/>
            <a:ext cx="521415" cy="535254"/>
          </a:xfrm>
          <a:prstGeom prst="rect">
            <a:avLst/>
          </a:prstGeom>
        </p:spPr>
      </p:pic>
      <p:pic>
        <p:nvPicPr>
          <p:cNvPr id="3" name="Picture 6" descr="Over and Under the Pond by Kate Messner">
            <a:extLst>
              <a:ext uri="{FF2B5EF4-FFF2-40B4-BE49-F238E27FC236}">
                <a16:creationId xmlns:a16="http://schemas.microsoft.com/office/drawing/2014/main" id="{BC7AAD72-96D6-1B8D-82C2-81863A948C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303" r="32334"/>
          <a:stretch/>
        </p:blipFill>
        <p:spPr bwMode="auto">
          <a:xfrm>
            <a:off x="8044684" y="311728"/>
            <a:ext cx="3805939" cy="56502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graphical user interface&#10;&#10;AI-generated content may be incorrect.">
            <a:extLst>
              <a:ext uri="{FF2B5EF4-FFF2-40B4-BE49-F238E27FC236}">
                <a16:creationId xmlns:a16="http://schemas.microsoft.com/office/drawing/2014/main" id="{48DA3DCA-B5EA-25CC-FA8C-9043A7F56B6A}"/>
              </a:ext>
            </a:extLst>
          </p:cNvPr>
          <p:cNvPicPr>
            <a:picLocks noChangeAspect="1"/>
          </p:cNvPicPr>
          <p:nvPr/>
        </p:nvPicPr>
        <p:blipFill>
          <a:blip r:embed="rId5">
            <a:extLst>
              <a:ext uri="{28A0092B-C50C-407E-A947-70E740481C1C}">
                <a14:useLocalDpi xmlns:a14="http://schemas.microsoft.com/office/drawing/2010/main" val="0"/>
              </a:ext>
            </a:extLst>
          </a:blip>
          <a:srcRect l="2292" t="6950" r="1109" b="2914"/>
          <a:stretch/>
        </p:blipFill>
        <p:spPr>
          <a:xfrm>
            <a:off x="85344" y="41593"/>
            <a:ext cx="3744368" cy="890817"/>
          </a:xfrm>
          <a:prstGeom prst="rect">
            <a:avLst/>
          </a:prstGeom>
        </p:spPr>
      </p:pic>
    </p:spTree>
    <p:extLst>
      <p:ext uri="{BB962C8B-B14F-4D97-AF65-F5344CB8AC3E}">
        <p14:creationId xmlns:p14="http://schemas.microsoft.com/office/powerpoint/2010/main" val="541426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60F1C-D517-5DA5-A1C2-6CF54E212C3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58A6671-9729-9BFA-AA9D-4B203F8BDE04}"/>
              </a:ext>
            </a:extLst>
          </p:cNvPr>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1F2CF75-FAED-EE78-7BB3-2F4074ED3AB5}"/>
              </a:ext>
            </a:extLst>
          </p:cNvPr>
          <p:cNvSpPr txBox="1"/>
          <p:nvPr/>
        </p:nvSpPr>
        <p:spPr>
          <a:xfrm>
            <a:off x="597409" y="6366393"/>
            <a:ext cx="10018552"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4C Tree Takeover: Explore</a:t>
            </a:r>
          </a:p>
        </p:txBody>
      </p:sp>
      <p:sp>
        <p:nvSpPr>
          <p:cNvPr id="6" name="TextBox 5">
            <a:extLst>
              <a:ext uri="{FF2B5EF4-FFF2-40B4-BE49-F238E27FC236}">
                <a16:creationId xmlns:a16="http://schemas.microsoft.com/office/drawing/2014/main" id="{4FC8DCA0-8DA4-0712-7F90-E66D42566FD3}"/>
              </a:ext>
            </a:extLst>
          </p:cNvPr>
          <p:cNvSpPr txBox="1"/>
          <p:nvPr/>
        </p:nvSpPr>
        <p:spPr>
          <a:xfrm>
            <a:off x="11850623" y="6366393"/>
            <a:ext cx="256033" cy="369332"/>
          </a:xfrm>
          <a:prstGeom prst="rect">
            <a:avLst/>
          </a:prstGeom>
          <a:noFill/>
        </p:spPr>
        <p:txBody>
          <a:bodyPr wrap="square" lIns="91440" tIns="45720" rIns="91440" bIns="45720" rtlCol="0" anchor="t">
            <a:spAutoFit/>
          </a:bodyPr>
          <a:lstStyle/>
          <a:p>
            <a:r>
              <a:rPr lang="en-US" dirty="0">
                <a:solidFill>
                  <a:schemeClr val="bg1"/>
                </a:solidFill>
                <a:latin typeface="Avenir Next LT Pro"/>
              </a:rPr>
              <a:t>6</a:t>
            </a:r>
            <a:endParaRPr lang="en-US" dirty="0">
              <a:solidFill>
                <a:schemeClr val="bg1"/>
              </a:solidFill>
              <a:latin typeface="Avenir Next LT Pro" panose="020B0504020202020204" pitchFamily="34" charset="0"/>
            </a:endParaRPr>
          </a:p>
        </p:txBody>
      </p:sp>
      <p:grpSp>
        <p:nvGrpSpPr>
          <p:cNvPr id="7" name="Group 6">
            <a:extLst>
              <a:ext uri="{FF2B5EF4-FFF2-40B4-BE49-F238E27FC236}">
                <a16:creationId xmlns:a16="http://schemas.microsoft.com/office/drawing/2014/main" id="{B0A163B4-AD21-385D-7F1A-1FB8DA1B0359}"/>
              </a:ext>
            </a:extLst>
          </p:cNvPr>
          <p:cNvGrpSpPr/>
          <p:nvPr/>
        </p:nvGrpSpPr>
        <p:grpSpPr>
          <a:xfrm>
            <a:off x="1294413" y="1340121"/>
            <a:ext cx="5275006" cy="3093972"/>
            <a:chOff x="6100916" y="521110"/>
            <a:chExt cx="5275006" cy="3093972"/>
          </a:xfrm>
        </p:grpSpPr>
        <p:sp>
          <p:nvSpPr>
            <p:cNvPr id="8" name="TextBox 7">
              <a:extLst>
                <a:ext uri="{FF2B5EF4-FFF2-40B4-BE49-F238E27FC236}">
                  <a16:creationId xmlns:a16="http://schemas.microsoft.com/office/drawing/2014/main" id="{E058ACFE-54C7-037B-0BE7-5555378D9205}"/>
                </a:ext>
              </a:extLst>
            </p:cNvPr>
            <p:cNvSpPr txBox="1"/>
            <p:nvPr/>
          </p:nvSpPr>
          <p:spPr>
            <a:xfrm>
              <a:off x="6100916" y="521110"/>
              <a:ext cx="527500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Avenir Next LT Pro"/>
                </a:rPr>
                <a:t>Listen to the book </a:t>
              </a:r>
              <a:r>
                <a:rPr lang="en-US" sz="3200" b="1">
                  <a:latin typeface="Avenir Next LT Pro"/>
                </a:rPr>
                <a:t>Over and Under the Pond </a:t>
              </a:r>
              <a:r>
                <a:rPr lang="en-US" sz="3200">
                  <a:latin typeface="Avenir Next LT Pro"/>
                </a:rPr>
                <a:t>by Kate Messner</a:t>
              </a:r>
              <a:endParaRPr lang="en-US" sz="2400"/>
            </a:p>
          </p:txBody>
        </p:sp>
        <p:sp>
          <p:nvSpPr>
            <p:cNvPr id="9" name="TextBox 8">
              <a:extLst>
                <a:ext uri="{FF2B5EF4-FFF2-40B4-BE49-F238E27FC236}">
                  <a16:creationId xmlns:a16="http://schemas.microsoft.com/office/drawing/2014/main" id="{D3256E29-2AEF-BFFE-66F4-6830FB7E03B2}"/>
                </a:ext>
              </a:extLst>
            </p:cNvPr>
            <p:cNvSpPr txBox="1"/>
            <p:nvPr/>
          </p:nvSpPr>
          <p:spPr>
            <a:xfrm>
              <a:off x="6100916" y="1860756"/>
              <a:ext cx="515210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a:latin typeface="Avenir Next LT Pro"/>
              </a:endParaRPr>
            </a:p>
            <a:p>
              <a:pPr algn="ctr"/>
              <a:endParaRPr lang="en-US" sz="1200" i="1">
                <a:latin typeface="Avenir Next LT Pro"/>
              </a:endParaRPr>
            </a:p>
            <a:p>
              <a:pPr algn="ctr"/>
              <a:endParaRPr lang="en-US" sz="1200" i="1">
                <a:latin typeface="Avenir Next LT Pro"/>
              </a:endParaRPr>
            </a:p>
            <a:p>
              <a:r>
                <a:rPr lang="en-US" sz="2800">
                  <a:latin typeface="Avenir Next LT Pro"/>
                </a:rPr>
                <a:t>Link to Read-Aloud: </a:t>
              </a:r>
              <a:r>
                <a:rPr lang="en-US" sz="2800">
                  <a:ea typeface="+mn-lt"/>
                  <a:cs typeface="+mn-lt"/>
                  <a:hlinkClick r:id="rId3"/>
                </a:rPr>
                <a:t>Over and Under the Pond | Read Aloud</a:t>
              </a:r>
            </a:p>
          </p:txBody>
        </p:sp>
      </p:grpSp>
      <p:pic>
        <p:nvPicPr>
          <p:cNvPr id="3" name="Picture 2" descr="A picture containing shape&#10;&#10;AI-generated content may be incorrect.">
            <a:extLst>
              <a:ext uri="{FF2B5EF4-FFF2-40B4-BE49-F238E27FC236}">
                <a16:creationId xmlns:a16="http://schemas.microsoft.com/office/drawing/2014/main" id="{E52FAA72-FF2B-088D-062E-C73A4ED470C3}"/>
              </a:ext>
            </a:extLst>
          </p:cNvPr>
          <p:cNvPicPr>
            <a:picLocks noChangeAspect="1"/>
          </p:cNvPicPr>
          <p:nvPr/>
        </p:nvPicPr>
        <p:blipFill>
          <a:blip r:embed="rId4">
            <a:extLst>
              <a:ext uri="{28A0092B-C50C-407E-A947-70E740481C1C}">
                <a14:useLocalDpi xmlns:a14="http://schemas.microsoft.com/office/drawing/2010/main" val="0"/>
              </a:ext>
            </a:extLst>
          </a:blip>
          <a:srcRect l="20827" t="17731"/>
          <a:stretch/>
        </p:blipFill>
        <p:spPr>
          <a:xfrm>
            <a:off x="85344" y="6283432"/>
            <a:ext cx="521415" cy="535254"/>
          </a:xfrm>
          <a:prstGeom prst="rect">
            <a:avLst/>
          </a:prstGeom>
        </p:spPr>
      </p:pic>
      <p:pic>
        <p:nvPicPr>
          <p:cNvPr id="1030" name="Picture 6" descr="Over and Under the Pond by Kate Messner">
            <a:extLst>
              <a:ext uri="{FF2B5EF4-FFF2-40B4-BE49-F238E27FC236}">
                <a16:creationId xmlns:a16="http://schemas.microsoft.com/office/drawing/2014/main" id="{08694C44-1E5F-D207-46E9-3E9342D6BB1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2303" r="32334"/>
          <a:stretch/>
        </p:blipFill>
        <p:spPr bwMode="auto">
          <a:xfrm>
            <a:off x="8044684" y="311728"/>
            <a:ext cx="3805939" cy="56502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94087DB-AC72-52D2-C9C3-F72FCEAF11A3}"/>
              </a:ext>
            </a:extLst>
          </p:cNvPr>
          <p:cNvSpPr txBox="1"/>
          <p:nvPr/>
        </p:nvSpPr>
        <p:spPr>
          <a:xfrm>
            <a:off x="966354" y="254800"/>
            <a:ext cx="6109854" cy="830997"/>
          </a:xfrm>
          <a:prstGeom prst="rect">
            <a:avLst/>
          </a:prstGeom>
          <a:noFill/>
        </p:spPr>
        <p:txBody>
          <a:bodyPr wrap="square">
            <a:spAutoFit/>
          </a:bodyPr>
          <a:lstStyle/>
          <a:p>
            <a:r>
              <a:rPr lang="en-US" sz="4800" b="1">
                <a:solidFill>
                  <a:schemeClr val="accent6"/>
                </a:solidFill>
                <a:latin typeface="Avenir Next LT Pro"/>
              </a:rPr>
              <a:t>Focus on the plants!</a:t>
            </a:r>
            <a:endParaRPr lang="en-US" sz="4800">
              <a:solidFill>
                <a:schemeClr val="accent6"/>
              </a:solidFill>
            </a:endParaRPr>
          </a:p>
        </p:txBody>
      </p:sp>
    </p:spTree>
    <p:extLst>
      <p:ext uri="{BB962C8B-B14F-4D97-AF65-F5344CB8AC3E}">
        <p14:creationId xmlns:p14="http://schemas.microsoft.com/office/powerpoint/2010/main" val="2471519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EFC2E-BF6E-5961-AE07-B5A1A99B73E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E5CE904-58A6-AA18-7A4D-A37E571B0C7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A35E04C-7AC9-860D-13DF-BD3FDCE27F9E}"/>
              </a:ext>
            </a:extLst>
          </p:cNvPr>
          <p:cNvSpPr txBox="1"/>
          <p:nvPr/>
        </p:nvSpPr>
        <p:spPr>
          <a:xfrm>
            <a:off x="11880426" y="6451060"/>
            <a:ext cx="310897" cy="369332"/>
          </a:xfrm>
          <a:prstGeom prst="rect">
            <a:avLst/>
          </a:prstGeom>
          <a:noFill/>
        </p:spPr>
        <p:txBody>
          <a:bodyPr wrap="square" lIns="91440" tIns="45720" rIns="91440" bIns="45720" rtlCol="0" anchor="t">
            <a:spAutoFit/>
          </a:bodyPr>
          <a:lstStyle/>
          <a:p>
            <a:r>
              <a:rPr lang="en-US" dirty="0">
                <a:solidFill>
                  <a:schemeClr val="bg1"/>
                </a:solidFill>
                <a:latin typeface="Avenir Next LT Pro" panose="020B0504020202020204" pitchFamily="34" charset="0"/>
              </a:rPr>
              <a:t>7</a:t>
            </a:r>
          </a:p>
        </p:txBody>
      </p:sp>
      <p:sp>
        <p:nvSpPr>
          <p:cNvPr id="5" name="TextBox 4">
            <a:extLst>
              <a:ext uri="{FF2B5EF4-FFF2-40B4-BE49-F238E27FC236}">
                <a16:creationId xmlns:a16="http://schemas.microsoft.com/office/drawing/2014/main" id="{D8AC1947-A3ED-F7D2-E90C-1C7086AF1B97}"/>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4C Tree Takeover: Explore</a:t>
            </a:r>
          </a:p>
        </p:txBody>
      </p:sp>
      <p:sp>
        <p:nvSpPr>
          <p:cNvPr id="12" name="TextBox 11">
            <a:extLst>
              <a:ext uri="{FF2B5EF4-FFF2-40B4-BE49-F238E27FC236}">
                <a16:creationId xmlns:a16="http://schemas.microsoft.com/office/drawing/2014/main" id="{39431AC1-F908-6A33-BB4D-20E5B1934C06}"/>
              </a:ext>
            </a:extLst>
          </p:cNvPr>
          <p:cNvSpPr txBox="1"/>
          <p:nvPr/>
        </p:nvSpPr>
        <p:spPr>
          <a:xfrm>
            <a:off x="466068" y="1982668"/>
            <a:ext cx="7117178" cy="2308324"/>
          </a:xfrm>
          <a:prstGeom prst="rect">
            <a:avLst/>
          </a:prstGeom>
          <a:noFill/>
        </p:spPr>
        <p:txBody>
          <a:bodyPr wrap="square">
            <a:spAutoFit/>
          </a:bodyPr>
          <a:lstStyle/>
          <a:p>
            <a:pPr algn="ctr"/>
            <a:r>
              <a:rPr lang="en-US" sz="4800">
                <a:latin typeface="Avenir Next LT Pro" panose="020B0504020202020204" pitchFamily="34" charset="0"/>
              </a:rPr>
              <a:t>What plants does the author highlight or talk about in the book?</a:t>
            </a:r>
          </a:p>
        </p:txBody>
      </p:sp>
      <p:pic>
        <p:nvPicPr>
          <p:cNvPr id="6" name="Picture 5" descr="A picture containing shape&#10;&#10;AI-generated content may be incorrect.">
            <a:extLst>
              <a:ext uri="{FF2B5EF4-FFF2-40B4-BE49-F238E27FC236}">
                <a16:creationId xmlns:a16="http://schemas.microsoft.com/office/drawing/2014/main" id="{3189B04D-F5C5-701E-C05B-5738DDB3699C}"/>
              </a:ext>
            </a:extLst>
          </p:cNvPr>
          <p:cNvPicPr>
            <a:picLocks noChangeAspect="1"/>
          </p:cNvPicPr>
          <p:nvPr/>
        </p:nvPicPr>
        <p:blipFill>
          <a:blip r:embed="rId3">
            <a:extLst>
              <a:ext uri="{28A0092B-C50C-407E-A947-70E740481C1C}">
                <a14:useLocalDpi xmlns:a14="http://schemas.microsoft.com/office/drawing/2010/main" val="0"/>
              </a:ext>
            </a:extLst>
          </a:blip>
          <a:srcRect l="20827" t="17731"/>
          <a:stretch/>
        </p:blipFill>
        <p:spPr>
          <a:xfrm>
            <a:off x="85344" y="6283432"/>
            <a:ext cx="521415" cy="535254"/>
          </a:xfrm>
          <a:prstGeom prst="rect">
            <a:avLst/>
          </a:prstGeom>
        </p:spPr>
      </p:pic>
      <p:pic>
        <p:nvPicPr>
          <p:cNvPr id="3" name="Picture 6" descr="Over and Under the Pond by Kate Messner">
            <a:extLst>
              <a:ext uri="{FF2B5EF4-FFF2-40B4-BE49-F238E27FC236}">
                <a16:creationId xmlns:a16="http://schemas.microsoft.com/office/drawing/2014/main" id="{98937C8A-0561-FFE4-E351-76CC767BA31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303" r="32334"/>
          <a:stretch/>
        </p:blipFill>
        <p:spPr bwMode="auto">
          <a:xfrm>
            <a:off x="8044684" y="311728"/>
            <a:ext cx="3805939" cy="56502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graphical user interface&#10;&#10;AI-generated content may be incorrect.">
            <a:extLst>
              <a:ext uri="{FF2B5EF4-FFF2-40B4-BE49-F238E27FC236}">
                <a16:creationId xmlns:a16="http://schemas.microsoft.com/office/drawing/2014/main" id="{48DA3DCA-B5EA-25CC-FA8C-9043A7F56B6A}"/>
              </a:ext>
            </a:extLst>
          </p:cNvPr>
          <p:cNvPicPr>
            <a:picLocks noChangeAspect="1"/>
          </p:cNvPicPr>
          <p:nvPr/>
        </p:nvPicPr>
        <p:blipFill>
          <a:blip r:embed="rId5">
            <a:extLst>
              <a:ext uri="{28A0092B-C50C-407E-A947-70E740481C1C}">
                <a14:useLocalDpi xmlns:a14="http://schemas.microsoft.com/office/drawing/2010/main" val="0"/>
              </a:ext>
            </a:extLst>
          </a:blip>
          <a:srcRect l="2292" t="6950" r="1109" b="2914"/>
          <a:stretch/>
        </p:blipFill>
        <p:spPr>
          <a:xfrm>
            <a:off x="85344" y="53788"/>
            <a:ext cx="3744368" cy="890817"/>
          </a:xfrm>
          <a:prstGeom prst="rect">
            <a:avLst/>
          </a:prstGeom>
        </p:spPr>
      </p:pic>
    </p:spTree>
    <p:extLst>
      <p:ext uri="{BB962C8B-B14F-4D97-AF65-F5344CB8AC3E}">
        <p14:creationId xmlns:p14="http://schemas.microsoft.com/office/powerpoint/2010/main" val="4275590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DDA97-9542-E873-7D43-E6C942595B3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D6D43A9-61FC-73B2-E7BB-BEC9604B1AE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F25BC2F-79EF-9440-89BD-82268F431496}"/>
              </a:ext>
            </a:extLst>
          </p:cNvPr>
          <p:cNvSpPr txBox="1"/>
          <p:nvPr/>
        </p:nvSpPr>
        <p:spPr>
          <a:xfrm>
            <a:off x="11795759" y="6366393"/>
            <a:ext cx="310897" cy="369332"/>
          </a:xfrm>
          <a:prstGeom prst="rect">
            <a:avLst/>
          </a:prstGeom>
          <a:noFill/>
        </p:spPr>
        <p:txBody>
          <a:bodyPr wrap="square" lIns="91440" tIns="45720" rIns="91440" bIns="45720" rtlCol="0" anchor="t">
            <a:spAutoFit/>
          </a:bodyPr>
          <a:lstStyle/>
          <a:p>
            <a:r>
              <a:rPr lang="en-US" dirty="0">
                <a:solidFill>
                  <a:schemeClr val="bg1"/>
                </a:solidFill>
                <a:latin typeface="Avenir Next LT Pro"/>
              </a:rPr>
              <a:t>8</a:t>
            </a:r>
          </a:p>
        </p:txBody>
      </p:sp>
      <p:sp>
        <p:nvSpPr>
          <p:cNvPr id="5" name="TextBox 4">
            <a:extLst>
              <a:ext uri="{FF2B5EF4-FFF2-40B4-BE49-F238E27FC236}">
                <a16:creationId xmlns:a16="http://schemas.microsoft.com/office/drawing/2014/main" id="{BEFE7324-F3C6-5CEE-9D3C-A2309DE3AB19}"/>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4C Tree Takeover: Explore</a:t>
            </a:r>
          </a:p>
        </p:txBody>
      </p:sp>
      <p:sp>
        <p:nvSpPr>
          <p:cNvPr id="12" name="TextBox 11">
            <a:extLst>
              <a:ext uri="{FF2B5EF4-FFF2-40B4-BE49-F238E27FC236}">
                <a16:creationId xmlns:a16="http://schemas.microsoft.com/office/drawing/2014/main" id="{ACC4D5CC-C305-CFCA-A712-897829B91E4E}"/>
              </a:ext>
            </a:extLst>
          </p:cNvPr>
          <p:cNvSpPr txBox="1"/>
          <p:nvPr/>
        </p:nvSpPr>
        <p:spPr>
          <a:xfrm>
            <a:off x="466068" y="1635696"/>
            <a:ext cx="7117178" cy="3046988"/>
          </a:xfrm>
          <a:prstGeom prst="rect">
            <a:avLst/>
          </a:prstGeom>
          <a:noFill/>
        </p:spPr>
        <p:txBody>
          <a:bodyPr wrap="square">
            <a:spAutoFit/>
          </a:bodyPr>
          <a:lstStyle/>
          <a:p>
            <a:pPr algn="ctr"/>
            <a:r>
              <a:rPr lang="en-US" sz="4800">
                <a:latin typeface="Avenir Next LT Pro" panose="020B0504020202020204" pitchFamily="34" charset="0"/>
              </a:rPr>
              <a:t>Are the plants growing in different places or are they all growing in the same place?</a:t>
            </a:r>
          </a:p>
        </p:txBody>
      </p:sp>
      <p:pic>
        <p:nvPicPr>
          <p:cNvPr id="6" name="Picture 5" descr="A picture containing shape&#10;&#10;AI-generated content may be incorrect.">
            <a:extLst>
              <a:ext uri="{FF2B5EF4-FFF2-40B4-BE49-F238E27FC236}">
                <a16:creationId xmlns:a16="http://schemas.microsoft.com/office/drawing/2014/main" id="{005C4994-CD5A-8521-4DA4-F9DB80C97134}"/>
              </a:ext>
            </a:extLst>
          </p:cNvPr>
          <p:cNvPicPr>
            <a:picLocks noChangeAspect="1"/>
          </p:cNvPicPr>
          <p:nvPr/>
        </p:nvPicPr>
        <p:blipFill>
          <a:blip r:embed="rId3">
            <a:extLst>
              <a:ext uri="{28A0092B-C50C-407E-A947-70E740481C1C}">
                <a14:useLocalDpi xmlns:a14="http://schemas.microsoft.com/office/drawing/2010/main" val="0"/>
              </a:ext>
            </a:extLst>
          </a:blip>
          <a:srcRect l="20827" t="17731"/>
          <a:stretch/>
        </p:blipFill>
        <p:spPr>
          <a:xfrm>
            <a:off x="85344" y="6283432"/>
            <a:ext cx="521415" cy="535254"/>
          </a:xfrm>
          <a:prstGeom prst="rect">
            <a:avLst/>
          </a:prstGeom>
        </p:spPr>
      </p:pic>
      <p:pic>
        <p:nvPicPr>
          <p:cNvPr id="3" name="Picture 6" descr="Over and Under the Pond by Kate Messner">
            <a:extLst>
              <a:ext uri="{FF2B5EF4-FFF2-40B4-BE49-F238E27FC236}">
                <a16:creationId xmlns:a16="http://schemas.microsoft.com/office/drawing/2014/main" id="{D6C61FF0-2ACF-BA8F-5D49-5CCF66390A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303" r="32334"/>
          <a:stretch/>
        </p:blipFill>
        <p:spPr bwMode="auto">
          <a:xfrm>
            <a:off x="8044684" y="311728"/>
            <a:ext cx="3805939" cy="56502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graphical user interface&#10;&#10;AI-generated content may be incorrect.">
            <a:extLst>
              <a:ext uri="{FF2B5EF4-FFF2-40B4-BE49-F238E27FC236}">
                <a16:creationId xmlns:a16="http://schemas.microsoft.com/office/drawing/2014/main" id="{48DA3DCA-B5EA-25CC-FA8C-9043A7F56B6A}"/>
              </a:ext>
            </a:extLst>
          </p:cNvPr>
          <p:cNvPicPr>
            <a:picLocks noChangeAspect="1"/>
          </p:cNvPicPr>
          <p:nvPr/>
        </p:nvPicPr>
        <p:blipFill>
          <a:blip r:embed="rId5">
            <a:extLst>
              <a:ext uri="{28A0092B-C50C-407E-A947-70E740481C1C}">
                <a14:useLocalDpi xmlns:a14="http://schemas.microsoft.com/office/drawing/2010/main" val="0"/>
              </a:ext>
            </a:extLst>
          </a:blip>
          <a:srcRect l="2292" t="6950" r="1109" b="2914"/>
          <a:stretch/>
        </p:blipFill>
        <p:spPr>
          <a:xfrm>
            <a:off x="85344" y="39314"/>
            <a:ext cx="3744368" cy="890817"/>
          </a:xfrm>
          <a:prstGeom prst="rect">
            <a:avLst/>
          </a:prstGeom>
        </p:spPr>
      </p:pic>
    </p:spTree>
    <p:extLst>
      <p:ext uri="{BB962C8B-B14F-4D97-AF65-F5344CB8AC3E}">
        <p14:creationId xmlns:p14="http://schemas.microsoft.com/office/powerpoint/2010/main" val="4009522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DD8A9-0B0A-EBEF-1F10-70F34FAED06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F414E06-36B4-AEA0-3067-0B35A188E2C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6C487E5-84E3-322C-D2DB-F357559A71C3}"/>
              </a:ext>
            </a:extLst>
          </p:cNvPr>
          <p:cNvSpPr txBox="1"/>
          <p:nvPr/>
        </p:nvSpPr>
        <p:spPr>
          <a:xfrm>
            <a:off x="11795759" y="6366393"/>
            <a:ext cx="310897" cy="369332"/>
          </a:xfrm>
          <a:prstGeom prst="rect">
            <a:avLst/>
          </a:prstGeom>
          <a:noFill/>
        </p:spPr>
        <p:txBody>
          <a:bodyPr wrap="square" lIns="91440" tIns="45720" rIns="91440" bIns="45720" rtlCol="0" anchor="t">
            <a:spAutoFit/>
          </a:bodyPr>
          <a:lstStyle/>
          <a:p>
            <a:r>
              <a:rPr lang="en-US" dirty="0">
                <a:solidFill>
                  <a:schemeClr val="bg1"/>
                </a:solidFill>
                <a:latin typeface="Avenir Next LT Pro" panose="020B0504020202020204" pitchFamily="34" charset="0"/>
              </a:rPr>
              <a:t>9</a:t>
            </a:r>
          </a:p>
        </p:txBody>
      </p:sp>
      <p:sp>
        <p:nvSpPr>
          <p:cNvPr id="5" name="TextBox 4">
            <a:extLst>
              <a:ext uri="{FF2B5EF4-FFF2-40B4-BE49-F238E27FC236}">
                <a16:creationId xmlns:a16="http://schemas.microsoft.com/office/drawing/2014/main" id="{3CEEC7BB-F52E-96C6-E20A-36DF34981DC6}"/>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4C Tree Takeover: Explain</a:t>
            </a:r>
          </a:p>
        </p:txBody>
      </p:sp>
      <p:sp>
        <p:nvSpPr>
          <p:cNvPr id="12" name="TextBox 11">
            <a:extLst>
              <a:ext uri="{FF2B5EF4-FFF2-40B4-BE49-F238E27FC236}">
                <a16:creationId xmlns:a16="http://schemas.microsoft.com/office/drawing/2014/main" id="{830A772F-3D2F-9865-FBA5-822FDAD80F47}"/>
              </a:ext>
            </a:extLst>
          </p:cNvPr>
          <p:cNvSpPr txBox="1"/>
          <p:nvPr/>
        </p:nvSpPr>
        <p:spPr>
          <a:xfrm>
            <a:off x="4908119" y="1411132"/>
            <a:ext cx="7117178" cy="4524315"/>
          </a:xfrm>
          <a:prstGeom prst="rect">
            <a:avLst/>
          </a:prstGeom>
          <a:noFill/>
        </p:spPr>
        <p:txBody>
          <a:bodyPr wrap="square">
            <a:spAutoFit/>
          </a:bodyPr>
          <a:lstStyle/>
          <a:p>
            <a:r>
              <a:rPr lang="en-US" sz="3200">
                <a:latin typeface="Avenir Next LT Pro" panose="020B0504020202020204" pitchFamily="34" charset="0"/>
              </a:rPr>
              <a:t>Plants and trees have different needs in order to grow.</a:t>
            </a:r>
          </a:p>
          <a:p>
            <a:endParaRPr lang="en-US" sz="3200">
              <a:latin typeface="Avenir Next LT Pro" panose="020B0504020202020204" pitchFamily="34" charset="0"/>
            </a:endParaRPr>
          </a:p>
          <a:p>
            <a:r>
              <a:rPr lang="en-US" sz="3200">
                <a:latin typeface="Avenir Next LT Pro" panose="020B0504020202020204" pitchFamily="34" charset="0"/>
              </a:rPr>
              <a:t>Some plants need a lot of water and sunshine. Other plants may need less.</a:t>
            </a:r>
          </a:p>
          <a:p>
            <a:endParaRPr lang="en-US" sz="3200">
              <a:latin typeface="Avenir Next LT Pro" panose="020B0504020202020204" pitchFamily="34" charset="0"/>
            </a:endParaRPr>
          </a:p>
          <a:p>
            <a:r>
              <a:rPr lang="en-US" sz="3200" i="1">
                <a:latin typeface="Avenir Next LT Pro" panose="020B0504020202020204" pitchFamily="34" charset="0"/>
              </a:rPr>
              <a:t>Do you have different needs than your family?</a:t>
            </a:r>
          </a:p>
        </p:txBody>
      </p:sp>
      <p:pic>
        <p:nvPicPr>
          <p:cNvPr id="6" name="Picture 5" descr="A picture containing shape&#10;&#10;AI-generated content may be incorrect.">
            <a:extLst>
              <a:ext uri="{FF2B5EF4-FFF2-40B4-BE49-F238E27FC236}">
                <a16:creationId xmlns:a16="http://schemas.microsoft.com/office/drawing/2014/main" id="{5017652E-104E-CACA-EC3D-5D09059D018F}"/>
              </a:ext>
            </a:extLst>
          </p:cNvPr>
          <p:cNvPicPr>
            <a:picLocks noChangeAspect="1"/>
          </p:cNvPicPr>
          <p:nvPr/>
        </p:nvPicPr>
        <p:blipFill>
          <a:blip r:embed="rId3">
            <a:extLst>
              <a:ext uri="{28A0092B-C50C-407E-A947-70E740481C1C}">
                <a14:useLocalDpi xmlns:a14="http://schemas.microsoft.com/office/drawing/2010/main" val="0"/>
              </a:ext>
            </a:extLst>
          </a:blip>
          <a:srcRect l="20827" t="17731"/>
          <a:stretch/>
        </p:blipFill>
        <p:spPr>
          <a:xfrm>
            <a:off x="85344" y="6283432"/>
            <a:ext cx="521415" cy="535254"/>
          </a:xfrm>
          <a:prstGeom prst="rect">
            <a:avLst/>
          </a:prstGeom>
        </p:spPr>
      </p:pic>
      <p:pic>
        <p:nvPicPr>
          <p:cNvPr id="8" name="Picture 7" descr="A picture containing text&#10;&#10;AI-generated content may be incorrect.">
            <a:extLst>
              <a:ext uri="{FF2B5EF4-FFF2-40B4-BE49-F238E27FC236}">
                <a16:creationId xmlns:a16="http://schemas.microsoft.com/office/drawing/2014/main" id="{11ACECFE-15D5-E53C-A548-3947A076EA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80" y="122275"/>
            <a:ext cx="4611347" cy="5966836"/>
          </a:xfrm>
          <a:prstGeom prst="rect">
            <a:avLst/>
          </a:prstGeom>
          <a:ln>
            <a:solidFill>
              <a:schemeClr val="tx1"/>
            </a:solidFill>
          </a:ln>
        </p:spPr>
      </p:pic>
      <p:pic>
        <p:nvPicPr>
          <p:cNvPr id="9" name="Picture 8" descr="A picture containing text&#10;&#10;AI-generated content may be incorrect.">
            <a:extLst>
              <a:ext uri="{FF2B5EF4-FFF2-40B4-BE49-F238E27FC236}">
                <a16:creationId xmlns:a16="http://schemas.microsoft.com/office/drawing/2014/main" id="{E3FD5AD0-50DA-66A6-4EC3-3F5F2F1321DE}"/>
              </a:ext>
            </a:extLst>
          </p:cNvPr>
          <p:cNvPicPr>
            <a:picLocks noChangeAspect="1"/>
          </p:cNvPicPr>
          <p:nvPr/>
        </p:nvPicPr>
        <p:blipFill>
          <a:blip r:embed="rId5">
            <a:extLst>
              <a:ext uri="{28A0092B-C50C-407E-A947-70E740481C1C}">
                <a14:useLocalDpi xmlns:a14="http://schemas.microsoft.com/office/drawing/2010/main" val="0"/>
              </a:ext>
            </a:extLst>
          </a:blip>
          <a:srcRect t="16301"/>
          <a:stretch/>
        </p:blipFill>
        <p:spPr>
          <a:xfrm>
            <a:off x="10830481" y="122275"/>
            <a:ext cx="1194816" cy="1205896"/>
          </a:xfrm>
          <a:prstGeom prst="rect">
            <a:avLst/>
          </a:prstGeom>
        </p:spPr>
      </p:pic>
      <p:sp>
        <p:nvSpPr>
          <p:cNvPr id="11" name="TextBox 10">
            <a:extLst>
              <a:ext uri="{FF2B5EF4-FFF2-40B4-BE49-F238E27FC236}">
                <a16:creationId xmlns:a16="http://schemas.microsoft.com/office/drawing/2014/main" id="{6304C82B-16AF-7D75-EC43-034CA999FDD5}"/>
              </a:ext>
            </a:extLst>
          </p:cNvPr>
          <p:cNvSpPr txBox="1"/>
          <p:nvPr/>
        </p:nvSpPr>
        <p:spPr>
          <a:xfrm>
            <a:off x="4908119" y="371280"/>
            <a:ext cx="6094268" cy="707886"/>
          </a:xfrm>
          <a:prstGeom prst="rect">
            <a:avLst/>
          </a:prstGeom>
          <a:noFill/>
        </p:spPr>
        <p:txBody>
          <a:bodyPr wrap="square">
            <a:spAutoFit/>
          </a:bodyPr>
          <a:lstStyle/>
          <a:p>
            <a:r>
              <a:rPr lang="en-US" sz="4000">
                <a:solidFill>
                  <a:schemeClr val="accent2"/>
                </a:solidFill>
                <a:latin typeface="Shadows Into Light Two" panose="02000506000000020004" pitchFamily="2" charset="0"/>
              </a:rPr>
              <a:t>Every Tree Has a Place</a:t>
            </a:r>
            <a:endParaRPr lang="en-US" sz="4000"/>
          </a:p>
        </p:txBody>
      </p:sp>
    </p:spTree>
    <p:extLst>
      <p:ext uri="{BB962C8B-B14F-4D97-AF65-F5344CB8AC3E}">
        <p14:creationId xmlns:p14="http://schemas.microsoft.com/office/powerpoint/2010/main" val="10421238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26</Slides>
  <Notes>26</Notes>
  <HiddenSlides>0</HiddenSlide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Lydia Princ</dc:creator>
  <cp:revision>144</cp:revision>
  <dcterms:created xsi:type="dcterms:W3CDTF">2025-06-23T14:57:17Z</dcterms:created>
  <dcterms:modified xsi:type="dcterms:W3CDTF">2025-07-21T16:56:37Z</dcterms:modified>
</cp:coreProperties>
</file>