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7.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301" r:id="rId3"/>
    <p:sldId id="299" r:id="rId4"/>
    <p:sldId id="310" r:id="rId5"/>
    <p:sldId id="339" r:id="rId6"/>
    <p:sldId id="311" r:id="rId7"/>
    <p:sldId id="312" r:id="rId8"/>
    <p:sldId id="313" r:id="rId9"/>
    <p:sldId id="314" r:id="rId10"/>
    <p:sldId id="315"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59D3D-B2C1-CA2F-CA28-43C5D4CF96AF}" v="1" dt="2025-07-15T14:22:55.6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738" autoAdjust="0"/>
  </p:normalViewPr>
  <p:slideViewPr>
    <p:cSldViewPr snapToGrid="0">
      <p:cViewPr varScale="1">
        <p:scale>
          <a:sx n="72" d="100"/>
          <a:sy n="72" d="100"/>
        </p:scale>
        <p:origin x="20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5:49:44.629"/>
    </inkml:context>
    <inkml:brush xml:id="br0">
      <inkml:brushProperty name="width" value="0.35" units="cm"/>
      <inkml:brushProperty name="height" value="0.35" units="cm"/>
    </inkml:brush>
  </inkml:definitions>
  <inkml:trace contextRef="#ctx0" brushRef="#br0">121 114 24575,'4'5'0,"1"1"0,-1 0 0,0 1 0,0-1 0,-1 1 0,0-1 0,0 1 0,2 9 0,1-1 0,9 32 0,-1 1 0,-3 0 0,-1 1 0,4 86 0,-11 205 0,-5-231 0,-1 127 0,3-362 0,21-504 0,-14 558 0,16-109 0,-18 156 0,1 0 0,1 1 0,1-1 0,21-42 0,-29 65 0,1 0 0,0 0 0,0 0 0,0 0 0,0 1 0,0-1 0,1 0 0,-1 1 0,0-1 0,1 1 0,-1-1 0,1 1 0,0 0 0,-1 0 0,1-1 0,0 1 0,0 0 0,0 1 0,0-1 0,0 0 0,0 0 0,2 0 0,-1 2 0,-1-1 0,0 0 0,0 1 0,0-1 0,0 1 0,0 0 0,0 0 0,0 0 0,0 0 0,0 0 0,0 0 0,0 1 0,0-1 0,-1 0 0,1 1 0,0 0 0,1 2 0,6 7 0,-1 0 0,-1 1 0,0 0 0,0 1 0,9 24 0,2 23 0,-1 1 0,-4 1 0,-2 0 0,3 72 0,-4 260 0,-10-332 0,-4 111 0,2 73 0,4-327 0,4 0 0,3 0 0,23-85 0,-27 140 0,23-121 0,7 1 0,7 1 0,73-169 0,-73 241 0,-27 50 0,-14 22 0,-1 0 0,0 0 0,1 0 0,-1 0 0,1 0 0,0 0 0,-1 1 0,1-1 0,0 0 0,-1 0 0,1 0 0,0 1 0,0-1 0,0 0 0,0 1 0,0-1 0,0 1 0,0-1 0,0 1 0,0 0 0,0-1 0,0 1 0,0 0 0,0 0 0,0-1 0,0 1 0,1 0 0,0 1 0,-1 0 0,0 0 0,0-1 0,1 1 0,-1 0 0,0 0 0,0 0 0,0 0 0,0 1 0,0-1 0,0 0 0,0 0 0,0 1 0,-1-1 0,1 0 0,0 3 0,4 8 0,-1 1 0,0 0 0,2 17 0,9 91 0,-6 1 0,-10 188 0,-2-161 0,4-110 0,0-28 0,-1 0 0,1 0 0,-2 0 0,0 0 0,0 0 0,-1 0 0,-3 11 0,5-22 0,0 0 0,0 0 0,0 0 0,0-1 0,0 1 0,0 0 0,-1 0 0,1 0 0,0-1 0,0 1 0,0 0 0,0 0 0,0 0 0,0 0 0,0-1 0,0 1 0,0 0 0,-1 0 0,1 0 0,0 0 0,0-1 0,0 1 0,0 0 0,0 0 0,-1 0 0,1 0 0,0 0 0,0 0 0,0 0 0,0 0 0,-1-1 0,1 1 0,0 0 0,0 0 0,0 0 0,-1 0 0,1 0 0,0 0 0,0 0 0,0 0 0,-1 0 0,1 0 0,0 0 0,0 0 0,0 0 0,-1 1 0,1-1 0,0 0 0,0 0 0,0 0 0,-1 0 0,1 0 0,0 0 0,0 0 0,0 0 0,0 1 0,0-1 0,-1 0 0,1 0 0,0 0 0,0 0 0,0 1 0,0-1 0,-6-22 0,-6-96 0,8-232 0,6 206 0,0 76 0,1 39 0,-3 1 0,0-1 0,-2 0 0,-6-38 0,6 62 0,0 0 0,0-1 0,0 1 0,-1 0 0,1 1 0,-1-1 0,0 0 0,-1 1 0,1-1 0,-1 1 0,0 0 0,0 1 0,0-1 0,0 1 0,-1-1 0,0 1 0,1 0 0,-1 1 0,-9-4 0,3 1 0,-1 2 0,1 0 0,-1 0 0,1 1 0,-1 0 0,0 1 0,0 0 0,-16 2 0,24-1 0,0 1 0,0 0 0,-1 0 0,1 0 0,0 0 0,0 1 0,0-1 0,0 1 0,0 0 0,1 0 0,-1 1 0,1-1 0,-1 1 0,1 0 0,0 0 0,0 0 0,0 0 0,0 0 0,1 1 0,-1-1 0,1 1 0,-3 6 0,-3 7 0,1 1 0,1 0 0,-8 35 0,12-46 0,-43 208 0,-41 149 0,70-317 0,3 2 0,2 0 0,2 0 0,-4 66 0,-2 32 0,-1 4 0,-1 111 0,-2 23 0,15-225 0,-15 79 0,9-78 0,10-59 0,0 0 0,-1 0 0,1 0 0,0-1 0,-1 1 0,1 0 0,-1 0 0,0 0 0,1 0 0,-1-1 0,0 1 0,0 0 0,0-1 0,0 1 0,-1-1 0,1 1 0,0-1 0,-1 0 0,1 1 0,0-1 0,-3 1 0,3-2 0,0 0 0,0 0 0,-1 0 0,1-1 0,0 1 0,0 0 0,0-1 0,-1 1 0,1-1 0,0 1 0,0-1 0,0 0 0,0 1 0,0-1 0,0 0 0,0 0 0,0 0 0,1 1 0,-1-1 0,0 0 0,0 0 0,1 0 0,-1-1 0,0 1 0,1 0 0,-1 0 0,1 0 0,0 0 0,-1 0 0,1-1 0,0 1 0,0 0 0,-1-2 0,-6-25 0,1 0 0,1-1 0,1 0 0,1-58 0,3 55 0,-2 1 0,-1 0 0,-1 0 0,-10-38 0,-2 11 0,13 42 0,-1 0 0,-1 0 0,0 0 0,-1 0 0,0 1 0,-2 0 0,0 0 0,0 1 0,-20-25 0,-62-50 0,81 76 0,14 10 0,22 19 0,25 40 0,-4 3 0,-1 1 0,53 94 0,6 19 0,159 228 0,-234-359 0,-8-11 0,52 55 0,-73-85 0,-1 1 0,1-1 0,-1 1 0,1-1 0,0 0 0,0 0 0,-1 0 0,1 0 0,0 0 0,0 0 0,0 0 0,0 0 0,0-1 0,0 1 0,0-1 0,4 1 0,-5-1 0,0-1 0,0 1 0,0 0 0,0-1 0,0 1 0,0-1 0,0 1 0,0-1 0,0 1 0,0-1 0,0 0 0,0 0 0,0 1 0,-1-1 0,1 0 0,0 0 0,0 0 0,-1 0 0,1 0 0,0 0 0,-1 0 0,1-1 0,2-6 0,-1 0 0,0 0 0,0 0 0,0 0 0,-1-1 0,0 1 0,-1-10 0,-4-55 0,-4 1 0,-2 0 0,-30-106 0,21 95 0,-26-100 0,-18-84 0,53 206 0,2 1 0,0-94 0,11 12 0,39 407 0,-36-237 0,18 93 0,6-2 0,5 0 0,6-3 0,72 149 0,-110-261 0,21 39 0,-10-32 0,-13-12 0,-1 1 0,1 0 0,-1 0 0,1 0 0,-1-1 0,1 1 0,-1 0 0,1 0 0,-1-1 0,1 1 0,-1 0 0,0-1 0,1 1 0,-1-1 0,1 1 0,-1 0 0,0-1 0,1 1 0,-1-1 0,0 1 0,0-1 0,1 1 0,-1-1 0,0 1 0,0-1 0,0 1 0,0-1 0,0 0 0,1 1 0,-1-2 0,5-32 0,-1-1 0,-1 0 0,-2 0 0,-5-48 0,2 8 0,-3-546 0,5 1472 0,0-828 0,2 1 0,1-1 0,1 0 0,2 0 0,10 31 0,1-7 0,36 67 0,-47-103 0,1 0 0,1 0 0,0-1 0,0 1 0,1-2 0,1 1 0,-1-1 0,1-1 0,1 0 0,12 8 0,15 5 0,70 30 0,-17-9 0,-23-11 0,-44-21 0,0 1 0,-1 1 0,31 22 0,66 50 0,-102-73 0,0 0 0,1-2 0,0 0 0,39 11 0,-52-18 0,-1-1 0,0 0 0,0-1 0,1 1 0,-1-1 0,0 0 0,0-1 0,1 1 0,-1-1 0,8-2 0,-12 3 0,1-1 0,-1 1 0,1-1 0,-1 0 0,0 0 0,1 0 0,-1 0 0,0 0 0,0 0 0,0 0 0,0 0 0,0 0 0,0 0 0,0-1 0,0 1 0,0 0 0,-1-1 0,1 1 0,0-1 0,-1 1 0,0 0 0,1-1 0,-1 1 0,0-1 0,1 0 0,-1 1 0,0-1 0,0 1 0,0-1 0,0 1 0,-1-1 0,1 1 0,0-1 0,-1 1 0,1-1 0,-1 1 0,1-1 0,-1 1 0,0 0 0,-1-3 0,-4-9 0,0 0 0,-2 1 0,0 0 0,0 0 0,-1 0 0,0 1 0,-1 0 0,-19-15 0,-3 0 0,-62-39 0,9 17 0,-1 5 0,-2 3 0,-143-44 0,228 83 0,-1 0 0,1 0 0,-1-1 0,1 1 0,0-1 0,-1 0 0,1 0 0,0 0 0,0 0 0,1 0 0,-1-1 0,0 1 0,1-1 0,-1 0 0,1 1 0,0-1 0,0 0 0,0-1 0,0 1 0,-1-5 0,0-3 0,1 1 0,1-1 0,-1 1 0,2-1 0,0-19 0,0 29 0,5-184 0,-5 180 0,0 1 0,1-1 0,-1 0 0,1 1 0,0-1 0,0 0 0,0 1 0,1-1 0,1-4 0,-2 8 0,1-1 0,-1 1 0,0-1 0,0 1 0,0 0 0,1 0 0,-1 0 0,1 0 0,-1 0 0,1 0 0,-1 0 0,1 0 0,0 0 0,-1 1 0,1-1 0,0 1 0,0-1 0,-1 1 0,1 0 0,0-1 0,0 1 0,0 0 0,-1 0 0,1 0 0,0 1 0,0-1 0,2 1 0,10 2 0,1 1 0,-1 0 0,0 1 0,-1 0 0,1 1 0,16 11 0,82 55 0,-70-43 0,-13-10 0,80 54 0,4-3 0,135 59 0,-87-52 0,-103-47 0,1-2 0,2-3 0,86 24 0,-125-44 0,1 1 0,-2 2 0,1 0 0,-1 1 0,-1 1 0,22 14 0,-30-16 0,-1 0 0,-1 0 0,0 1 0,0 1 0,-1 0 0,0 0 0,0 0 0,-1 1 0,-1 1 0,0-1 0,9 21 0,1 6 0,28 76 0,-40-100 0,-1 1 0,-1-1 0,0 1 0,-1-1 0,1 30 0,-3-39 0,-1-1 0,1 0 0,-1 0 0,0 0 0,0 0 0,0 0 0,-1 0 0,1 0 0,-1 0 0,0 0 0,0-1 0,0 1 0,-1-1 0,1 1 0,-1-1 0,0 0 0,-3 3 0,1-2 0,-1 0 0,0 0 0,0 0 0,0-1 0,0 0 0,0 0 0,-1-1 0,1 0 0,-13 3 0,6-3 0,1 0 0,-1-1 0,1 0 0,-1-1 0,0-1 0,1 0 0,-1-1 0,1 0 0,-1 0 0,1-2 0,-15-5 0,-2-6 0,0-2 0,2-1 0,0-1 0,-29-28 0,25 21 0,0 1 0,-65-37 0,-256-92 0,217 100 0,15 4 0,-227-62 0,202 92 0,65 11 0,11 1 0,0 3 0,0 3 0,-78 7 0,140-4 0,-1 0 0,0 0 0,1 1 0,-1-1 0,1 2 0,-1-1 0,1 1 0,0 0 0,0 1 0,0 0 0,1 0 0,-1 0 0,-7 7 0,11-7 0,0-1 0,1 0 0,-1 0 0,1 1 0,0 0 0,0-1 0,0 1 0,0 0 0,1 0 0,-1 0 0,1 0 0,0 0 0,1 0 0,-1 0 0,1 0 0,-1 1 0,1-1 0,0 0 0,1 0 0,-1 0 0,1 1 0,0-1 0,0 0 0,0 0 0,1 0 0,2 5 0,0 1 0,1-1 0,0 0 0,1 0 0,0-1 0,0 0 0,1 0 0,0 0 0,1-1 0,15 13 0,10 3 0,42 25 0,-49-33 0,36 18 0,-37-20 0,39 25 0,-13-5 0,104 50 0,-84-48 0,-23-11 0,2-3 0,0-2 0,1-2 0,70 13 0,-70-17 0,57 22 0,-68-21 0,1-1 0,79 14 0,-64-17 0,-37-6 0,-1-1 0,31 1 0,-48-4 0,-1 0 0,0 0 0,1 0 0,-1 0 0,1 0 0,-1 0 0,0 0 0,1 0 0,-1 0 0,0 0 0,1 0 0,-1 0 0,1 0 0,-1 0 0,0 0 0,1 0 0,-1-1 0,0 1 0,1 0 0,-1 0 0,0-1 0,0 1 0,1 0 0,-1 0 0,0-1 0,0 1 0,1 0 0,-1-1 0,0 1 0,0 0 0,0-1 0,1 1 0,-1 0 0,0-1 0,0 1 0,0 0 0,0-1 0,-6-16 0,-22-17 0,26 32 0,-10-12 0,0 1 0,-1 1 0,0 0 0,-1 0 0,-1 2 0,0 0 0,0 0 0,-1 1 0,0 1 0,-24-8 0,-1 0 0,1-2 0,1-1 0,-40-28 0,-4 0 0,-123-58 0,-124-71 0,313 165-117,-8-4-299,0 0 0,-49-20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6:03:06.134"/>
    </inkml:context>
    <inkml:brush xml:id="br0">
      <inkml:brushProperty name="width" value="0.035" units="cm"/>
      <inkml:brushProperty name="height" value="0.035" units="cm"/>
    </inkml:brush>
  </inkml:definitions>
  <inkml:trace contextRef="#ctx0" brushRef="#br0">0 535 24575,'6'0'0,"8"0"0,1-5 0,-2-26 0,-3-25 0,3-15 0,-1-6 0,-3-3 0,-3 8 0,-2 9 0,4 15 0,1 17-8191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6:03:06.135"/>
    </inkml:context>
    <inkml:brush xml:id="br0">
      <inkml:brushProperty name="width" value="0.035" units="cm"/>
      <inkml:brushProperty name="height" value="0.035" units="cm"/>
    </inkml:brush>
  </inkml:definitions>
  <inkml:trace contextRef="#ctx0" brushRef="#br0">134 332 24575,'0'12'0,"0"9"0,-6 8 0,-1 4 0,-1-10 0,-3-25 0,-7-31 0,0-20 0,3-8 0,4-5 0,-1-3 0,0 4 0,3 8 0,2 13-8191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6:03:06.136"/>
    </inkml:context>
    <inkml:brush xml:id="br0">
      <inkml:brushProperty name="width" value="0.35" units="cm"/>
      <inkml:brushProperty name="height" value="0.35" units="cm"/>
    </inkml:brush>
  </inkml:definitions>
  <inkml:trace contextRef="#ctx0" brushRef="#br0">0 1 24575,'1'11'0,"0"-1"0,1 1 0,0-1 0,5 16 0,2 9 0,11 88 0,-5 1 0,-5 0 0,-7 131 0,-5 711 0,3-515 0,-1-437-341,0 0 0,-2 0-1,-2 18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7:58:00.539"/>
    </inkml:context>
    <inkml:brush xml:id="br0">
      <inkml:brushProperty name="width" value="0.35" units="cm"/>
      <inkml:brushProperty name="height" value="0.35" units="cm"/>
    </inkml:brush>
  </inkml:definitions>
  <inkml:trace contextRef="#ctx0" brushRef="#br0">121 114 24575,'4'5'0,"1"1"0,-1 0 0,0 1 0,0-1 0,-1 1 0,0-1 0,0 1 0,2 9 0,1-1 0,9 32 0,-1 1 0,-3 0 0,-1 1 0,4 86 0,-11 205 0,-5-231 0,-1 127 0,3-362 0,21-504 0,-14 558 0,16-109 0,-18 156 0,1 0 0,1 1 0,1-1 0,21-42 0,-29 65 0,1 0 0,0 0 0,0 0 0,0 0 0,0 1 0,0-1 0,1 0 0,-1 1 0,0-1 0,1 1 0,-1-1 0,1 1 0,0 0 0,-1 0 0,1-1 0,0 1 0,0 0 0,0 1 0,0-1 0,0 0 0,0 0 0,2 0 0,-1 2 0,-1-1 0,0 0 0,0 1 0,0-1 0,0 1 0,0 0 0,0 0 0,0 0 0,0 0 0,0 0 0,0 0 0,0 1 0,0-1 0,-1 0 0,1 1 0,0 0 0,1 2 0,6 7 0,-1 0 0,-1 1 0,0 0 0,0 1 0,9 24 0,2 23 0,-1 1 0,-4 1 0,-2 0 0,3 72 0,-4 260 0,-10-332 0,-4 111 0,2 73 0,4-327 0,4 0 0,3 0 0,23-85 0,-27 140 0,23-121 0,7 1 0,7 1 0,73-169 0,-73 241 0,-27 50 0,-14 22 0,-1 0 0,0 0 0,1 0 0,-1 0 0,1 0 0,0 0 0,-1 1 0,1-1 0,0 0 0,-1 0 0,1 0 0,0 1 0,0-1 0,0 0 0,0 1 0,0-1 0,0 1 0,0-1 0,0 1 0,0 0 0,0-1 0,0 1 0,0 0 0,0 0 0,0-1 0,0 1 0,1 0 0,0 1 0,-1 0 0,0 0 0,0-1 0,1 1 0,-1 0 0,0 0 0,0 0 0,0 0 0,0 1 0,0-1 0,0 0 0,0 0 0,0 1 0,-1-1 0,1 0 0,0 3 0,4 8 0,-1 1 0,0 0 0,2 17 0,9 91 0,-6 1 0,-10 188 0,-2-161 0,4-110 0,0-28 0,-1 0 0,1 0 0,-2 0 0,0 0 0,0 0 0,-1 0 0,-3 11 0,5-22 0,0 0 0,0 0 0,0 0 0,0-1 0,0 1 0,0 0 0,-1 0 0,1 0 0,0-1 0,0 1 0,0 0 0,0 0 0,0 0 0,0 0 0,0-1 0,0 1 0,0 0 0,-1 0 0,1 0 0,0 0 0,0-1 0,0 1 0,0 0 0,0 0 0,-1 0 0,1 0 0,0 0 0,0 0 0,0 0 0,0 0 0,-1-1 0,1 1 0,0 0 0,0 0 0,0 0 0,-1 0 0,1 0 0,0 0 0,0 0 0,0 0 0,-1 0 0,1 0 0,0 0 0,0 0 0,0 0 0,-1 1 0,1-1 0,0 0 0,0 0 0,0 0 0,-1 0 0,1 0 0,0 0 0,0 0 0,0 0 0,0 1 0,0-1 0,-1 0 0,1 0 0,0 0 0,0 0 0,0 1 0,0-1 0,-6-22 0,-6-96 0,8-232 0,6 206 0,0 76 0,1 39 0,-3 1 0,0-1 0,-2 0 0,-6-38 0,6 62 0,0 0 0,0-1 0,0 1 0,-1 0 0,1 1 0,-1-1 0,0 0 0,-1 1 0,1-1 0,-1 1 0,0 0 0,0 1 0,0-1 0,0 1 0,-1-1 0,0 1 0,1 0 0,-1 1 0,-9-4 0,3 1 0,-1 2 0,1 0 0,-1 0 0,1 1 0,-1 0 0,0 1 0,0 0 0,-16 2 0,24-1 0,0 1 0,0 0 0,-1 0 0,1 0 0,0 0 0,0 1 0,0-1 0,0 1 0,0 0 0,1 0 0,-1 1 0,1-1 0,-1 1 0,1 0 0,0 0 0,0 0 0,0 0 0,0 0 0,1 1 0,-1-1 0,1 1 0,-3 6 0,-3 7 0,1 1 0,1 0 0,-8 35 0,12-46 0,-43 208 0,-41 149 0,70-317 0,3 2 0,2 0 0,2 0 0,-4 66 0,-2 32 0,-1 4 0,-1 111 0,-2 23 0,15-225 0,-15 79 0,9-78 0,10-59 0,0 0 0,-1 0 0,1 0 0,0-1 0,-1 1 0,1 0 0,-1 0 0,0 0 0,1 0 0,-1-1 0,0 1 0,0 0 0,0-1 0,0 1 0,-1-1 0,1 1 0,0-1 0,-1 0 0,1 1 0,0-1 0,-3 1 0,3-2 0,0 0 0,0 0 0,-1 0 0,1-1 0,0 1 0,0 0 0,0-1 0,-1 1 0,1-1 0,0 1 0,0-1 0,0 0 0,0 1 0,0-1 0,0 0 0,0 0 0,0 0 0,1 1 0,-1-1 0,0 0 0,0 0 0,1 0 0,-1-1 0,0 1 0,1 0 0,-1 0 0,1 0 0,0 0 0,-1 0 0,1-1 0,0 1 0,0 0 0,-1-2 0,-6-25 0,1 0 0,1-1 0,1 0 0,1-58 0,3 55 0,-2 1 0,-1 0 0,-1 0 0,-10-38 0,-2 11 0,13 42 0,-1 0 0,-1 0 0,0 0 0,-1 0 0,0 1 0,-2 0 0,0 0 0,0 1 0,-20-25 0,-62-50 0,81 76 0,14 10 0,22 19 0,25 40 0,-4 3 0,-1 1 0,53 94 0,6 19 0,159 228 0,-234-359 0,-8-11 0,52 55 0,-73-85 0,-1 1 0,1-1 0,-1 1 0,1-1 0,0 0 0,0 0 0,-1 0 0,1 0 0,0 0 0,0 0 0,0 0 0,0 0 0,0-1 0,0 1 0,0-1 0,4 1 0,-5-1 0,0-1 0,0 1 0,0 0 0,0-1 0,0 1 0,0-1 0,0 1 0,0-1 0,0 1 0,0-1 0,0 0 0,0 0 0,0 1 0,-1-1 0,1 0 0,0 0 0,0 0 0,-1 0 0,1 0 0,0 0 0,-1 0 0,1-1 0,2-6 0,-1 0 0,0 0 0,0 0 0,0 0 0,-1-1 0,0 1 0,-1-10 0,-4-55 0,-4 1 0,-2 0 0,-30-106 0,21 95 0,-26-100 0,-18-84 0,53 206 0,2 1 0,0-94 0,11 12 0,39 407 0,-36-237 0,18 93 0,6-2 0,5 0 0,6-3 0,72 149 0,-110-261 0,21 39 0,-10-32 0,-13-12 0,-1 1 0,1 0 0,-1 0 0,1 0 0,-1-1 0,1 1 0,-1 0 0,1 0 0,-1-1 0,1 1 0,-1 0 0,0-1 0,1 1 0,-1-1 0,1 1 0,-1 0 0,0-1 0,1 1 0,-1-1 0,0 1 0,0-1 0,1 1 0,-1-1 0,0 1 0,0-1 0,0 1 0,0-1 0,0 0 0,1 1 0,-1-2 0,5-32 0,-1-1 0,-1 0 0,-2 0 0,-5-48 0,2 8 0,-3-546 0,5 1472 0,0-828 0,2 1 0,1-1 0,1 0 0,2 0 0,10 31 0,1-7 0,36 67 0,-47-103 0,1 0 0,1 0 0,0-1 0,0 1 0,1-2 0,1 1 0,-1-1 0,1-1 0,1 0 0,12 8 0,15 5 0,70 30 0,-17-9 0,-23-11 0,-44-21 0,0 1 0,-1 1 0,31 22 0,66 50 0,-102-73 0,0 0 0,1-2 0,0 0 0,39 11 0,-52-18 0,-1-1 0,0 0 0,0-1 0,1 1 0,-1-1 0,0 0 0,0-1 0,1 1 0,-1-1 0,8-2 0,-12 3 0,1-1 0,-1 1 0,1-1 0,-1 0 0,0 0 0,1 0 0,-1 0 0,0 0 0,0 0 0,0 0 0,0 0 0,0 0 0,0 0 0,0-1 0,0 1 0,0 0 0,-1-1 0,1 1 0,0-1 0,-1 1 0,0 0 0,1-1 0,-1 1 0,0-1 0,1 0 0,-1 1 0,0-1 0,0 1 0,0-1 0,0 1 0,-1-1 0,1 1 0,0-1 0,-1 1 0,1-1 0,-1 1 0,1-1 0,-1 1 0,0 0 0,-1-3 0,-4-9 0,0 0 0,-2 1 0,0 0 0,0 0 0,-1 0 0,0 1 0,-1 0 0,-19-15 0,-3 0 0,-62-39 0,9 17 0,-1 5 0,-2 3 0,-143-44 0,228 83 0,-1 0 0,1 0 0,-1-1 0,1 1 0,0-1 0,-1 0 0,1 0 0,0 0 0,0 0 0,1 0 0,-1-1 0,0 1 0,1-1 0,-1 0 0,1 1 0,0-1 0,0 0 0,0-1 0,0 1 0,-1-5 0,0-3 0,1 1 0,1-1 0,-1 1 0,2-1 0,0-19 0,0 29 0,5-184 0,-5 180 0,0 1 0,1-1 0,-1 0 0,1 1 0,0-1 0,0 0 0,0 1 0,1-1 0,1-4 0,-2 8 0,1-1 0,-1 1 0,0-1 0,0 1 0,0 0 0,1 0 0,-1 0 0,1 0 0,-1 0 0,1 0 0,-1 0 0,1 0 0,0 0 0,-1 1 0,1-1 0,0 1 0,0-1 0,-1 1 0,1 0 0,0-1 0,0 1 0,0 0 0,-1 0 0,1 0 0,0 1 0,0-1 0,2 1 0,10 2 0,1 1 0,-1 0 0,0 1 0,-1 0 0,1 1 0,16 11 0,82 55 0,-70-43 0,-13-10 0,80 54 0,4-3 0,135 59 0,-87-52 0,-103-47 0,1-2 0,2-3 0,86 24 0,-125-44 0,1 1 0,-2 2 0,1 0 0,-1 1 0,-1 1 0,22 14 0,-30-16 0,-1 0 0,-1 0 0,0 1 0,0 1 0,-1 0 0,0 0 0,0 0 0,-1 1 0,-1 1 0,0-1 0,9 21 0,1 6 0,28 76 0,-40-100 0,-1 1 0,-1-1 0,0 1 0,-1-1 0,1 30 0,-3-39 0,-1-1 0,1 0 0,-1 0 0,0 0 0,0 0 0,0 0 0,-1 0 0,1 0 0,-1 0 0,0 0 0,0-1 0,0 1 0,-1-1 0,1 1 0,-1-1 0,0 0 0,-3 3 0,1-2 0,-1 0 0,0 0 0,0 0 0,0-1 0,0 0 0,0 0 0,-1-1 0,1 0 0,-13 3 0,6-3 0,1 0 0,-1-1 0,1 0 0,-1-1 0,0-1 0,1 0 0,-1-1 0,1 0 0,-1 0 0,1-2 0,-15-5 0,-2-6 0,0-2 0,2-1 0,0-1 0,-29-28 0,25 21 0,0 1 0,-65-37 0,-256-92 0,217 100 0,15 4 0,-227-62 0,202 92 0,65 11 0,11 1 0,0 3 0,0 3 0,-78 7 0,140-4 0,-1 0 0,0 0 0,1 1 0,-1-1 0,1 2 0,-1-1 0,1 1 0,0 0 0,0 1 0,0 0 0,1 0 0,-1 0 0,-7 7 0,11-7 0,0-1 0,1 0 0,-1 0 0,1 1 0,0 0 0,0-1 0,0 1 0,0 0 0,1 0 0,-1 0 0,1 0 0,0 0 0,1 0 0,-1 0 0,1 0 0,-1 1 0,1-1 0,0 0 0,1 0 0,-1 0 0,1 1 0,0-1 0,0 0 0,0 0 0,1 0 0,2 5 0,0 1 0,1-1 0,0 0 0,1 0 0,0-1 0,0 0 0,1 0 0,0 0 0,1-1 0,15 13 0,10 3 0,42 25 0,-49-33 0,36 18 0,-37-20 0,39 25 0,-13-5 0,104 50 0,-84-48 0,-23-11 0,2-3 0,0-2 0,1-2 0,70 13 0,-70-17 0,57 22 0,-68-21 0,1-1 0,79 14 0,-64-17 0,-37-6 0,-1-1 0,31 1 0,-48-4 0,-1 0 0,0 0 0,1 0 0,-1 0 0,1 0 0,-1 0 0,0 0 0,1 0 0,-1 0 0,0 0 0,1 0 0,-1 0 0,1 0 0,-1 0 0,0 0 0,1 0 0,-1-1 0,0 1 0,1 0 0,-1 0 0,0-1 0,0 1 0,1 0 0,-1 0 0,0-1 0,0 1 0,1 0 0,-1-1 0,0 1 0,0 0 0,0-1 0,1 1 0,-1 0 0,0-1 0,0 1 0,0 0 0,0-1 0,-6-16 0,-22-17 0,26 32 0,-10-12 0,0 1 0,-1 1 0,0 0 0,-1 0 0,-1 2 0,0 0 0,0 0 0,-1 1 0,0 1 0,-24-8 0,-1 0 0,1-2 0,1-1 0,-40-28 0,-4 0 0,-123-58 0,-124-71 0,313 165-117,-8-4-299,0 0 0,-49-20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7:58:00.540"/>
    </inkml:context>
    <inkml:brush xml:id="br0">
      <inkml:brushProperty name="width" value="0.035" units="cm"/>
      <inkml:brushProperty name="height" value="0.035" units="cm"/>
    </inkml:brush>
  </inkml:definitions>
  <inkml:trace contextRef="#ctx0" brushRef="#br0">0 535 24575,'6'0'0,"8"0"0,1-5 0,-2-26 0,-3-25 0,3-15 0,-1-6 0,-3-3 0,-3 8 0,-2 9 0,4 15 0,1 17-8191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7:58:00.541"/>
    </inkml:context>
    <inkml:brush xml:id="br0">
      <inkml:brushProperty name="width" value="0.035" units="cm"/>
      <inkml:brushProperty name="height" value="0.035" units="cm"/>
    </inkml:brush>
  </inkml:definitions>
  <inkml:trace contextRef="#ctx0" brushRef="#br0">134 332 24575,'0'12'0,"0"9"0,-6 8 0,-1 4 0,-1-10 0,-3-25 0,-7-31 0,0-20 0,3-8 0,4-5 0,-1-3 0,0 4 0,3 8 0,2 13-8191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7:58:00.542"/>
    </inkml:context>
    <inkml:brush xml:id="br0">
      <inkml:brushProperty name="width" value="0.35" units="cm"/>
      <inkml:brushProperty name="height" value="0.35" units="cm"/>
    </inkml:brush>
  </inkml:definitions>
  <inkml:trace contextRef="#ctx0" brushRef="#br0">0 1 24575,'1'11'0,"0"-1"0,1 1 0,0-1 0,5 16 0,2 9 0,11 88 0,-5 1 0,-5 0 0,-7 131 0,-5 711 0,3-515 0,-1-437-341,0 0 0,-2 0-1,-2 18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5:49:32.154"/>
    </inkml:context>
    <inkml:brush xml:id="br0">
      <inkml:brushProperty name="width" value="0.035" units="cm"/>
      <inkml:brushProperty name="height" value="0.035" units="cm"/>
    </inkml:brush>
  </inkml:definitions>
  <inkml:trace contextRef="#ctx0" brushRef="#br0">0 535 24575,'6'0'0,"8"0"0,1-5 0,-2-26 0,-3-25 0,3-15 0,-1-6 0,-3-3 0,-3 8 0,-2 9 0,4 15 0,1 17-8191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5:49:32.872"/>
    </inkml:context>
    <inkml:brush xml:id="br0">
      <inkml:brushProperty name="width" value="0.035" units="cm"/>
      <inkml:brushProperty name="height" value="0.035" units="cm"/>
    </inkml:brush>
  </inkml:definitions>
  <inkml:trace contextRef="#ctx0" brushRef="#br0">134 332 24575,'0'12'0,"0"9"0,-6 8 0,-1 4 0,-1-10 0,-3-25 0,-7-31 0,0-20 0,3-8 0,4-5 0,-1-3 0,0 4 0,3 8 0,2 13-8191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5:50:23.043"/>
    </inkml:context>
    <inkml:brush xml:id="br0">
      <inkml:brushProperty name="width" value="0.35" units="cm"/>
      <inkml:brushProperty name="height" value="0.35" units="cm"/>
    </inkml:brush>
  </inkml:definitions>
  <inkml:trace contextRef="#ctx0" brushRef="#br0">0 1 24575,'1'11'0,"0"-1"0,1 1 0,0-1 0,5 16 0,2 9 0,11 88 0,-5 1 0,-5 0 0,-7 131 0,-5 711 0,3-515 0,-1-437-341,0 0 0,-2 0-1,-2 18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6:03:06.133"/>
    </inkml:context>
    <inkml:brush xml:id="br0">
      <inkml:brushProperty name="width" value="0.35" units="cm"/>
      <inkml:brushProperty name="height" value="0.35" units="cm"/>
    </inkml:brush>
  </inkml:definitions>
  <inkml:trace contextRef="#ctx0" brushRef="#br0">121 114 24575,'4'5'0,"1"1"0,-1 0 0,0 1 0,0-1 0,-1 1 0,0-1 0,0 1 0,2 9 0,1-1 0,9 32 0,-1 1 0,-3 0 0,-1 1 0,4 86 0,-11 205 0,-5-231 0,-1 127 0,3-362 0,21-504 0,-14 558 0,16-109 0,-18 156 0,1 0 0,1 1 0,1-1 0,21-42 0,-29 65 0,1 0 0,0 0 0,0 0 0,0 0 0,0 1 0,0-1 0,1 0 0,-1 1 0,0-1 0,1 1 0,-1-1 0,1 1 0,0 0 0,-1 0 0,1-1 0,0 1 0,0 0 0,0 1 0,0-1 0,0 0 0,0 0 0,2 0 0,-1 2 0,-1-1 0,0 0 0,0 1 0,0-1 0,0 1 0,0 0 0,0 0 0,0 0 0,0 0 0,0 0 0,0 0 0,0 1 0,0-1 0,-1 0 0,1 1 0,0 0 0,1 2 0,6 7 0,-1 0 0,-1 1 0,0 0 0,0 1 0,9 24 0,2 23 0,-1 1 0,-4 1 0,-2 0 0,3 72 0,-4 260 0,-10-332 0,-4 111 0,2 73 0,4-327 0,4 0 0,3 0 0,23-85 0,-27 140 0,23-121 0,7 1 0,7 1 0,73-169 0,-73 241 0,-27 50 0,-14 22 0,-1 0 0,0 0 0,1 0 0,-1 0 0,1 0 0,0 0 0,-1 1 0,1-1 0,0 0 0,-1 0 0,1 0 0,0 1 0,0-1 0,0 0 0,0 1 0,0-1 0,0 1 0,0-1 0,0 1 0,0 0 0,0-1 0,0 1 0,0 0 0,0 0 0,0-1 0,0 1 0,1 0 0,0 1 0,-1 0 0,0 0 0,0-1 0,1 1 0,-1 0 0,0 0 0,0 0 0,0 0 0,0 1 0,0-1 0,0 0 0,0 0 0,0 1 0,-1-1 0,1 0 0,0 3 0,4 8 0,-1 1 0,0 0 0,2 17 0,9 91 0,-6 1 0,-10 188 0,-2-161 0,4-110 0,0-28 0,-1 0 0,1 0 0,-2 0 0,0 0 0,0 0 0,-1 0 0,-3 11 0,5-22 0,0 0 0,0 0 0,0 0 0,0-1 0,0 1 0,0 0 0,-1 0 0,1 0 0,0-1 0,0 1 0,0 0 0,0 0 0,0 0 0,0 0 0,0-1 0,0 1 0,0 0 0,-1 0 0,1 0 0,0 0 0,0-1 0,0 1 0,0 0 0,0 0 0,-1 0 0,1 0 0,0 0 0,0 0 0,0 0 0,0 0 0,-1-1 0,1 1 0,0 0 0,0 0 0,0 0 0,-1 0 0,1 0 0,0 0 0,0 0 0,0 0 0,-1 0 0,1 0 0,0 0 0,0 0 0,0 0 0,-1 1 0,1-1 0,0 0 0,0 0 0,0 0 0,-1 0 0,1 0 0,0 0 0,0 0 0,0 0 0,0 1 0,0-1 0,-1 0 0,1 0 0,0 0 0,0 0 0,0 1 0,0-1 0,-6-22 0,-6-96 0,8-232 0,6 206 0,0 76 0,1 39 0,-3 1 0,0-1 0,-2 0 0,-6-38 0,6 62 0,0 0 0,0-1 0,0 1 0,-1 0 0,1 1 0,-1-1 0,0 0 0,-1 1 0,1-1 0,-1 1 0,0 0 0,0 1 0,0-1 0,0 1 0,-1-1 0,0 1 0,1 0 0,-1 1 0,-9-4 0,3 1 0,-1 2 0,1 0 0,-1 0 0,1 1 0,-1 0 0,0 1 0,0 0 0,-16 2 0,24-1 0,0 1 0,0 0 0,-1 0 0,1 0 0,0 0 0,0 1 0,0-1 0,0 1 0,0 0 0,1 0 0,-1 1 0,1-1 0,-1 1 0,1 0 0,0 0 0,0 0 0,0 0 0,0 0 0,1 1 0,-1-1 0,1 1 0,-3 6 0,-3 7 0,1 1 0,1 0 0,-8 35 0,12-46 0,-43 208 0,-41 149 0,70-317 0,3 2 0,2 0 0,2 0 0,-4 66 0,-2 32 0,-1 4 0,-1 111 0,-2 23 0,15-225 0,-15 79 0,9-78 0,10-59 0,0 0 0,-1 0 0,1 0 0,0-1 0,-1 1 0,1 0 0,-1 0 0,0 0 0,1 0 0,-1-1 0,0 1 0,0 0 0,0-1 0,0 1 0,-1-1 0,1 1 0,0-1 0,-1 0 0,1 1 0,0-1 0,-3 1 0,3-2 0,0 0 0,0 0 0,-1 0 0,1-1 0,0 1 0,0 0 0,0-1 0,-1 1 0,1-1 0,0 1 0,0-1 0,0 0 0,0 1 0,0-1 0,0 0 0,0 0 0,0 0 0,1 1 0,-1-1 0,0 0 0,0 0 0,1 0 0,-1-1 0,0 1 0,1 0 0,-1 0 0,1 0 0,0 0 0,-1 0 0,1-1 0,0 1 0,0 0 0,-1-2 0,-6-25 0,1 0 0,1-1 0,1 0 0,1-58 0,3 55 0,-2 1 0,-1 0 0,-1 0 0,-10-38 0,-2 11 0,13 42 0,-1 0 0,-1 0 0,0 0 0,-1 0 0,0 1 0,-2 0 0,0 0 0,0 1 0,-20-25 0,-62-50 0,81 76 0,14 10 0,22 19 0,25 40 0,-4 3 0,-1 1 0,53 94 0,6 19 0,159 228 0,-234-359 0,-8-11 0,52 55 0,-73-85 0,-1 1 0,1-1 0,-1 1 0,1-1 0,0 0 0,0 0 0,-1 0 0,1 0 0,0 0 0,0 0 0,0 0 0,0 0 0,0-1 0,0 1 0,0-1 0,4 1 0,-5-1 0,0-1 0,0 1 0,0 0 0,0-1 0,0 1 0,0-1 0,0 1 0,0-1 0,0 1 0,0-1 0,0 0 0,0 0 0,0 1 0,-1-1 0,1 0 0,0 0 0,0 0 0,-1 0 0,1 0 0,0 0 0,-1 0 0,1-1 0,2-6 0,-1 0 0,0 0 0,0 0 0,0 0 0,-1-1 0,0 1 0,-1-10 0,-4-55 0,-4 1 0,-2 0 0,-30-106 0,21 95 0,-26-100 0,-18-84 0,53 206 0,2 1 0,0-94 0,11 12 0,39 407 0,-36-237 0,18 93 0,6-2 0,5 0 0,6-3 0,72 149 0,-110-261 0,21 39 0,-10-32 0,-13-12 0,-1 1 0,1 0 0,-1 0 0,1 0 0,-1-1 0,1 1 0,-1 0 0,1 0 0,-1-1 0,1 1 0,-1 0 0,0-1 0,1 1 0,-1-1 0,1 1 0,-1 0 0,0-1 0,1 1 0,-1-1 0,0 1 0,0-1 0,1 1 0,-1-1 0,0 1 0,0-1 0,0 1 0,0-1 0,0 0 0,1 1 0,-1-2 0,5-32 0,-1-1 0,-1 0 0,-2 0 0,-5-48 0,2 8 0,-3-546 0,5 1472 0,0-828 0,2 1 0,1-1 0,1 0 0,2 0 0,10 31 0,1-7 0,36 67 0,-47-103 0,1 0 0,1 0 0,0-1 0,0 1 0,1-2 0,1 1 0,-1-1 0,1-1 0,1 0 0,12 8 0,15 5 0,70 30 0,-17-9 0,-23-11 0,-44-21 0,0 1 0,-1 1 0,31 22 0,66 50 0,-102-73 0,0 0 0,1-2 0,0 0 0,39 11 0,-52-18 0,-1-1 0,0 0 0,0-1 0,1 1 0,-1-1 0,0 0 0,0-1 0,1 1 0,-1-1 0,8-2 0,-12 3 0,1-1 0,-1 1 0,1-1 0,-1 0 0,0 0 0,1 0 0,-1 0 0,0 0 0,0 0 0,0 0 0,0 0 0,0 0 0,0 0 0,0-1 0,0 1 0,0 0 0,-1-1 0,1 1 0,0-1 0,-1 1 0,0 0 0,1-1 0,-1 1 0,0-1 0,1 0 0,-1 1 0,0-1 0,0 1 0,0-1 0,0 1 0,-1-1 0,1 1 0,0-1 0,-1 1 0,1-1 0,-1 1 0,1-1 0,-1 1 0,0 0 0,-1-3 0,-4-9 0,0 0 0,-2 1 0,0 0 0,0 0 0,-1 0 0,0 1 0,-1 0 0,-19-15 0,-3 0 0,-62-39 0,9 17 0,-1 5 0,-2 3 0,-143-44 0,228 83 0,-1 0 0,1 0 0,-1-1 0,1 1 0,0-1 0,-1 0 0,1 0 0,0 0 0,0 0 0,1 0 0,-1-1 0,0 1 0,1-1 0,-1 0 0,1 1 0,0-1 0,0 0 0,0-1 0,0 1 0,-1-5 0,0-3 0,1 1 0,1-1 0,-1 1 0,2-1 0,0-19 0,0 29 0,5-184 0,-5 180 0,0 1 0,1-1 0,-1 0 0,1 1 0,0-1 0,0 0 0,0 1 0,1-1 0,1-4 0,-2 8 0,1-1 0,-1 1 0,0-1 0,0 1 0,0 0 0,1 0 0,-1 0 0,1 0 0,-1 0 0,1 0 0,-1 0 0,1 0 0,0 0 0,-1 1 0,1-1 0,0 1 0,0-1 0,-1 1 0,1 0 0,0-1 0,0 1 0,0 0 0,-1 0 0,1 0 0,0 1 0,0-1 0,2 1 0,10 2 0,1 1 0,-1 0 0,0 1 0,-1 0 0,1 1 0,16 11 0,82 55 0,-70-43 0,-13-10 0,80 54 0,4-3 0,135 59 0,-87-52 0,-103-47 0,1-2 0,2-3 0,86 24 0,-125-44 0,1 1 0,-2 2 0,1 0 0,-1 1 0,-1 1 0,22 14 0,-30-16 0,-1 0 0,-1 0 0,0 1 0,0 1 0,-1 0 0,0 0 0,0 0 0,-1 1 0,-1 1 0,0-1 0,9 21 0,1 6 0,28 76 0,-40-100 0,-1 1 0,-1-1 0,0 1 0,-1-1 0,1 30 0,-3-39 0,-1-1 0,1 0 0,-1 0 0,0 0 0,0 0 0,0 0 0,-1 0 0,1 0 0,-1 0 0,0 0 0,0-1 0,0 1 0,-1-1 0,1 1 0,-1-1 0,0 0 0,-3 3 0,1-2 0,-1 0 0,0 0 0,0 0 0,0-1 0,0 0 0,0 0 0,-1-1 0,1 0 0,-13 3 0,6-3 0,1 0 0,-1-1 0,1 0 0,-1-1 0,0-1 0,1 0 0,-1-1 0,1 0 0,-1 0 0,1-2 0,-15-5 0,-2-6 0,0-2 0,2-1 0,0-1 0,-29-28 0,25 21 0,0 1 0,-65-37 0,-256-92 0,217 100 0,15 4 0,-227-62 0,202 92 0,65 11 0,11 1 0,0 3 0,0 3 0,-78 7 0,140-4 0,-1 0 0,0 0 0,1 1 0,-1-1 0,1 2 0,-1-1 0,1 1 0,0 0 0,0 1 0,0 0 0,1 0 0,-1 0 0,-7 7 0,11-7 0,0-1 0,1 0 0,-1 0 0,1 1 0,0 0 0,0-1 0,0 1 0,0 0 0,1 0 0,-1 0 0,1 0 0,0 0 0,1 0 0,-1 0 0,1 0 0,-1 1 0,1-1 0,0 0 0,1 0 0,-1 0 0,1 1 0,0-1 0,0 0 0,0 0 0,1 0 0,2 5 0,0 1 0,1-1 0,0 0 0,1 0 0,0-1 0,0 0 0,1 0 0,0 0 0,1-1 0,15 13 0,10 3 0,42 25 0,-49-33 0,36 18 0,-37-20 0,39 25 0,-13-5 0,104 50 0,-84-48 0,-23-11 0,2-3 0,0-2 0,1-2 0,70 13 0,-70-17 0,57 22 0,-68-21 0,1-1 0,79 14 0,-64-17 0,-37-6 0,-1-1 0,31 1 0,-48-4 0,-1 0 0,0 0 0,1 0 0,-1 0 0,1 0 0,-1 0 0,0 0 0,1 0 0,-1 0 0,0 0 0,1 0 0,-1 0 0,1 0 0,-1 0 0,0 0 0,1 0 0,-1-1 0,0 1 0,1 0 0,-1 0 0,0-1 0,0 1 0,1 0 0,-1 0 0,0-1 0,0 1 0,1 0 0,-1-1 0,0 1 0,0 0 0,0-1 0,1 1 0,-1 0 0,0-1 0,0 1 0,0 0 0,0-1 0,-6-16 0,-22-17 0,26 32 0,-10-12 0,0 1 0,-1 1 0,0 0 0,-1 0 0,-1 2 0,0 0 0,0 0 0,-1 1 0,0 1 0,-24-8 0,-1 0 0,1-2 0,1-1 0,-40-28 0,-4 0 0,-123-58 0,-124-71 0,313 165-117,-8-4-299,0 0 0,-49-20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6:03:06.134"/>
    </inkml:context>
    <inkml:brush xml:id="br0">
      <inkml:brushProperty name="width" value="0.035" units="cm"/>
      <inkml:brushProperty name="height" value="0.035" units="cm"/>
    </inkml:brush>
  </inkml:definitions>
  <inkml:trace contextRef="#ctx0" brushRef="#br0">0 535 24575,'6'0'0,"8"0"0,1-5 0,-2-26 0,-3-25 0,3-15 0,-1-6 0,-3-3 0,-3 8 0,-2 9 0,4 15 0,1 17-8191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6:03:06.135"/>
    </inkml:context>
    <inkml:brush xml:id="br0">
      <inkml:brushProperty name="width" value="0.035" units="cm"/>
      <inkml:brushProperty name="height" value="0.035" units="cm"/>
    </inkml:brush>
  </inkml:definitions>
  <inkml:trace contextRef="#ctx0" brushRef="#br0">134 332 24575,'0'12'0,"0"9"0,-6 8 0,-1 4 0,-1-10 0,-3-25 0,-7-31 0,0-20 0,3-8 0,4-5 0,-1-3 0,0 4 0,3 8 0,2 13-8191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6:03:06.136"/>
    </inkml:context>
    <inkml:brush xml:id="br0">
      <inkml:brushProperty name="width" value="0.35" units="cm"/>
      <inkml:brushProperty name="height" value="0.35" units="cm"/>
    </inkml:brush>
  </inkml:definitions>
  <inkml:trace contextRef="#ctx0" brushRef="#br0">0 1 24575,'1'11'0,"0"-1"0,1 1 0,0-1 0,5 16 0,2 9 0,11 88 0,-5 1 0,-5 0 0,-7 131 0,-5 711 0,3-515 0,-1-437-341,0 0 0,-2 0-1,-2 18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4T16:03:06.133"/>
    </inkml:context>
    <inkml:brush xml:id="br0">
      <inkml:brushProperty name="width" value="0.35" units="cm"/>
      <inkml:brushProperty name="height" value="0.35" units="cm"/>
    </inkml:brush>
  </inkml:definitions>
  <inkml:trace contextRef="#ctx0" brushRef="#br0">121 114 24575,'4'5'0,"1"1"0,-1 0 0,0 1 0,0-1 0,-1 1 0,0-1 0,0 1 0,2 9 0,1-1 0,9 32 0,-1 1 0,-3 0 0,-1 1 0,4 86 0,-11 205 0,-5-231 0,-1 127 0,3-362 0,21-504 0,-14 558 0,16-109 0,-18 156 0,1 0 0,1 1 0,1-1 0,21-42 0,-29 65 0,1 0 0,0 0 0,0 0 0,0 0 0,0 1 0,0-1 0,1 0 0,-1 1 0,0-1 0,1 1 0,-1-1 0,1 1 0,0 0 0,-1 0 0,1-1 0,0 1 0,0 0 0,0 1 0,0-1 0,0 0 0,0 0 0,2 0 0,-1 2 0,-1-1 0,0 0 0,0 1 0,0-1 0,0 1 0,0 0 0,0 0 0,0 0 0,0 0 0,0 0 0,0 0 0,0 1 0,0-1 0,-1 0 0,1 1 0,0 0 0,1 2 0,6 7 0,-1 0 0,-1 1 0,0 0 0,0 1 0,9 24 0,2 23 0,-1 1 0,-4 1 0,-2 0 0,3 72 0,-4 260 0,-10-332 0,-4 111 0,2 73 0,4-327 0,4 0 0,3 0 0,23-85 0,-27 140 0,23-121 0,7 1 0,7 1 0,73-169 0,-73 241 0,-27 50 0,-14 22 0,-1 0 0,0 0 0,1 0 0,-1 0 0,1 0 0,0 0 0,-1 1 0,1-1 0,0 0 0,-1 0 0,1 0 0,0 1 0,0-1 0,0 0 0,0 1 0,0-1 0,0 1 0,0-1 0,0 1 0,0 0 0,0-1 0,0 1 0,0 0 0,0 0 0,0-1 0,0 1 0,1 0 0,0 1 0,-1 0 0,0 0 0,0-1 0,1 1 0,-1 0 0,0 0 0,0 0 0,0 0 0,0 1 0,0-1 0,0 0 0,0 0 0,0 1 0,-1-1 0,1 0 0,0 3 0,4 8 0,-1 1 0,0 0 0,2 17 0,9 91 0,-6 1 0,-10 188 0,-2-161 0,4-110 0,0-28 0,-1 0 0,1 0 0,-2 0 0,0 0 0,0 0 0,-1 0 0,-3 11 0,5-22 0,0 0 0,0 0 0,0 0 0,0-1 0,0 1 0,0 0 0,-1 0 0,1 0 0,0-1 0,0 1 0,0 0 0,0 0 0,0 0 0,0 0 0,0-1 0,0 1 0,0 0 0,-1 0 0,1 0 0,0 0 0,0-1 0,0 1 0,0 0 0,0 0 0,-1 0 0,1 0 0,0 0 0,0 0 0,0 0 0,0 0 0,-1-1 0,1 1 0,0 0 0,0 0 0,0 0 0,-1 0 0,1 0 0,0 0 0,0 0 0,0 0 0,-1 0 0,1 0 0,0 0 0,0 0 0,0 0 0,-1 1 0,1-1 0,0 0 0,0 0 0,0 0 0,-1 0 0,1 0 0,0 0 0,0 0 0,0 0 0,0 1 0,0-1 0,-1 0 0,1 0 0,0 0 0,0 0 0,0 1 0,0-1 0,-6-22 0,-6-96 0,8-232 0,6 206 0,0 76 0,1 39 0,-3 1 0,0-1 0,-2 0 0,-6-38 0,6 62 0,0 0 0,0-1 0,0 1 0,-1 0 0,1 1 0,-1-1 0,0 0 0,-1 1 0,1-1 0,-1 1 0,0 0 0,0 1 0,0-1 0,0 1 0,-1-1 0,0 1 0,1 0 0,-1 1 0,-9-4 0,3 1 0,-1 2 0,1 0 0,-1 0 0,1 1 0,-1 0 0,0 1 0,0 0 0,-16 2 0,24-1 0,0 1 0,0 0 0,-1 0 0,1 0 0,0 0 0,0 1 0,0-1 0,0 1 0,0 0 0,1 0 0,-1 1 0,1-1 0,-1 1 0,1 0 0,0 0 0,0 0 0,0 0 0,0 0 0,1 1 0,-1-1 0,1 1 0,-3 6 0,-3 7 0,1 1 0,1 0 0,-8 35 0,12-46 0,-43 208 0,-41 149 0,70-317 0,3 2 0,2 0 0,2 0 0,-4 66 0,-2 32 0,-1 4 0,-1 111 0,-2 23 0,15-225 0,-15 79 0,9-78 0,10-59 0,0 0 0,-1 0 0,1 0 0,0-1 0,-1 1 0,1 0 0,-1 0 0,0 0 0,1 0 0,-1-1 0,0 1 0,0 0 0,0-1 0,0 1 0,-1-1 0,1 1 0,0-1 0,-1 0 0,1 1 0,0-1 0,-3 1 0,3-2 0,0 0 0,0 0 0,-1 0 0,1-1 0,0 1 0,0 0 0,0-1 0,-1 1 0,1-1 0,0 1 0,0-1 0,0 0 0,0 1 0,0-1 0,0 0 0,0 0 0,0 0 0,1 1 0,-1-1 0,0 0 0,0 0 0,1 0 0,-1-1 0,0 1 0,1 0 0,-1 0 0,1 0 0,0 0 0,-1 0 0,1-1 0,0 1 0,0 0 0,-1-2 0,-6-25 0,1 0 0,1-1 0,1 0 0,1-58 0,3 55 0,-2 1 0,-1 0 0,-1 0 0,-10-38 0,-2 11 0,13 42 0,-1 0 0,-1 0 0,0 0 0,-1 0 0,0 1 0,-2 0 0,0 0 0,0 1 0,-20-25 0,-62-50 0,81 76 0,14 10 0,22 19 0,25 40 0,-4 3 0,-1 1 0,53 94 0,6 19 0,159 228 0,-234-359 0,-8-11 0,52 55 0,-73-85 0,-1 1 0,1-1 0,-1 1 0,1-1 0,0 0 0,0 0 0,-1 0 0,1 0 0,0 0 0,0 0 0,0 0 0,0 0 0,0-1 0,0 1 0,0-1 0,4 1 0,-5-1 0,0-1 0,0 1 0,0 0 0,0-1 0,0 1 0,0-1 0,0 1 0,0-1 0,0 1 0,0-1 0,0 0 0,0 0 0,0 1 0,-1-1 0,1 0 0,0 0 0,0 0 0,-1 0 0,1 0 0,0 0 0,-1 0 0,1-1 0,2-6 0,-1 0 0,0 0 0,0 0 0,0 0 0,-1-1 0,0 1 0,-1-10 0,-4-55 0,-4 1 0,-2 0 0,-30-106 0,21 95 0,-26-100 0,-18-84 0,53 206 0,2 1 0,0-94 0,11 12 0,39 407 0,-36-237 0,18 93 0,6-2 0,5 0 0,6-3 0,72 149 0,-110-261 0,21 39 0,-10-32 0,-13-12 0,-1 1 0,1 0 0,-1 0 0,1 0 0,-1-1 0,1 1 0,-1 0 0,1 0 0,-1-1 0,1 1 0,-1 0 0,0-1 0,1 1 0,-1-1 0,1 1 0,-1 0 0,0-1 0,1 1 0,-1-1 0,0 1 0,0-1 0,1 1 0,-1-1 0,0 1 0,0-1 0,0 1 0,0-1 0,0 0 0,1 1 0,-1-2 0,5-32 0,-1-1 0,-1 0 0,-2 0 0,-5-48 0,2 8 0,-3-546 0,5 1472 0,0-828 0,2 1 0,1-1 0,1 0 0,2 0 0,10 31 0,1-7 0,36 67 0,-47-103 0,1 0 0,1 0 0,0-1 0,0 1 0,1-2 0,1 1 0,-1-1 0,1-1 0,1 0 0,12 8 0,15 5 0,70 30 0,-17-9 0,-23-11 0,-44-21 0,0 1 0,-1 1 0,31 22 0,66 50 0,-102-73 0,0 0 0,1-2 0,0 0 0,39 11 0,-52-18 0,-1-1 0,0 0 0,0-1 0,1 1 0,-1-1 0,0 0 0,0-1 0,1 1 0,-1-1 0,8-2 0,-12 3 0,1-1 0,-1 1 0,1-1 0,-1 0 0,0 0 0,1 0 0,-1 0 0,0 0 0,0 0 0,0 0 0,0 0 0,0 0 0,0 0 0,0-1 0,0 1 0,0 0 0,-1-1 0,1 1 0,0-1 0,-1 1 0,0 0 0,1-1 0,-1 1 0,0-1 0,1 0 0,-1 1 0,0-1 0,0 1 0,0-1 0,0 1 0,-1-1 0,1 1 0,0-1 0,-1 1 0,1-1 0,-1 1 0,1-1 0,-1 1 0,0 0 0,-1-3 0,-4-9 0,0 0 0,-2 1 0,0 0 0,0 0 0,-1 0 0,0 1 0,-1 0 0,-19-15 0,-3 0 0,-62-39 0,9 17 0,-1 5 0,-2 3 0,-143-44 0,228 83 0,-1 0 0,1 0 0,-1-1 0,1 1 0,0-1 0,-1 0 0,1 0 0,0 0 0,0 0 0,1 0 0,-1-1 0,0 1 0,1-1 0,-1 0 0,1 1 0,0-1 0,0 0 0,0-1 0,0 1 0,-1-5 0,0-3 0,1 1 0,1-1 0,-1 1 0,2-1 0,0-19 0,0 29 0,5-184 0,-5 180 0,0 1 0,1-1 0,-1 0 0,1 1 0,0-1 0,0 0 0,0 1 0,1-1 0,1-4 0,-2 8 0,1-1 0,-1 1 0,0-1 0,0 1 0,0 0 0,1 0 0,-1 0 0,1 0 0,-1 0 0,1 0 0,-1 0 0,1 0 0,0 0 0,-1 1 0,1-1 0,0 1 0,0-1 0,-1 1 0,1 0 0,0-1 0,0 1 0,0 0 0,-1 0 0,1 0 0,0 1 0,0-1 0,2 1 0,10 2 0,1 1 0,-1 0 0,0 1 0,-1 0 0,1 1 0,16 11 0,82 55 0,-70-43 0,-13-10 0,80 54 0,4-3 0,135 59 0,-87-52 0,-103-47 0,1-2 0,2-3 0,86 24 0,-125-44 0,1 1 0,-2 2 0,1 0 0,-1 1 0,-1 1 0,22 14 0,-30-16 0,-1 0 0,-1 0 0,0 1 0,0 1 0,-1 0 0,0 0 0,0 0 0,-1 1 0,-1 1 0,0-1 0,9 21 0,1 6 0,28 76 0,-40-100 0,-1 1 0,-1-1 0,0 1 0,-1-1 0,1 30 0,-3-39 0,-1-1 0,1 0 0,-1 0 0,0 0 0,0 0 0,0 0 0,-1 0 0,1 0 0,-1 0 0,0 0 0,0-1 0,0 1 0,-1-1 0,1 1 0,-1-1 0,0 0 0,-3 3 0,1-2 0,-1 0 0,0 0 0,0 0 0,0-1 0,0 0 0,0 0 0,-1-1 0,1 0 0,-13 3 0,6-3 0,1 0 0,-1-1 0,1 0 0,-1-1 0,0-1 0,1 0 0,-1-1 0,1 0 0,-1 0 0,1-2 0,-15-5 0,-2-6 0,0-2 0,2-1 0,0-1 0,-29-28 0,25 21 0,0 1 0,-65-37 0,-256-92 0,217 100 0,15 4 0,-227-62 0,202 92 0,65 11 0,11 1 0,0 3 0,0 3 0,-78 7 0,140-4 0,-1 0 0,0 0 0,1 1 0,-1-1 0,1 2 0,-1-1 0,1 1 0,0 0 0,0 1 0,0 0 0,1 0 0,-1 0 0,-7 7 0,11-7 0,0-1 0,1 0 0,-1 0 0,1 1 0,0 0 0,0-1 0,0 1 0,0 0 0,1 0 0,-1 0 0,1 0 0,0 0 0,1 0 0,-1 0 0,1 0 0,-1 1 0,1-1 0,0 0 0,1 0 0,-1 0 0,1 1 0,0-1 0,0 0 0,0 0 0,1 0 0,2 5 0,0 1 0,1-1 0,0 0 0,1 0 0,0-1 0,0 0 0,1 0 0,0 0 0,1-1 0,15 13 0,10 3 0,42 25 0,-49-33 0,36 18 0,-37-20 0,39 25 0,-13-5 0,104 50 0,-84-48 0,-23-11 0,2-3 0,0-2 0,1-2 0,70 13 0,-70-17 0,57 22 0,-68-21 0,1-1 0,79 14 0,-64-17 0,-37-6 0,-1-1 0,31 1 0,-48-4 0,-1 0 0,0 0 0,1 0 0,-1 0 0,1 0 0,-1 0 0,0 0 0,1 0 0,-1 0 0,0 0 0,1 0 0,-1 0 0,1 0 0,-1 0 0,0 0 0,1 0 0,-1-1 0,0 1 0,1 0 0,-1 0 0,0-1 0,0 1 0,1 0 0,-1 0 0,0-1 0,0 1 0,1 0 0,-1-1 0,0 1 0,0 0 0,0-1 0,1 1 0,-1 0 0,0-1 0,0 1 0,0 0 0,0-1 0,-6-16 0,-22-17 0,26 32 0,-10-12 0,0 1 0,-1 1 0,0 0 0,-1 0 0,-1 2 0,0 0 0,0 0 0,-1 1 0,0 1 0,-24-8 0,-1 0 0,1-2 0,1-1 0,-40-28 0,-4 0 0,-123-58 0,-124-71 0,313 165-117,-8-4-299,0 0 0,-49-20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9A50A-95BF-4AC3-A551-AA06E528BD2A}"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E40C0-7FF7-4216-B1F5-FB157E74821D}" type="slidenum">
              <a:rPr lang="en-US" smtClean="0"/>
              <a:t>‹#›</a:t>
            </a:fld>
            <a:endParaRPr lang="en-US"/>
          </a:p>
        </p:txBody>
      </p:sp>
    </p:spTree>
    <p:extLst>
      <p:ext uri="{BB962C8B-B14F-4D97-AF65-F5344CB8AC3E}">
        <p14:creationId xmlns:p14="http://schemas.microsoft.com/office/powerpoint/2010/main" val="35664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84B8-AD03-3480-E02F-564860AAB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45A8B-03CA-F294-071C-5E2D689B0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6649A-AE5B-CEB9-98F2-DE8099EDA8CD}"/>
              </a:ext>
            </a:extLst>
          </p:cNvPr>
          <p:cNvSpPr>
            <a:spLocks noGrp="1"/>
          </p:cNvSpPr>
          <p:nvPr>
            <p:ph type="body" idx="1"/>
          </p:nvPr>
        </p:nvSpPr>
        <p:spPr/>
        <p:txBody>
          <a:bodyPr/>
          <a:lstStyle/>
          <a:p>
            <a:r>
              <a:rPr lang="en-US"/>
              <a:t>They should notice that the thermometer is higher (hotter) on the black sock.</a:t>
            </a:r>
          </a:p>
        </p:txBody>
      </p:sp>
      <p:sp>
        <p:nvSpPr>
          <p:cNvPr id="4" name="Slide Number Placeholder 3">
            <a:extLst>
              <a:ext uri="{FF2B5EF4-FFF2-40B4-BE49-F238E27FC236}">
                <a16:creationId xmlns:a16="http://schemas.microsoft.com/office/drawing/2014/main" id="{6981D307-4C8F-D216-5108-E63DB29BEBC4}"/>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868688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4F310-9779-E2D1-3F8E-EA4994D40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D0525-51A0-905E-1A83-687792EDA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6B18E-4FCA-E644-27C2-7C1216D049AA}"/>
              </a:ext>
            </a:extLst>
          </p:cNvPr>
          <p:cNvSpPr>
            <a:spLocks noGrp="1"/>
          </p:cNvSpPr>
          <p:nvPr>
            <p:ph type="body" idx="1"/>
          </p:nvPr>
        </p:nvSpPr>
        <p:spPr/>
        <p:txBody>
          <a:bodyPr/>
          <a:lstStyle/>
          <a:p>
            <a:r>
              <a:rPr lang="en-US"/>
              <a:t>Read aloud from the student guide </a:t>
            </a:r>
            <a:r>
              <a:rPr lang="en-US" b="1"/>
              <a:t>Read Together Are All Black Bears Black? </a:t>
            </a:r>
            <a:r>
              <a:rPr lang="en-US"/>
              <a:t>on Page 63.</a:t>
            </a:r>
          </a:p>
        </p:txBody>
      </p:sp>
      <p:sp>
        <p:nvSpPr>
          <p:cNvPr id="4" name="Slide Number Placeholder 3">
            <a:extLst>
              <a:ext uri="{FF2B5EF4-FFF2-40B4-BE49-F238E27FC236}">
                <a16:creationId xmlns:a16="http://schemas.microsoft.com/office/drawing/2014/main" id="{084F82DF-81CB-6AE1-BFB6-835ACE557E50}"/>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84369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8248-2C30-B62E-C168-99D20CC06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C3008-73AE-3A29-CF8A-2A456E96A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01DD95-40DF-3257-DEAB-1CEF16A0627C}"/>
              </a:ext>
            </a:extLst>
          </p:cNvPr>
          <p:cNvSpPr>
            <a:spLocks noGrp="1"/>
          </p:cNvSpPr>
          <p:nvPr>
            <p:ph type="body" idx="1"/>
          </p:nvPr>
        </p:nvSpPr>
        <p:spPr/>
        <p:txBody>
          <a:bodyPr/>
          <a:lstStyle/>
          <a:p>
            <a:r>
              <a:rPr lang="en-US"/>
              <a:t>Tell students that all that work finding food makes bears tired, so they need a nap! Missouri black bears often have black bear often have black fur, but they can also be blonde, cinnamon, brown, or other darker colors. Look at the pictures of the different black bears in different color phases on the </a:t>
            </a:r>
            <a:r>
              <a:rPr lang="en-US" b="1"/>
              <a:t>Read Together Are All Black Bears Black? </a:t>
            </a:r>
            <a:r>
              <a:rPr lang="en-US"/>
              <a:t>on Page 63. </a:t>
            </a:r>
          </a:p>
        </p:txBody>
      </p:sp>
      <p:sp>
        <p:nvSpPr>
          <p:cNvPr id="4" name="Slide Number Placeholder 3">
            <a:extLst>
              <a:ext uri="{FF2B5EF4-FFF2-40B4-BE49-F238E27FC236}">
                <a16:creationId xmlns:a16="http://schemas.microsoft.com/office/drawing/2014/main" id="{0BCD79BE-5ABD-5D4C-A09F-C70D97D7ED1D}"/>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507052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2FCED-8642-7FE7-BF9B-587603119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56F3D-1CA1-9CD1-CD2B-C1467617B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0F946-D976-6AE2-99AA-BEFDD77945F7}"/>
              </a:ext>
            </a:extLst>
          </p:cNvPr>
          <p:cNvSpPr>
            <a:spLocks noGrp="1"/>
          </p:cNvSpPr>
          <p:nvPr>
            <p:ph type="body" idx="1"/>
          </p:nvPr>
        </p:nvSpPr>
        <p:spPr/>
        <p:txBody>
          <a:bodyPr/>
          <a:lstStyle/>
          <a:p>
            <a:r>
              <a:rPr lang="en-US"/>
              <a:t>Missouri black bears often have black bear often have black fur, but they can also be blonde, cinnamon, brown, or other darker colors. </a:t>
            </a:r>
          </a:p>
        </p:txBody>
      </p:sp>
      <p:sp>
        <p:nvSpPr>
          <p:cNvPr id="4" name="Slide Number Placeholder 3">
            <a:extLst>
              <a:ext uri="{FF2B5EF4-FFF2-40B4-BE49-F238E27FC236}">
                <a16:creationId xmlns:a16="http://schemas.microsoft.com/office/drawing/2014/main" id="{E8B879E1-68FD-D08F-5E6F-0F5D117DC855}"/>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1511605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D92EF-F575-18E1-57C8-D091071E6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67BAD-77FA-0B87-DEEF-49E12DE5C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A69BF-1C45-25FE-57EB-C278C57DAB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9D6259-7A12-1BB1-9A8D-4405302CF732}"/>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14055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5288D-295F-55DE-E7AC-54CC4FB8E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4C349-428E-CA69-B555-A4E902039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F0642-EAED-21BA-C9C4-B6321F710CB3}"/>
              </a:ext>
            </a:extLst>
          </p:cNvPr>
          <p:cNvSpPr>
            <a:spLocks noGrp="1"/>
          </p:cNvSpPr>
          <p:nvPr>
            <p:ph type="body" idx="1"/>
          </p:nvPr>
        </p:nvSpPr>
        <p:spPr/>
        <p:txBody>
          <a:bodyPr/>
          <a:lstStyle/>
          <a:p>
            <a:r>
              <a:rPr lang="en-US"/>
              <a:t>Relate this back to when they wore dark and light-colored socks on their arms – like if they had bear paws. Tell them that bears get hot in the sun and may prefer shade to take a nap because their dark fur absorbs more of the sunlight. </a:t>
            </a:r>
          </a:p>
        </p:txBody>
      </p:sp>
      <p:sp>
        <p:nvSpPr>
          <p:cNvPr id="4" name="Slide Number Placeholder 3">
            <a:extLst>
              <a:ext uri="{FF2B5EF4-FFF2-40B4-BE49-F238E27FC236}">
                <a16:creationId xmlns:a16="http://schemas.microsoft.com/office/drawing/2014/main" id="{15862F5E-2C77-60F1-18D6-8525869B8FBC}"/>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074133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8DAC7-3CD1-1F0B-0C12-D2E7D1E28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EDC36-C37D-0F81-FFF3-F7A870560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52D27-98E1-D25F-D588-B983114C95BE}"/>
              </a:ext>
            </a:extLst>
          </p:cNvPr>
          <p:cNvSpPr>
            <a:spLocks noGrp="1"/>
          </p:cNvSpPr>
          <p:nvPr>
            <p:ph type="body" idx="1"/>
          </p:nvPr>
        </p:nvSpPr>
        <p:spPr/>
        <p:txBody>
          <a:bodyPr/>
          <a:lstStyle/>
          <a:p>
            <a:r>
              <a:rPr lang="en-US"/>
              <a:t>Have students look at the pictures of black bears and blonde bears again in their student guide.</a:t>
            </a:r>
          </a:p>
        </p:txBody>
      </p:sp>
      <p:sp>
        <p:nvSpPr>
          <p:cNvPr id="4" name="Slide Number Placeholder 3">
            <a:extLst>
              <a:ext uri="{FF2B5EF4-FFF2-40B4-BE49-F238E27FC236}">
                <a16:creationId xmlns:a16="http://schemas.microsoft.com/office/drawing/2014/main" id="{7D1BF8B3-4D0D-5518-D5D4-3D45D525B128}"/>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442590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0BBCE-F491-57A3-258D-A237C1C3F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D26EC-AFC4-0BBB-E62D-F79C45306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0C2E9-DD02-CB69-0EB1-132996FB36E8}"/>
              </a:ext>
            </a:extLst>
          </p:cNvPr>
          <p:cNvSpPr>
            <a:spLocks noGrp="1"/>
          </p:cNvSpPr>
          <p:nvPr>
            <p:ph type="body" idx="1"/>
          </p:nvPr>
        </p:nvSpPr>
        <p:spPr/>
        <p:txBody>
          <a:bodyPr/>
          <a:lstStyle/>
          <a:p>
            <a:r>
              <a:rPr lang="en-US"/>
              <a:t>Using what we learned when we were outside, turn and talk to your elbow partner about whether bears with darker coats get warmer or cooler and why. Share your explanation with the class. </a:t>
            </a:r>
          </a:p>
        </p:txBody>
      </p:sp>
      <p:sp>
        <p:nvSpPr>
          <p:cNvPr id="4" name="Slide Number Placeholder 3">
            <a:extLst>
              <a:ext uri="{FF2B5EF4-FFF2-40B4-BE49-F238E27FC236}">
                <a16:creationId xmlns:a16="http://schemas.microsoft.com/office/drawing/2014/main" id="{7A69927F-513B-B66E-8256-3709361BA814}"/>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70313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D339-6D57-0BE3-A23C-E67C6E135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79A16-FB70-FCF0-26A1-C2B0E2D6B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CB790-CBF4-F042-C72B-55DC4E4C1C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01E4FD-6E33-8C76-219A-98B20BD0D596}"/>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1953786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4B92C-D276-AA70-01AF-B23020276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0A385-0DFA-627B-4B54-DBC4AC235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FDC2F-BC9F-8727-D218-06406165253A}"/>
              </a:ext>
            </a:extLst>
          </p:cNvPr>
          <p:cNvSpPr>
            <a:spLocks noGrp="1"/>
          </p:cNvSpPr>
          <p:nvPr>
            <p:ph type="body" idx="1"/>
          </p:nvPr>
        </p:nvSpPr>
        <p:spPr/>
        <p:txBody>
          <a:bodyPr/>
          <a:lstStyle/>
          <a:p>
            <a:r>
              <a:rPr lang="en-US"/>
              <a:t>Think back to our last lessons about why bears eat a lot in the fall. Students can reference their last student journal entry where they explained why bears eat more in the fall to prepare for winter. </a:t>
            </a:r>
          </a:p>
        </p:txBody>
      </p:sp>
      <p:sp>
        <p:nvSpPr>
          <p:cNvPr id="4" name="Slide Number Placeholder 3">
            <a:extLst>
              <a:ext uri="{FF2B5EF4-FFF2-40B4-BE49-F238E27FC236}">
                <a16:creationId xmlns:a16="http://schemas.microsoft.com/office/drawing/2014/main" id="{1113789E-D4F0-162E-6108-7D0FC62FC1E9}"/>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391952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20730-F425-23E8-4CAA-84B05EE0D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80222-9FCA-3833-9CA1-69421EE7B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2B04E-4F68-9DEF-E5B1-F7AEE01A44F9}"/>
              </a:ext>
            </a:extLst>
          </p:cNvPr>
          <p:cNvSpPr>
            <a:spLocks noGrp="1"/>
          </p:cNvSpPr>
          <p:nvPr>
            <p:ph type="body" idx="1"/>
          </p:nvPr>
        </p:nvSpPr>
        <p:spPr/>
        <p:txBody>
          <a:bodyPr/>
          <a:lstStyle/>
          <a:p>
            <a:r>
              <a:rPr lang="en-US"/>
              <a:t>Bears will use a lot of energy walking a long way to find food and will eat more in the fall to prepare for winter. </a:t>
            </a:r>
          </a:p>
        </p:txBody>
      </p:sp>
      <p:sp>
        <p:nvSpPr>
          <p:cNvPr id="4" name="Slide Number Placeholder 3">
            <a:extLst>
              <a:ext uri="{FF2B5EF4-FFF2-40B4-BE49-F238E27FC236}">
                <a16:creationId xmlns:a16="http://schemas.microsoft.com/office/drawing/2014/main" id="{B6FC441A-8877-C962-39AD-647358EBE34E}"/>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040089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AEEB1-A58F-CE9F-D990-8008B8E0F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D881AE-0342-C6D7-000F-6F2BA1091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122A8-242E-12FE-A0BF-DF4B9DE50C8C}"/>
              </a:ext>
            </a:extLst>
          </p:cNvPr>
          <p:cNvSpPr>
            <a:spLocks noGrp="1"/>
          </p:cNvSpPr>
          <p:nvPr>
            <p:ph type="body" idx="1"/>
          </p:nvPr>
        </p:nvSpPr>
        <p:spPr/>
        <p:txBody>
          <a:bodyPr/>
          <a:lstStyle/>
          <a:p>
            <a:r>
              <a:rPr lang="en-US"/>
              <a:t>Let’s become a bear in the fall time. Have students wear their bear headbands and black crew socks and tell them that they are now black bears in the fall and are looking for a place to take a nap.</a:t>
            </a:r>
          </a:p>
        </p:txBody>
      </p:sp>
      <p:sp>
        <p:nvSpPr>
          <p:cNvPr id="4" name="Slide Number Placeholder 3">
            <a:extLst>
              <a:ext uri="{FF2B5EF4-FFF2-40B4-BE49-F238E27FC236}">
                <a16:creationId xmlns:a16="http://schemas.microsoft.com/office/drawing/2014/main" id="{C3458B76-08E7-A0F1-6939-BA57CB820D55}"/>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2392592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14885-3D80-319D-F848-E4D05807B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ABF1C-EEDB-4B77-4FB0-9440E7BB1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EA7E4-0C27-5618-31C3-3926C299B000}"/>
              </a:ext>
            </a:extLst>
          </p:cNvPr>
          <p:cNvSpPr>
            <a:spLocks noGrp="1"/>
          </p:cNvSpPr>
          <p:nvPr>
            <p:ph type="body" idx="1"/>
          </p:nvPr>
        </p:nvSpPr>
        <p:spPr/>
        <p:txBody>
          <a:bodyPr/>
          <a:lstStyle/>
          <a:p>
            <a:r>
              <a:rPr lang="en-US"/>
              <a:t>With their student guides, take students outside to a place with both sunny and shaded areas. </a:t>
            </a:r>
          </a:p>
        </p:txBody>
      </p:sp>
      <p:sp>
        <p:nvSpPr>
          <p:cNvPr id="4" name="Slide Number Placeholder 3">
            <a:extLst>
              <a:ext uri="{FF2B5EF4-FFF2-40B4-BE49-F238E27FC236}">
                <a16:creationId xmlns:a16="http://schemas.microsoft.com/office/drawing/2014/main" id="{E8E91D23-AC08-8AEE-6CF9-EA9F0D58B5B0}"/>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2236196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75BD-72CB-A78F-5C23-ED5492A4B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CA43F-B3AD-35AC-029D-D9DF980BC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561FC-8AD6-B75D-F0E2-F583BDF2B0C5}"/>
              </a:ext>
            </a:extLst>
          </p:cNvPr>
          <p:cNvSpPr>
            <a:spLocks noGrp="1"/>
          </p:cNvSpPr>
          <p:nvPr>
            <p:ph type="body" idx="1"/>
          </p:nvPr>
        </p:nvSpPr>
        <p:spPr/>
        <p:txBody>
          <a:bodyPr/>
          <a:lstStyle/>
          <a:p>
            <a:r>
              <a:rPr lang="en-US"/>
              <a:t>Thermometer</a:t>
            </a:r>
          </a:p>
        </p:txBody>
      </p:sp>
      <p:sp>
        <p:nvSpPr>
          <p:cNvPr id="4" name="Slide Number Placeholder 3">
            <a:extLst>
              <a:ext uri="{FF2B5EF4-FFF2-40B4-BE49-F238E27FC236}">
                <a16:creationId xmlns:a16="http://schemas.microsoft.com/office/drawing/2014/main" id="{9CD732AB-C398-FDFA-3EE8-82CF8D16F496}"/>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259905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420B3-5C19-F46F-99A5-FA7306801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E4C85-66AA-5B07-06C3-1D0F341F0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5CC08-1077-312B-DB9C-03EC8669C7D1}"/>
              </a:ext>
            </a:extLst>
          </p:cNvPr>
          <p:cNvSpPr>
            <a:spLocks noGrp="1"/>
          </p:cNvSpPr>
          <p:nvPr>
            <p:ph type="body" idx="1"/>
          </p:nvPr>
        </p:nvSpPr>
        <p:spPr/>
        <p:txBody>
          <a:bodyPr/>
          <a:lstStyle/>
          <a:p>
            <a:r>
              <a:rPr lang="en-US"/>
              <a:t>Using what they know about dark colors, have the students find the coolest place to take a nap. Give each student three minutes to find a spot and take the temperature. They need to back up their decision (claim) with evidence from the thermometer to prove the place is appropriate for themselves as a black bear. Once they have found their spot to “nap,” have the students take the temperature of the spot they chose using the infrared thermometer, write it down, and compete </a:t>
            </a:r>
            <a:r>
              <a:rPr lang="en-US" b="1"/>
              <a:t>Science Notebook Map Your Nap</a:t>
            </a:r>
            <a:r>
              <a:rPr lang="en-US"/>
              <a:t> on Page 64. </a:t>
            </a:r>
          </a:p>
        </p:txBody>
      </p:sp>
      <p:sp>
        <p:nvSpPr>
          <p:cNvPr id="4" name="Slide Number Placeholder 3">
            <a:extLst>
              <a:ext uri="{FF2B5EF4-FFF2-40B4-BE49-F238E27FC236}">
                <a16:creationId xmlns:a16="http://schemas.microsoft.com/office/drawing/2014/main" id="{511728B6-D063-0854-3CA5-13661B6CCF42}"/>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973056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7B5DD-C5C7-5D3C-AF57-3B84C0F8C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B02E0-B782-035A-09E8-A053E780B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092983-15A2-0026-7750-F3DEDB4642BB}"/>
              </a:ext>
            </a:extLst>
          </p:cNvPr>
          <p:cNvSpPr>
            <a:spLocks noGrp="1"/>
          </p:cNvSpPr>
          <p:nvPr>
            <p:ph type="body" idx="1"/>
          </p:nvPr>
        </p:nvSpPr>
        <p:spPr/>
        <p:txBody>
          <a:bodyPr/>
          <a:lstStyle/>
          <a:p>
            <a:r>
              <a:rPr lang="en-US"/>
              <a:t>Come together as a bear group. Ask students how they can decide, with evidence, which spot is the best (coolest) place for a bear to nap. Have students compare their temperature readings to see which spot is coolest. Visit the top three coolest spots the students discovered. </a:t>
            </a:r>
          </a:p>
          <a:p>
            <a:endParaRPr lang="en-US"/>
          </a:p>
          <a:p>
            <a:r>
              <a:rPr lang="en-US"/>
              <a:t>Tell them they must have evidence (temperatures) that proves one spot is better than another to keep a black bear cool. </a:t>
            </a:r>
          </a:p>
        </p:txBody>
      </p:sp>
      <p:sp>
        <p:nvSpPr>
          <p:cNvPr id="4" name="Slide Number Placeholder 3">
            <a:extLst>
              <a:ext uri="{FF2B5EF4-FFF2-40B4-BE49-F238E27FC236}">
                <a16:creationId xmlns:a16="http://schemas.microsoft.com/office/drawing/2014/main" id="{09FB90E6-8CE9-0002-66A8-3D67E84DEA55}"/>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160782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E4770-B1BD-B73D-C57D-865E6AE3F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BC822-4FF8-2FDA-9282-31A2CEF08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BBD66-3A10-9100-3164-6E806F8A4D75}"/>
              </a:ext>
            </a:extLst>
          </p:cNvPr>
          <p:cNvSpPr>
            <a:spLocks noGrp="1"/>
          </p:cNvSpPr>
          <p:nvPr>
            <p:ph type="body" idx="1"/>
          </p:nvPr>
        </p:nvSpPr>
        <p:spPr/>
        <p:txBody>
          <a:bodyPr/>
          <a:lstStyle/>
          <a:p>
            <a:r>
              <a:rPr lang="en-US"/>
              <a:t>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E8925D7-F445-1D17-6D1A-F9DF5CD06EA5}"/>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3391558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E4615-6CC3-DB4E-7555-27A7551B0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73CE3-324B-EFC8-A908-1796DBEA6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8165A-7B41-8249-CC08-A7C4AE4F0AA9}"/>
              </a:ext>
            </a:extLst>
          </p:cNvPr>
          <p:cNvSpPr>
            <a:spLocks noGrp="1"/>
          </p:cNvSpPr>
          <p:nvPr>
            <p:ph type="body" idx="1"/>
          </p:nvPr>
        </p:nvSpPr>
        <p:spPr/>
        <p:txBody>
          <a:bodyPr/>
          <a:lstStyle/>
          <a:p>
            <a:r>
              <a:rPr lang="en-US"/>
              <a:t>Once inside, write this sentence prompt on the board. </a:t>
            </a:r>
          </a:p>
          <a:p>
            <a:endParaRPr lang="en-US"/>
          </a:p>
          <a:p>
            <a:r>
              <a:rPr lang="en-US" i="1"/>
              <a:t>My nap spot was (hotter/cooler) than another spot. I know this because __________ </a:t>
            </a:r>
            <a:r>
              <a:rPr lang="en-US"/>
              <a:t>. Using what we just learned when we were outside, turn and talk to your elbow partner and share your explanation. </a:t>
            </a:r>
          </a:p>
        </p:txBody>
      </p:sp>
      <p:sp>
        <p:nvSpPr>
          <p:cNvPr id="4" name="Slide Number Placeholder 3">
            <a:extLst>
              <a:ext uri="{FF2B5EF4-FFF2-40B4-BE49-F238E27FC236}">
                <a16:creationId xmlns:a16="http://schemas.microsoft.com/office/drawing/2014/main" id="{AD50DB2F-BB95-C8D5-6185-6FBA784BDA9F}"/>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1054682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536F1-5FB8-D53A-C612-E65FF8789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98B9B-45F3-8B8B-4ABA-A7A023B72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BF418-8425-4B09-6F71-F9D204F7C27E}"/>
              </a:ext>
            </a:extLst>
          </p:cNvPr>
          <p:cNvSpPr>
            <a:spLocks noGrp="1"/>
          </p:cNvSpPr>
          <p:nvPr>
            <p:ph type="body" idx="1"/>
          </p:nvPr>
        </p:nvSpPr>
        <p:spPr/>
        <p:txBody>
          <a:bodyPr/>
          <a:lstStyle/>
          <a:p>
            <a:r>
              <a:rPr lang="en-US"/>
              <a:t>Discuss other reasons why a bear may want to nap in the sun or in another spot (for example, warmth during a cool day, closer to habitat needs, etc.)</a:t>
            </a:r>
          </a:p>
        </p:txBody>
      </p:sp>
      <p:sp>
        <p:nvSpPr>
          <p:cNvPr id="4" name="Slide Number Placeholder 3">
            <a:extLst>
              <a:ext uri="{FF2B5EF4-FFF2-40B4-BE49-F238E27FC236}">
                <a16:creationId xmlns:a16="http://schemas.microsoft.com/office/drawing/2014/main" id="{EB51D727-183D-358E-EFF2-4429B73C35AE}"/>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3347066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8F00A-9993-311E-DE09-FECA5ACD71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FD43D-B860-5C08-7053-EB10D2F37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25D68-FCD6-A196-7D6D-E969AF0B30EA}"/>
              </a:ext>
            </a:extLst>
          </p:cNvPr>
          <p:cNvSpPr>
            <a:spLocks noGrp="1"/>
          </p:cNvSpPr>
          <p:nvPr>
            <p:ph type="body" idx="1"/>
          </p:nvPr>
        </p:nvSpPr>
        <p:spPr/>
        <p:txBody>
          <a:bodyPr/>
          <a:lstStyle/>
          <a:p>
            <a:r>
              <a:rPr lang="en-US"/>
              <a:t>Introduce other Missouri animals. Based on what you know about that animal, and what we learned about how sunlight can affect the temperature of that animal, what other Missouri animals like to nap in the shade? What other Missouri animals like to nap in the sun?</a:t>
            </a:r>
          </a:p>
          <a:p>
            <a:endParaRPr lang="en-US"/>
          </a:p>
          <a:p>
            <a:r>
              <a:rPr lang="en-US"/>
              <a:t>Write or draw your animal napping in the shade. Write or draw another animal napping in the sun. Why do you think one animal prefers one place to nap than the other animal.</a:t>
            </a:r>
          </a:p>
        </p:txBody>
      </p:sp>
      <p:sp>
        <p:nvSpPr>
          <p:cNvPr id="4" name="Slide Number Placeholder 3">
            <a:extLst>
              <a:ext uri="{FF2B5EF4-FFF2-40B4-BE49-F238E27FC236}">
                <a16:creationId xmlns:a16="http://schemas.microsoft.com/office/drawing/2014/main" id="{13BDEEA0-E35C-537C-984D-515CC96C6A93}"/>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199349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B2850-528B-C7DA-8E80-B0FAD7626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5B337-FC48-8CBA-EE6D-EB85EF7AD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94037-2861-38C5-C21E-584A46D426D8}"/>
              </a:ext>
            </a:extLst>
          </p:cNvPr>
          <p:cNvSpPr>
            <a:spLocks noGrp="1"/>
          </p:cNvSpPr>
          <p:nvPr>
            <p:ph type="body" idx="1"/>
          </p:nvPr>
        </p:nvSpPr>
        <p:spPr/>
        <p:txBody>
          <a:bodyPr/>
          <a:lstStyle/>
          <a:p>
            <a:r>
              <a:rPr lang="en-US"/>
              <a:t>Give your students a few minutes to think about it.</a:t>
            </a:r>
          </a:p>
          <a:p>
            <a:endParaRPr lang="en-US"/>
          </a:p>
          <a:p>
            <a:r>
              <a:rPr lang="en-US"/>
              <a:t>They may say that wearing a black shirt is hotter than wearing a white or light-colored shirt in the summer. If they don’t, ask them if they are hotter wearing a black shirt or a white shirt in the summer.</a:t>
            </a:r>
          </a:p>
        </p:txBody>
      </p:sp>
      <p:sp>
        <p:nvSpPr>
          <p:cNvPr id="4" name="Slide Number Placeholder 3">
            <a:extLst>
              <a:ext uri="{FF2B5EF4-FFF2-40B4-BE49-F238E27FC236}">
                <a16:creationId xmlns:a16="http://schemas.microsoft.com/office/drawing/2014/main" id="{5A92D66D-C011-D88F-9B7F-CD57E5710FF5}"/>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456328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AD086-D2E9-8B9E-4195-6EB5F2A8E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8ED0D-D26E-6A9C-FD07-DA1E01B88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869D8-61B7-C519-E9F8-FDAEF6B2B1D4}"/>
              </a:ext>
            </a:extLst>
          </p:cNvPr>
          <p:cNvSpPr>
            <a:spLocks noGrp="1"/>
          </p:cNvSpPr>
          <p:nvPr>
            <p:ph type="body" idx="1"/>
          </p:nvPr>
        </p:nvSpPr>
        <p:spPr/>
        <p:txBody>
          <a:bodyPr/>
          <a:lstStyle/>
          <a:p>
            <a:r>
              <a:rPr lang="en-US"/>
              <a:t>Write or draw your animal napping in the shade. Write or draw another animal napping in the sun. Why do you think one animal prefers one place to nap than the other animal.</a:t>
            </a:r>
          </a:p>
        </p:txBody>
      </p:sp>
      <p:sp>
        <p:nvSpPr>
          <p:cNvPr id="4" name="Slide Number Placeholder 3">
            <a:extLst>
              <a:ext uri="{FF2B5EF4-FFF2-40B4-BE49-F238E27FC236}">
                <a16:creationId xmlns:a16="http://schemas.microsoft.com/office/drawing/2014/main" id="{D3F56A43-5218-82F2-986F-D2D545C4C169}"/>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1808855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814B3-977F-3BD2-8F61-58A1DD3B1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F767A-D87D-44E3-9A96-AEDDBFAE9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6CD4F-DB9A-6A45-C88B-796C0BC74EE2}"/>
              </a:ext>
            </a:extLst>
          </p:cNvPr>
          <p:cNvSpPr>
            <a:spLocks noGrp="1"/>
          </p:cNvSpPr>
          <p:nvPr>
            <p:ph type="body" idx="1"/>
          </p:nvPr>
        </p:nvSpPr>
        <p:spPr/>
        <p:txBody>
          <a:bodyPr/>
          <a:lstStyle/>
          <a:p>
            <a:r>
              <a:rPr lang="en-US"/>
              <a:t>Give your students a few minutes to think about it.</a:t>
            </a:r>
          </a:p>
          <a:p>
            <a:endParaRPr lang="en-US"/>
          </a:p>
          <a:p>
            <a:r>
              <a:rPr lang="en-US"/>
              <a:t>They may say that wearing a black shirt is hotter than wearing a white or light-colored shirt in the summer. If they don’t, ask them if they are hotter wearing a black shirt or a white shirt in the summer.</a:t>
            </a:r>
          </a:p>
        </p:txBody>
      </p:sp>
      <p:sp>
        <p:nvSpPr>
          <p:cNvPr id="4" name="Slide Number Placeholder 3">
            <a:extLst>
              <a:ext uri="{FF2B5EF4-FFF2-40B4-BE49-F238E27FC236}">
                <a16:creationId xmlns:a16="http://schemas.microsoft.com/office/drawing/2014/main" id="{64B449E0-3B27-B15C-9394-FEF7A965ED10}"/>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93591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9094B-2E05-758B-87D7-C86B95AE1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B9509-8EAA-1100-8778-4843CB99E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4B219-FF7A-E504-9922-BA5E204C3F0C}"/>
              </a:ext>
            </a:extLst>
          </p:cNvPr>
          <p:cNvSpPr>
            <a:spLocks noGrp="1"/>
          </p:cNvSpPr>
          <p:nvPr>
            <p:ph type="body" idx="1"/>
          </p:nvPr>
        </p:nvSpPr>
        <p:spPr/>
        <p:txBody>
          <a:bodyPr/>
          <a:lstStyle/>
          <a:p>
            <a:r>
              <a:rPr lang="en-US"/>
              <a:t>Give each student a white sock and a black sock.</a:t>
            </a:r>
          </a:p>
          <a:p>
            <a:endParaRPr lang="en-US"/>
          </a:p>
          <a:p>
            <a:r>
              <a:rPr lang="en-US"/>
              <a:t>Note: Crew socks will work the best to demonstrate the heat through hands to the elbow.</a:t>
            </a:r>
          </a:p>
          <a:p>
            <a:endParaRPr lang="en-US"/>
          </a:p>
          <a:p>
            <a:r>
              <a:rPr lang="en-US"/>
              <a:t>Have them put one sock over each hand and up to their elbow. Take students outside on a sunny day. A heat lamp (incandescent bulb) may also be used if you do this indoors. However, you will need to place a bulb where it is hard for students to touch it and remind them that the bulb is very hot.</a:t>
            </a:r>
          </a:p>
        </p:txBody>
      </p:sp>
      <p:sp>
        <p:nvSpPr>
          <p:cNvPr id="4" name="Slide Number Placeholder 3">
            <a:extLst>
              <a:ext uri="{FF2B5EF4-FFF2-40B4-BE49-F238E27FC236}">
                <a16:creationId xmlns:a16="http://schemas.microsoft.com/office/drawing/2014/main" id="{6941C539-DC8C-CC52-E9DB-EE3D1A654933}"/>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317459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8B091-9555-37C8-7BE1-78E7A9898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BB465-1D16-CA84-DC4F-FCC2AF4E2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87A59-9986-299C-EE41-04FDA3FAF9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6A1E85-7984-D211-F66E-8C4E22AE82C7}"/>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48177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491EE-64AD-1D58-B611-44C43D44A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450D0-3B71-DDDC-8752-BD893FF48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A0810-9B18-7003-7309-88A48D9C5D5B}"/>
              </a:ext>
            </a:extLst>
          </p:cNvPr>
          <p:cNvSpPr>
            <a:spLocks noGrp="1"/>
          </p:cNvSpPr>
          <p:nvPr>
            <p:ph type="body" idx="1"/>
          </p:nvPr>
        </p:nvSpPr>
        <p:spPr/>
        <p:txBody>
          <a:bodyPr/>
          <a:lstStyle/>
          <a:p>
            <a:r>
              <a:rPr lang="en-US"/>
              <a:t>Discuss how to use an infrared thermometer. Note: if an armored thermometer is used, the temperature readings will be inaccurate.</a:t>
            </a:r>
          </a:p>
        </p:txBody>
      </p:sp>
      <p:sp>
        <p:nvSpPr>
          <p:cNvPr id="4" name="Slide Number Placeholder 3">
            <a:extLst>
              <a:ext uri="{FF2B5EF4-FFF2-40B4-BE49-F238E27FC236}">
                <a16:creationId xmlns:a16="http://schemas.microsoft.com/office/drawing/2014/main" id="{35D9CF39-B791-D076-0EF6-1CB2A1AFF15E}"/>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98325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C5F29-7246-F8B0-8805-8DDE5F5EA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6A681-99BB-4AA9-CBB6-AB3C3E544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CECB0-0AD1-B18C-2CDD-8F2840AE01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022853-A4E2-6E01-1EFB-B95F6DB17650}"/>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154822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28B1-D03B-2193-5C83-EDDB566ED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FA6B4-ABC4-DC02-B5DB-76764828C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D3C83-ED53-62D9-CEEF-104E9B25F5C2}"/>
              </a:ext>
            </a:extLst>
          </p:cNvPr>
          <p:cNvSpPr>
            <a:spLocks noGrp="1"/>
          </p:cNvSpPr>
          <p:nvPr>
            <p:ph type="body" idx="1"/>
          </p:nvPr>
        </p:nvSpPr>
        <p:spPr/>
        <p:txBody>
          <a:bodyPr/>
          <a:lstStyle/>
          <a:p>
            <a:r>
              <a:rPr lang="en-US" dirty="0"/>
              <a:t>Think back to when we explored sun versus shade in Lesson 1C, page 19. Refer to your student guide, Science Notebook Sun – Shade to review the data collected.</a:t>
            </a:r>
          </a:p>
        </p:txBody>
      </p:sp>
      <p:sp>
        <p:nvSpPr>
          <p:cNvPr id="4" name="Slide Number Placeholder 3">
            <a:extLst>
              <a:ext uri="{FF2B5EF4-FFF2-40B4-BE49-F238E27FC236}">
                <a16:creationId xmlns:a16="http://schemas.microsoft.com/office/drawing/2014/main" id="{A48B3650-847B-BE83-A303-230919A89AD2}"/>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124227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C45A-CA1E-8A48-60C1-72B2B5ACB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987EC9-A9F6-234C-AFBF-E9A55459E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AD3464-39CB-A695-335F-102CCF9E0083}"/>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5" name="Footer Placeholder 4">
            <a:extLst>
              <a:ext uri="{FF2B5EF4-FFF2-40B4-BE49-F238E27FC236}">
                <a16:creationId xmlns:a16="http://schemas.microsoft.com/office/drawing/2014/main" id="{766EB817-0314-EF89-5A76-5043927F0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83161-1AE4-A6AF-91F7-E83DA6498E13}"/>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3704700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D3BCB-7820-FA13-95EF-5D36E56E5C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9F7F96-70DF-9126-08F4-936ED88F06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93C206-AE35-D2B9-F522-9B105EF80A48}"/>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5" name="Footer Placeholder 4">
            <a:extLst>
              <a:ext uri="{FF2B5EF4-FFF2-40B4-BE49-F238E27FC236}">
                <a16:creationId xmlns:a16="http://schemas.microsoft.com/office/drawing/2014/main" id="{4C0CBA08-4A1B-B8AB-30C4-8D2548395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76E39-75AE-EC80-E8E5-F14E5E123BAD}"/>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423861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8391DC-DB49-4BCC-55D4-B121CF88B8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01434-1FCA-5975-ECB4-AA1BA387BC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03C81-2CE6-DE48-0131-EBDA53F87DA8}"/>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5" name="Footer Placeholder 4">
            <a:extLst>
              <a:ext uri="{FF2B5EF4-FFF2-40B4-BE49-F238E27FC236}">
                <a16:creationId xmlns:a16="http://schemas.microsoft.com/office/drawing/2014/main" id="{2BDD63FC-73E6-D7F0-0EB5-01C379354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9247B-AF13-9460-043A-49C8AF643473}"/>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34651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C684-A5E7-3C47-114B-639D8E919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240C8-E4AC-34E7-12F9-20A2E31FA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C8892-EB6E-8059-5B02-3A50F39EDEA1}"/>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5" name="Footer Placeholder 4">
            <a:extLst>
              <a:ext uri="{FF2B5EF4-FFF2-40B4-BE49-F238E27FC236}">
                <a16:creationId xmlns:a16="http://schemas.microsoft.com/office/drawing/2014/main" id="{CC5E7A3C-086C-8836-15BF-84A096A4E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26B15-D215-1F13-38B0-92F91D513445}"/>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163791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DED5-D399-A6E3-1369-B98E8B4CD5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B731E-A8C6-C09F-2D4B-F15B63B66E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D32C8-05F7-ABC2-1F42-5193A091AB63}"/>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5" name="Footer Placeholder 4">
            <a:extLst>
              <a:ext uri="{FF2B5EF4-FFF2-40B4-BE49-F238E27FC236}">
                <a16:creationId xmlns:a16="http://schemas.microsoft.com/office/drawing/2014/main" id="{192C2885-9F72-94A6-4834-5CB88F6E7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3047F-8371-8C3F-A71F-8DE7E8C6DBDE}"/>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2801214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66BFE-A936-BC71-888B-FACF44091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0837F3-74EA-05EC-2840-8166E9EC0E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C6BF70-935C-7157-8902-FDDF088284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13F9AE-86FE-2B27-EA05-8D8CDFC8BDE7}"/>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6" name="Footer Placeholder 5">
            <a:extLst>
              <a:ext uri="{FF2B5EF4-FFF2-40B4-BE49-F238E27FC236}">
                <a16:creationId xmlns:a16="http://schemas.microsoft.com/office/drawing/2014/main" id="{0B47629E-800C-34D5-9418-5F6CAE110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F639B-2DF4-BA9D-725E-0EE482569920}"/>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109145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A366-EA27-0233-F659-8EBDB3BFB8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FFAB81-EB70-2123-CD8D-C179530953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2859F-9D03-33D9-6270-DC17F105D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DEBEC-5E21-75C3-8FB3-9B3AAEF6A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C3C31-69BE-B2A6-B01F-12B305A37B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724D03-C85F-740D-2DF5-7067E234B362}"/>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8" name="Footer Placeholder 7">
            <a:extLst>
              <a:ext uri="{FF2B5EF4-FFF2-40B4-BE49-F238E27FC236}">
                <a16:creationId xmlns:a16="http://schemas.microsoft.com/office/drawing/2014/main" id="{057FCAE3-E2A1-881C-0AF5-90384ACDB3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C8EFBB-F63A-15BD-BEB0-B7B37FD7CD90}"/>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140957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6B7B1-4D2F-2113-FDD8-D70AD6462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777F4C-8862-E1B7-140D-3F92F2C691B6}"/>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4" name="Footer Placeholder 3">
            <a:extLst>
              <a:ext uri="{FF2B5EF4-FFF2-40B4-BE49-F238E27FC236}">
                <a16:creationId xmlns:a16="http://schemas.microsoft.com/office/drawing/2014/main" id="{61CC5B8D-71B9-4263-6480-96AB98BBB4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940B8A-3FE5-E7D6-E9D8-B35FEE30DA26}"/>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179592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9A942-5F5A-9916-7045-2A08B19C376A}"/>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3" name="Footer Placeholder 2">
            <a:extLst>
              <a:ext uri="{FF2B5EF4-FFF2-40B4-BE49-F238E27FC236}">
                <a16:creationId xmlns:a16="http://schemas.microsoft.com/office/drawing/2014/main" id="{502D897B-63C9-3BE9-3B83-E73725510E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6B40DB-ED6B-45BF-10A0-49E29D5D0AEE}"/>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16476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BB16-01C0-2861-611E-EDABEA37B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7A961F-EAB3-DCB7-28B6-0504E6C61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C6EEC1-23C4-9833-AE47-E8E3F6B5E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0A797-1D05-3D6B-CE2F-B458A7D189BA}"/>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6" name="Footer Placeholder 5">
            <a:extLst>
              <a:ext uri="{FF2B5EF4-FFF2-40B4-BE49-F238E27FC236}">
                <a16:creationId xmlns:a16="http://schemas.microsoft.com/office/drawing/2014/main" id="{BFDD210E-D010-1F24-2F3A-D54AA6448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3A3FB-0D10-9587-F5C7-96F1E41B988B}"/>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3302186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09CF-EDCE-0E35-68C1-CCF813D9C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E2FD09-143F-D5A9-F39B-B61700846D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17DD90-F891-D056-A47D-A1FEBB174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4B4F6-4184-040F-F94D-41A152FC1F6B}"/>
              </a:ext>
            </a:extLst>
          </p:cNvPr>
          <p:cNvSpPr>
            <a:spLocks noGrp="1"/>
          </p:cNvSpPr>
          <p:nvPr>
            <p:ph type="dt" sz="half" idx="10"/>
          </p:nvPr>
        </p:nvSpPr>
        <p:spPr/>
        <p:txBody>
          <a:bodyPr/>
          <a:lstStyle/>
          <a:p>
            <a:fld id="{AA2C0D28-C6F6-4B05-981B-0403842E059F}" type="datetimeFigureOut">
              <a:rPr lang="en-US" smtClean="0"/>
              <a:t>7/18/2025</a:t>
            </a:fld>
            <a:endParaRPr lang="en-US"/>
          </a:p>
        </p:txBody>
      </p:sp>
      <p:sp>
        <p:nvSpPr>
          <p:cNvPr id="6" name="Footer Placeholder 5">
            <a:extLst>
              <a:ext uri="{FF2B5EF4-FFF2-40B4-BE49-F238E27FC236}">
                <a16:creationId xmlns:a16="http://schemas.microsoft.com/office/drawing/2014/main" id="{CDF860D4-90AB-9A7C-4BB7-76B1D8A98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24031-482F-8CE8-97F0-7F2F32404BA8}"/>
              </a:ext>
            </a:extLst>
          </p:cNvPr>
          <p:cNvSpPr>
            <a:spLocks noGrp="1"/>
          </p:cNvSpPr>
          <p:nvPr>
            <p:ph type="sldNum" sz="quarter" idx="12"/>
          </p:nvPr>
        </p:nvSpPr>
        <p:spPr/>
        <p:txBody>
          <a:bodyPr/>
          <a:lstStyle/>
          <a:p>
            <a:fld id="{7C088965-BFAE-4D6D-86D2-B6AFB2BE83D0}" type="slidenum">
              <a:rPr lang="en-US" smtClean="0"/>
              <a:t>‹#›</a:t>
            </a:fld>
            <a:endParaRPr lang="en-US"/>
          </a:p>
        </p:txBody>
      </p:sp>
    </p:spTree>
    <p:extLst>
      <p:ext uri="{BB962C8B-B14F-4D97-AF65-F5344CB8AC3E}">
        <p14:creationId xmlns:p14="http://schemas.microsoft.com/office/powerpoint/2010/main" val="3206147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DE060-A21B-BE47-D1D6-93B6333B5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A2A2-43F6-F270-8FCB-14FC3E218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4028-67D7-67FE-6E4F-E42DC5500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2C0D28-C6F6-4B05-981B-0403842E059F}" type="datetimeFigureOut">
              <a:rPr lang="en-US" smtClean="0"/>
              <a:t>7/18/2025</a:t>
            </a:fld>
            <a:endParaRPr lang="en-US"/>
          </a:p>
        </p:txBody>
      </p:sp>
      <p:sp>
        <p:nvSpPr>
          <p:cNvPr id="5" name="Footer Placeholder 4">
            <a:extLst>
              <a:ext uri="{FF2B5EF4-FFF2-40B4-BE49-F238E27FC236}">
                <a16:creationId xmlns:a16="http://schemas.microsoft.com/office/drawing/2014/main" id="{B41E4CB5-81C2-2CB7-491C-60824D5E2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10BD541-4C04-B1DC-4095-DAECACB93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088965-BFAE-4D6D-86D2-B6AFB2BE83D0}" type="slidenum">
              <a:rPr lang="en-US" smtClean="0"/>
              <a:t>‹#›</a:t>
            </a:fld>
            <a:endParaRPr lang="en-US"/>
          </a:p>
        </p:txBody>
      </p:sp>
    </p:spTree>
    <p:extLst>
      <p:ext uri="{BB962C8B-B14F-4D97-AF65-F5344CB8AC3E}">
        <p14:creationId xmlns:p14="http://schemas.microsoft.com/office/powerpoint/2010/main" val="1908398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customXml" Target="../ink/ink16.xml"/><Relationship Id="rId2" Type="http://schemas.openxmlformats.org/officeDocument/2006/relationships/notesSlide" Target="../notesSlides/notesSlide10.xml"/><Relationship Id="rId16"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customXml" Target="../ink/ink13.xml"/><Relationship Id="rId11" Type="http://schemas.openxmlformats.org/officeDocument/2006/relationships/image" Target="../media/image15.png"/><Relationship Id="rId5" Type="http://schemas.openxmlformats.org/officeDocument/2006/relationships/image" Target="../media/image12.svg"/><Relationship Id="rId15" Type="http://schemas.openxmlformats.org/officeDocument/2006/relationships/image" Target="../media/image10.svg"/><Relationship Id="rId10" Type="http://schemas.openxmlformats.org/officeDocument/2006/relationships/customXml" Target="../ink/ink15.xml"/><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2.svg"/><Relationship Id="rId12" Type="http://schemas.openxmlformats.org/officeDocument/2006/relationships/customXml" Target="../ink/ink3.xml"/><Relationship Id="rId17" Type="http://schemas.openxmlformats.org/officeDocument/2006/relationships/image" Target="../media/image18.svg"/><Relationship Id="rId2" Type="http://schemas.openxmlformats.org/officeDocument/2006/relationships/notesSlide" Target="../notesSlides/notesSlide5.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svg"/><Relationship Id="rId15" Type="http://schemas.openxmlformats.org/officeDocument/2006/relationships/image" Target="../media/image16.png"/><Relationship Id="rId10" Type="http://schemas.openxmlformats.org/officeDocument/2006/relationships/customXml" Target="../ink/ink2.xml"/><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customXml" Target="../ink/ink4.xml"/></Relationships>
</file>

<file path=ppt/slides/_rels/slide7.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2.svg"/><Relationship Id="rId12" Type="http://schemas.openxmlformats.org/officeDocument/2006/relationships/customXml" Target="../ink/ink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svg"/><Relationship Id="rId15" Type="http://schemas.openxmlformats.org/officeDocument/2006/relationships/image" Target="../media/image16.png"/><Relationship Id="rId10" Type="http://schemas.openxmlformats.org/officeDocument/2006/relationships/customXml" Target="../ink/ink6.xml"/><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customXml" Target="../ink/ink8.xml"/></Relationships>
</file>

<file path=ppt/slides/_rels/slide8.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2.svg"/><Relationship Id="rId12" Type="http://schemas.openxmlformats.org/officeDocument/2006/relationships/customXml" Target="../ink/ink1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svg"/><Relationship Id="rId15" Type="http://schemas.openxmlformats.org/officeDocument/2006/relationships/image" Target="../media/image16.png"/><Relationship Id="rId10" Type="http://schemas.openxmlformats.org/officeDocument/2006/relationships/customXml" Target="../ink/ink10.xml"/><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customXml" Target="../ink/ink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0663" y="502728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CC4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21519" y="5027753"/>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29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257211" y="2568334"/>
            <a:ext cx="753762" cy="5165322"/>
          </a:xfrm>
          <a:prstGeom prst="snip2SameRect">
            <a:avLst/>
          </a:prstGeom>
          <a:solidFill>
            <a:srgbClr val="FCC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18417" y="4889385"/>
            <a:ext cx="12155166" cy="523220"/>
          </a:xfrm>
          <a:prstGeom prst="rect">
            <a:avLst/>
          </a:prstGeom>
          <a:noFill/>
        </p:spPr>
        <p:txBody>
          <a:bodyPr wrap="square">
            <a:spAutoFit/>
          </a:bodyPr>
          <a:lstStyle/>
          <a:p>
            <a:pPr algn="r"/>
            <a:r>
              <a:rPr lang="en-US" sz="2800" b="1" dirty="0">
                <a:latin typeface="Bitter" pitchFamily="2" charset="0"/>
              </a:rPr>
              <a:t>Lesson  2D: Bear Needs a Nap</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E9678-C1F5-923D-7ABE-FA9E7161F9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EAA722-1356-9F39-0E2B-9D0AE37C60F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F5371F7-D5E4-B558-47BD-D84E09F1650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DB8033AB-6486-EFB3-D04A-F98BD894081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Explore</a:t>
            </a:r>
          </a:p>
        </p:txBody>
      </p:sp>
      <p:sp>
        <p:nvSpPr>
          <p:cNvPr id="12" name="TextBox 11">
            <a:extLst>
              <a:ext uri="{FF2B5EF4-FFF2-40B4-BE49-F238E27FC236}">
                <a16:creationId xmlns:a16="http://schemas.microsoft.com/office/drawing/2014/main" id="{4F62FE15-F72F-4063-106C-CD4A793714A9}"/>
              </a:ext>
            </a:extLst>
          </p:cNvPr>
          <p:cNvSpPr txBox="1"/>
          <p:nvPr/>
        </p:nvSpPr>
        <p:spPr>
          <a:xfrm>
            <a:off x="6917128" y="385310"/>
            <a:ext cx="3030844" cy="1015663"/>
          </a:xfrm>
          <a:prstGeom prst="rect">
            <a:avLst/>
          </a:prstGeom>
          <a:noFill/>
        </p:spPr>
        <p:txBody>
          <a:bodyPr wrap="square">
            <a:spAutoFit/>
          </a:bodyPr>
          <a:lstStyle/>
          <a:p>
            <a:pPr algn="ctr"/>
            <a:r>
              <a:rPr lang="en-US" sz="6000" b="1">
                <a:latin typeface="Avenir Next LT Pro" panose="020B0504020202020204" pitchFamily="34" charset="0"/>
              </a:rPr>
              <a:t>Review</a:t>
            </a:r>
          </a:p>
        </p:txBody>
      </p:sp>
      <p:pic>
        <p:nvPicPr>
          <p:cNvPr id="6" name="Picture 5" descr="Icon&#10;&#10;AI-generated content may be incorrect.">
            <a:extLst>
              <a:ext uri="{FF2B5EF4-FFF2-40B4-BE49-F238E27FC236}">
                <a16:creationId xmlns:a16="http://schemas.microsoft.com/office/drawing/2014/main" id="{13DE333F-FAF8-98E0-45EE-071EB62B6D2A}"/>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7" name="Picture 6" descr="A picture containing text&#10;&#10;AI-generated content may be incorrect.">
            <a:extLst>
              <a:ext uri="{FF2B5EF4-FFF2-40B4-BE49-F238E27FC236}">
                <a16:creationId xmlns:a16="http://schemas.microsoft.com/office/drawing/2014/main" id="{A77538D9-5349-97CE-92F7-9D62F242F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7192" cy="5975189"/>
          </a:xfrm>
          <a:prstGeom prst="rect">
            <a:avLst/>
          </a:prstGeom>
          <a:ln>
            <a:solidFill>
              <a:schemeClr val="tx1"/>
            </a:solidFill>
          </a:ln>
        </p:spPr>
      </p:pic>
      <p:sp>
        <p:nvSpPr>
          <p:cNvPr id="8" name="TextBox 7">
            <a:extLst>
              <a:ext uri="{FF2B5EF4-FFF2-40B4-BE49-F238E27FC236}">
                <a16:creationId xmlns:a16="http://schemas.microsoft.com/office/drawing/2014/main" id="{E3E6388F-354B-8DAE-39D0-749C77EE8DF1}"/>
              </a:ext>
            </a:extLst>
          </p:cNvPr>
          <p:cNvSpPr txBox="1"/>
          <p:nvPr/>
        </p:nvSpPr>
        <p:spPr>
          <a:xfrm>
            <a:off x="5236275" y="1672178"/>
            <a:ext cx="6508135" cy="1938992"/>
          </a:xfrm>
          <a:prstGeom prst="rect">
            <a:avLst/>
          </a:prstGeom>
          <a:noFill/>
        </p:spPr>
        <p:txBody>
          <a:bodyPr wrap="square">
            <a:spAutoFit/>
          </a:bodyPr>
          <a:lstStyle/>
          <a:p>
            <a:pPr algn="ctr"/>
            <a:r>
              <a:rPr lang="en-US" sz="6000">
                <a:latin typeface="Avenir Next LT Pro" panose="020B0504020202020204" pitchFamily="34" charset="0"/>
              </a:rPr>
              <a:t>Where was it hottest?</a:t>
            </a:r>
          </a:p>
        </p:txBody>
      </p:sp>
      <p:sp>
        <p:nvSpPr>
          <p:cNvPr id="10" name="TextBox 9">
            <a:extLst>
              <a:ext uri="{FF2B5EF4-FFF2-40B4-BE49-F238E27FC236}">
                <a16:creationId xmlns:a16="http://schemas.microsoft.com/office/drawing/2014/main" id="{723C831E-152E-0BD0-AF4E-1CA066476C08}"/>
              </a:ext>
            </a:extLst>
          </p:cNvPr>
          <p:cNvSpPr txBox="1"/>
          <p:nvPr/>
        </p:nvSpPr>
        <p:spPr>
          <a:xfrm>
            <a:off x="5062804" y="3894470"/>
            <a:ext cx="6855076" cy="1938992"/>
          </a:xfrm>
          <a:prstGeom prst="rect">
            <a:avLst/>
          </a:prstGeom>
          <a:noFill/>
        </p:spPr>
        <p:txBody>
          <a:bodyPr wrap="square">
            <a:spAutoFit/>
          </a:bodyPr>
          <a:lstStyle/>
          <a:p>
            <a:pPr algn="ctr"/>
            <a:r>
              <a:rPr lang="en-US" sz="6000" dirty="0">
                <a:latin typeface="Avenir Next LT Pro" panose="020B0504020202020204" pitchFamily="34" charset="0"/>
              </a:rPr>
              <a:t>Where was it coolest?</a:t>
            </a:r>
          </a:p>
        </p:txBody>
      </p:sp>
    </p:spTree>
    <p:extLst>
      <p:ext uri="{BB962C8B-B14F-4D97-AF65-F5344CB8AC3E}">
        <p14:creationId xmlns:p14="http://schemas.microsoft.com/office/powerpoint/2010/main" val="1467533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C3F79-F4EA-07E8-3C95-F12DBFD5604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A00E2B-ACA3-8F1A-A469-242013B9E04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A893A9F-6222-BE65-500D-0C77C2239F4D}"/>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6239F22C-3521-9360-C4E1-3212D9CD02F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Explore</a:t>
            </a:r>
          </a:p>
        </p:txBody>
      </p:sp>
      <p:sp>
        <p:nvSpPr>
          <p:cNvPr id="12" name="TextBox 11">
            <a:extLst>
              <a:ext uri="{FF2B5EF4-FFF2-40B4-BE49-F238E27FC236}">
                <a16:creationId xmlns:a16="http://schemas.microsoft.com/office/drawing/2014/main" id="{31EF5389-44D5-D1E1-4F65-14B87022E293}"/>
              </a:ext>
            </a:extLst>
          </p:cNvPr>
          <p:cNvSpPr txBox="1"/>
          <p:nvPr/>
        </p:nvSpPr>
        <p:spPr>
          <a:xfrm>
            <a:off x="378225" y="834691"/>
            <a:ext cx="7038067" cy="4708981"/>
          </a:xfrm>
          <a:prstGeom prst="rect">
            <a:avLst/>
          </a:prstGeom>
          <a:noFill/>
        </p:spPr>
        <p:txBody>
          <a:bodyPr wrap="square" lIns="91440" tIns="45720" rIns="91440" bIns="45720" anchor="t">
            <a:spAutoFit/>
          </a:bodyPr>
          <a:lstStyle/>
          <a:p>
            <a:pPr algn="ctr"/>
            <a:r>
              <a:rPr lang="en-US" sz="6000">
                <a:latin typeface="Avenir Next LT Pro"/>
              </a:rPr>
              <a:t>Is the temperature of the sock different while we were outside? Why?</a:t>
            </a:r>
            <a:endParaRPr lang="en-US"/>
          </a:p>
        </p:txBody>
      </p:sp>
      <p:pic>
        <p:nvPicPr>
          <p:cNvPr id="6" name="Picture 5" descr="Icon&#10;&#10;AI-generated content may be incorrect.">
            <a:extLst>
              <a:ext uri="{FF2B5EF4-FFF2-40B4-BE49-F238E27FC236}">
                <a16:creationId xmlns:a16="http://schemas.microsoft.com/office/drawing/2014/main" id="{0B70ECE6-AD7F-96C9-1103-8DCBF7C182AF}"/>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grpSp>
        <p:nvGrpSpPr>
          <p:cNvPr id="3" name="Group 2">
            <a:extLst>
              <a:ext uri="{FF2B5EF4-FFF2-40B4-BE49-F238E27FC236}">
                <a16:creationId xmlns:a16="http://schemas.microsoft.com/office/drawing/2014/main" id="{0513D909-4D17-6CF4-C61A-EB78460FC162}"/>
              </a:ext>
            </a:extLst>
          </p:cNvPr>
          <p:cNvGrpSpPr/>
          <p:nvPr/>
        </p:nvGrpSpPr>
        <p:grpSpPr>
          <a:xfrm>
            <a:off x="9659580" y="2351902"/>
            <a:ext cx="2154195" cy="2154195"/>
            <a:chOff x="2994454" y="2170841"/>
            <a:chExt cx="2154195" cy="2154195"/>
          </a:xfrm>
        </p:grpSpPr>
        <p:pic>
          <p:nvPicPr>
            <p:cNvPr id="7" name="Graphic 6" descr="Sock with solid fill">
              <a:extLst>
                <a:ext uri="{FF2B5EF4-FFF2-40B4-BE49-F238E27FC236}">
                  <a16:creationId xmlns:a16="http://schemas.microsoft.com/office/drawing/2014/main" id="{C4EC2019-60AC-A158-B048-9DBED26DE0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4454" y="2170841"/>
              <a:ext cx="2154195" cy="2154195"/>
            </a:xfrm>
            <a:prstGeom prst="rect">
              <a:avLst/>
            </a:prstGeom>
          </p:spPr>
        </p:pic>
        <p:grpSp>
          <p:nvGrpSpPr>
            <p:cNvPr id="8" name="Group 7">
              <a:extLst>
                <a:ext uri="{FF2B5EF4-FFF2-40B4-BE49-F238E27FC236}">
                  <a16:creationId xmlns:a16="http://schemas.microsoft.com/office/drawing/2014/main" id="{E0992C54-D312-9C7A-EEA5-27D2C411F132}"/>
                </a:ext>
              </a:extLst>
            </p:cNvPr>
            <p:cNvGrpSpPr/>
            <p:nvPr/>
          </p:nvGrpSpPr>
          <p:grpSpPr>
            <a:xfrm>
              <a:off x="3657532" y="2812320"/>
              <a:ext cx="1036894" cy="1233360"/>
              <a:chOff x="3657532" y="2812320"/>
              <a:chExt cx="1036894" cy="1233360"/>
            </a:xfrm>
          </p:grpSpPr>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489C1571-0B74-28CA-CE6D-31FB6918C6E4}"/>
                      </a:ext>
                    </a:extLst>
                  </p14:cNvPr>
                  <p14:cNvContentPartPr/>
                  <p14:nvPr/>
                </p14:nvContentPartPr>
                <p14:xfrm>
                  <a:off x="3663026" y="2812320"/>
                  <a:ext cx="1031400" cy="1233360"/>
                </p14:xfrm>
              </p:contentPart>
            </mc:Choice>
            <mc:Fallback xmlns="">
              <p:pic>
                <p:nvPicPr>
                  <p:cNvPr id="9" name="Ink 8">
                    <a:extLst>
                      <a:ext uri="{FF2B5EF4-FFF2-40B4-BE49-F238E27FC236}">
                        <a16:creationId xmlns:a16="http://schemas.microsoft.com/office/drawing/2014/main" id="{489C1571-0B74-28CA-CE6D-31FB6918C6E4}"/>
                      </a:ext>
                    </a:extLst>
                  </p:cNvPr>
                  <p:cNvPicPr/>
                  <p:nvPr/>
                </p:nvPicPr>
                <p:blipFill>
                  <a:blip r:embed="rId7"/>
                  <a:stretch>
                    <a:fillRect/>
                  </a:stretch>
                </p:blipFill>
                <p:spPr>
                  <a:xfrm>
                    <a:off x="3600048" y="2749320"/>
                    <a:ext cx="1156996" cy="1359000"/>
                  </a:xfrm>
                  <a:prstGeom prst="rect">
                    <a:avLst/>
                  </a:prstGeom>
                </p:spPr>
              </p:pic>
            </mc:Fallback>
          </mc:AlternateContent>
          <p:grpSp>
            <p:nvGrpSpPr>
              <p:cNvPr id="10" name="Group 9">
                <a:extLst>
                  <a:ext uri="{FF2B5EF4-FFF2-40B4-BE49-F238E27FC236}">
                    <a16:creationId xmlns:a16="http://schemas.microsoft.com/office/drawing/2014/main" id="{5E15B11B-DF51-7125-93E7-52C6D61A87D5}"/>
                  </a:ext>
                </a:extLst>
              </p:cNvPr>
              <p:cNvGrpSpPr/>
              <p:nvPr/>
            </p:nvGrpSpPr>
            <p:grpSpPr>
              <a:xfrm>
                <a:off x="3657532" y="2940762"/>
                <a:ext cx="209974" cy="799560"/>
                <a:chOff x="3657532" y="2940762"/>
                <a:chExt cx="209974" cy="799560"/>
              </a:xfrm>
            </p:grpSpPr>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BEFFFD22-FA68-F222-06CA-A74BD20BD479}"/>
                        </a:ext>
                      </a:extLst>
                    </p14:cNvPr>
                    <p14:cNvContentPartPr/>
                    <p14:nvPr/>
                  </p14:nvContentPartPr>
                  <p14:xfrm>
                    <a:off x="3780746" y="3043440"/>
                    <a:ext cx="43200" cy="192600"/>
                  </p14:xfrm>
                </p:contentPart>
              </mc:Choice>
              <mc:Fallback xmlns="">
                <p:pic>
                  <p:nvPicPr>
                    <p:cNvPr id="11" name="Ink 10">
                      <a:extLst>
                        <a:ext uri="{FF2B5EF4-FFF2-40B4-BE49-F238E27FC236}">
                          <a16:creationId xmlns:a16="http://schemas.microsoft.com/office/drawing/2014/main" id="{BEFFFD22-FA68-F222-06CA-A74BD20BD479}"/>
                        </a:ext>
                      </a:extLst>
                    </p:cNvPr>
                    <p:cNvPicPr/>
                    <p:nvPr/>
                  </p:nvPicPr>
                  <p:blipFill>
                    <a:blip r:embed="rId9"/>
                    <a:stretch>
                      <a:fillRect/>
                    </a:stretch>
                  </p:blipFill>
                  <p:spPr>
                    <a:xfrm>
                      <a:off x="3774626" y="3037320"/>
                      <a:ext cx="5544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48C39319-09CC-61EC-BA7B-754DE7FA445C}"/>
                        </a:ext>
                      </a:extLst>
                    </p14:cNvPr>
                    <p14:cNvContentPartPr/>
                    <p14:nvPr/>
                  </p14:nvContentPartPr>
                  <p14:xfrm>
                    <a:off x="3818906" y="3030120"/>
                    <a:ext cx="48600" cy="162360"/>
                  </p14:xfrm>
                </p:contentPart>
              </mc:Choice>
              <mc:Fallback xmlns="">
                <p:pic>
                  <p:nvPicPr>
                    <p:cNvPr id="13" name="Ink 12">
                      <a:extLst>
                        <a:ext uri="{FF2B5EF4-FFF2-40B4-BE49-F238E27FC236}">
                          <a16:creationId xmlns:a16="http://schemas.microsoft.com/office/drawing/2014/main" id="{48C39319-09CC-61EC-BA7B-754DE7FA445C}"/>
                        </a:ext>
                      </a:extLst>
                    </p:cNvPr>
                    <p:cNvPicPr/>
                    <p:nvPr/>
                  </p:nvPicPr>
                  <p:blipFill>
                    <a:blip r:embed="rId11"/>
                    <a:stretch>
                      <a:fillRect/>
                    </a:stretch>
                  </p:blipFill>
                  <p:spPr>
                    <a:xfrm>
                      <a:off x="3812786" y="3024000"/>
                      <a:ext cx="608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C81EB439-8345-FF4B-FFBB-F34FD573C2EC}"/>
                        </a:ext>
                      </a:extLst>
                    </p14:cNvPr>
                    <p14:cNvContentPartPr/>
                    <p14:nvPr/>
                  </p14:nvContentPartPr>
                  <p14:xfrm>
                    <a:off x="3657532" y="2940762"/>
                    <a:ext cx="25200" cy="799560"/>
                  </p14:xfrm>
                </p:contentPart>
              </mc:Choice>
              <mc:Fallback xmlns="">
                <p:pic>
                  <p:nvPicPr>
                    <p:cNvPr id="14" name="Ink 13">
                      <a:extLst>
                        <a:ext uri="{FF2B5EF4-FFF2-40B4-BE49-F238E27FC236}">
                          <a16:creationId xmlns:a16="http://schemas.microsoft.com/office/drawing/2014/main" id="{C81EB439-8345-FF4B-FFBB-F34FD573C2EC}"/>
                        </a:ext>
                      </a:extLst>
                    </p:cNvPr>
                    <p:cNvPicPr/>
                    <p:nvPr/>
                  </p:nvPicPr>
                  <p:blipFill>
                    <a:blip r:embed="rId13"/>
                    <a:stretch>
                      <a:fillRect/>
                    </a:stretch>
                  </p:blipFill>
                  <p:spPr>
                    <a:xfrm>
                      <a:off x="3595419" y="2877762"/>
                      <a:ext cx="149070" cy="925200"/>
                    </a:xfrm>
                    <a:prstGeom prst="rect">
                      <a:avLst/>
                    </a:prstGeom>
                  </p:spPr>
                </p:pic>
              </mc:Fallback>
            </mc:AlternateContent>
          </p:grpSp>
        </p:grpSp>
      </p:grpSp>
      <p:pic>
        <p:nvPicPr>
          <p:cNvPr id="15" name="Graphic 14" descr="Sock outline">
            <a:extLst>
              <a:ext uri="{FF2B5EF4-FFF2-40B4-BE49-F238E27FC236}">
                <a16:creationId xmlns:a16="http://schemas.microsoft.com/office/drawing/2014/main" id="{00E89AD3-2325-EF3A-4682-275DBA0F78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22413" y="2350642"/>
            <a:ext cx="2154195" cy="2154195"/>
          </a:xfrm>
          <a:prstGeom prst="rect">
            <a:avLst/>
          </a:prstGeom>
        </p:spPr>
      </p:pic>
      <p:pic>
        <p:nvPicPr>
          <p:cNvPr id="17" name="Picture 16" descr="A picture containing graphical user interface&#10;&#10;AI-generated content may be incorrect.">
            <a:extLst>
              <a:ext uri="{FF2B5EF4-FFF2-40B4-BE49-F238E27FC236}">
                <a16:creationId xmlns:a16="http://schemas.microsoft.com/office/drawing/2014/main" id="{26A7CD4F-01B5-8EE4-8007-4B984E18802E}"/>
              </a:ext>
            </a:extLst>
          </p:cNvPr>
          <p:cNvPicPr>
            <a:picLocks noChangeAspect="1"/>
          </p:cNvPicPr>
          <p:nvPr/>
        </p:nvPicPr>
        <p:blipFill>
          <a:blip r:embed="rId16">
            <a:extLst>
              <a:ext uri="{28A0092B-C50C-407E-A947-70E740481C1C}">
                <a14:useLocalDpi xmlns:a14="http://schemas.microsoft.com/office/drawing/2010/main" val="0"/>
              </a:ext>
            </a:extLst>
          </a:blip>
          <a:srcRect l="1135" t="5191" b="3290"/>
          <a:stretch/>
        </p:blipFill>
        <p:spPr>
          <a:xfrm>
            <a:off x="8040914" y="68725"/>
            <a:ext cx="4151086" cy="979766"/>
          </a:xfrm>
          <a:prstGeom prst="rect">
            <a:avLst/>
          </a:prstGeom>
        </p:spPr>
      </p:pic>
    </p:spTree>
    <p:extLst>
      <p:ext uri="{BB962C8B-B14F-4D97-AF65-F5344CB8AC3E}">
        <p14:creationId xmlns:p14="http://schemas.microsoft.com/office/powerpoint/2010/main" val="2634054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5E206-AA02-7568-2A01-1F9B5CEFCE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EE4AE1-EA16-62A7-713A-F87051FA026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D6AFD6E-6D97-129E-4B62-796337E02DA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CCBF02E2-70C8-0BA2-DD4B-CB7A6BC93D21}"/>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Explain</a:t>
            </a:r>
          </a:p>
        </p:txBody>
      </p:sp>
      <p:sp>
        <p:nvSpPr>
          <p:cNvPr id="12" name="TextBox 11">
            <a:extLst>
              <a:ext uri="{FF2B5EF4-FFF2-40B4-BE49-F238E27FC236}">
                <a16:creationId xmlns:a16="http://schemas.microsoft.com/office/drawing/2014/main" id="{A4A72ADC-D876-070C-B29A-B2D15805931F}"/>
              </a:ext>
            </a:extLst>
          </p:cNvPr>
          <p:cNvSpPr txBox="1"/>
          <p:nvPr/>
        </p:nvSpPr>
        <p:spPr>
          <a:xfrm>
            <a:off x="4997824" y="1686117"/>
            <a:ext cx="7038067" cy="3970318"/>
          </a:xfrm>
          <a:prstGeom prst="rect">
            <a:avLst/>
          </a:prstGeom>
          <a:noFill/>
        </p:spPr>
        <p:txBody>
          <a:bodyPr wrap="square">
            <a:spAutoFit/>
          </a:bodyPr>
          <a:lstStyle/>
          <a:p>
            <a:r>
              <a:rPr lang="en-US" sz="2800">
                <a:latin typeface="Avenir Next LT Pro" panose="020B0504020202020204" pitchFamily="34" charset="0"/>
              </a:rPr>
              <a:t>Missouri black bears often have black fur.</a:t>
            </a:r>
          </a:p>
          <a:p>
            <a:endParaRPr lang="en-US" sz="2800">
              <a:latin typeface="Avenir Next LT Pro" panose="020B0504020202020204" pitchFamily="34" charset="0"/>
            </a:endParaRPr>
          </a:p>
          <a:p>
            <a:r>
              <a:rPr lang="en-US" sz="2800">
                <a:latin typeface="Avenir Next LT Pro" panose="020B0504020202020204" pitchFamily="34" charset="0"/>
              </a:rPr>
              <a:t>Sometimes black bears are not black.</a:t>
            </a:r>
          </a:p>
          <a:p>
            <a:endParaRPr lang="en-US" sz="2800">
              <a:latin typeface="Avenir Next LT Pro" panose="020B0504020202020204" pitchFamily="34" charset="0"/>
            </a:endParaRPr>
          </a:p>
          <a:p>
            <a:r>
              <a:rPr lang="en-US" sz="2800">
                <a:latin typeface="Avenir Next LT Pro" panose="020B0504020202020204" pitchFamily="34" charset="0"/>
              </a:rPr>
              <a:t>Look at the photos.</a:t>
            </a:r>
          </a:p>
          <a:p>
            <a:endParaRPr lang="en-US" sz="2800" i="1">
              <a:latin typeface="Avenir Next LT Pro" panose="020B0504020202020204" pitchFamily="34" charset="0"/>
            </a:endParaRPr>
          </a:p>
          <a:p>
            <a:r>
              <a:rPr lang="en-US" sz="2800" i="1">
                <a:latin typeface="Avenir Next LT Pro" panose="020B0504020202020204" pitchFamily="34" charset="0"/>
              </a:rPr>
              <a:t>Can you spot which on is blonde?</a:t>
            </a:r>
          </a:p>
          <a:p>
            <a:endParaRPr lang="en-US" sz="2800" i="1">
              <a:latin typeface="Avenir Next LT Pro" panose="020B0504020202020204" pitchFamily="34" charset="0"/>
            </a:endParaRPr>
          </a:p>
          <a:p>
            <a:r>
              <a:rPr lang="en-US" sz="2800" i="1">
                <a:latin typeface="Avenir Next LT Pro" panose="020B0504020202020204" pitchFamily="34" charset="0"/>
              </a:rPr>
              <a:t>Can you spot which one is brown?</a:t>
            </a:r>
          </a:p>
        </p:txBody>
      </p:sp>
      <p:pic>
        <p:nvPicPr>
          <p:cNvPr id="6" name="Picture 5" descr="Icon&#10;&#10;AI-generated content may be incorrect.">
            <a:extLst>
              <a:ext uri="{FF2B5EF4-FFF2-40B4-BE49-F238E27FC236}">
                <a16:creationId xmlns:a16="http://schemas.microsoft.com/office/drawing/2014/main" id="{E159AB82-A868-04B0-3A98-F33B96DDCDBB}"/>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7" name="Picture 6" descr="A picture containing text, bear, different, screenshot&#10;&#10;AI-generated content may be incorrect.">
            <a:extLst>
              <a:ext uri="{FF2B5EF4-FFF2-40B4-BE49-F238E27FC236}">
                <a16:creationId xmlns:a16="http://schemas.microsoft.com/office/drawing/2014/main" id="{6C1453A5-F34D-F72E-2EC9-6B53C0112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31044" cy="5993115"/>
          </a:xfrm>
          <a:prstGeom prst="rect">
            <a:avLst/>
          </a:prstGeom>
          <a:ln>
            <a:solidFill>
              <a:schemeClr val="tx1"/>
            </a:solidFill>
          </a:ln>
        </p:spPr>
      </p:pic>
      <p:sp>
        <p:nvSpPr>
          <p:cNvPr id="9" name="TextBox 8">
            <a:extLst>
              <a:ext uri="{FF2B5EF4-FFF2-40B4-BE49-F238E27FC236}">
                <a16:creationId xmlns:a16="http://schemas.microsoft.com/office/drawing/2014/main" id="{A0D069EC-622E-1B2C-27E3-3ECA030EBAB8}"/>
              </a:ext>
            </a:extLst>
          </p:cNvPr>
          <p:cNvSpPr txBox="1"/>
          <p:nvPr/>
        </p:nvSpPr>
        <p:spPr>
          <a:xfrm>
            <a:off x="4997824" y="825497"/>
            <a:ext cx="6098240" cy="584775"/>
          </a:xfrm>
          <a:prstGeom prst="rect">
            <a:avLst/>
          </a:prstGeom>
          <a:noFill/>
        </p:spPr>
        <p:txBody>
          <a:bodyPr wrap="square">
            <a:spAutoFit/>
          </a:bodyPr>
          <a:lstStyle/>
          <a:p>
            <a:r>
              <a:rPr lang="en-US" sz="3200">
                <a:solidFill>
                  <a:schemeClr val="accent2"/>
                </a:solidFill>
                <a:latin typeface="Shadows Into Light Two" panose="02000506000000020004" pitchFamily="2" charset="0"/>
              </a:rPr>
              <a:t>Are All Black Bears Black?</a:t>
            </a:r>
          </a:p>
        </p:txBody>
      </p:sp>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911840" y="116097"/>
            <a:ext cx="1194816" cy="1205896"/>
          </a:xfrm>
          <a:prstGeom prst="rect">
            <a:avLst/>
          </a:prstGeom>
        </p:spPr>
      </p:pic>
    </p:spTree>
    <p:extLst>
      <p:ext uri="{BB962C8B-B14F-4D97-AF65-F5344CB8AC3E}">
        <p14:creationId xmlns:p14="http://schemas.microsoft.com/office/powerpoint/2010/main" val="3849689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1BDA-6BDD-697F-6D67-A405765DEC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C25DE7-AB7A-0F1A-43CF-059F814A7B8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CB124B6-C0D0-DEB4-2EC3-5814AD05C258}"/>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F74B765E-7040-E418-16FD-4A4E34FCA7A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Explain</a:t>
            </a:r>
          </a:p>
        </p:txBody>
      </p:sp>
      <p:sp>
        <p:nvSpPr>
          <p:cNvPr id="12" name="TextBox 11">
            <a:extLst>
              <a:ext uri="{FF2B5EF4-FFF2-40B4-BE49-F238E27FC236}">
                <a16:creationId xmlns:a16="http://schemas.microsoft.com/office/drawing/2014/main" id="{EB6D3C74-98B6-3393-9EBF-3DDC8786269B}"/>
              </a:ext>
            </a:extLst>
          </p:cNvPr>
          <p:cNvSpPr txBox="1"/>
          <p:nvPr/>
        </p:nvSpPr>
        <p:spPr>
          <a:xfrm>
            <a:off x="4913140" y="1964670"/>
            <a:ext cx="7038067" cy="2308324"/>
          </a:xfrm>
          <a:prstGeom prst="rect">
            <a:avLst/>
          </a:prstGeom>
          <a:noFill/>
        </p:spPr>
        <p:txBody>
          <a:bodyPr wrap="square" lIns="91440" tIns="45720" rIns="91440" bIns="45720" anchor="t">
            <a:spAutoFit/>
          </a:bodyPr>
          <a:lstStyle/>
          <a:p>
            <a:pPr algn="ctr"/>
            <a:r>
              <a:rPr lang="en-US" sz="4800">
                <a:latin typeface="Avenir Next LT Pro"/>
              </a:rPr>
              <a:t>Look at the different colors of the different black bears.</a:t>
            </a:r>
            <a:endParaRPr lang="en-US" sz="4800" i="1">
              <a:latin typeface="Avenir Next LT Pro" panose="020B0504020202020204" pitchFamily="34" charset="0"/>
            </a:endParaRPr>
          </a:p>
        </p:txBody>
      </p:sp>
      <p:pic>
        <p:nvPicPr>
          <p:cNvPr id="6" name="Picture 5" descr="Icon&#10;&#10;AI-generated content may be incorrect.">
            <a:extLst>
              <a:ext uri="{FF2B5EF4-FFF2-40B4-BE49-F238E27FC236}">
                <a16:creationId xmlns:a16="http://schemas.microsoft.com/office/drawing/2014/main" id="{09E349A9-0B7F-9A70-F548-43FE8A8DBDDE}"/>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7" name="Picture 6" descr="A picture containing text, bear, different, screenshot&#10;&#10;AI-generated content may be incorrect.">
            <a:extLst>
              <a:ext uri="{FF2B5EF4-FFF2-40B4-BE49-F238E27FC236}">
                <a16:creationId xmlns:a16="http://schemas.microsoft.com/office/drawing/2014/main" id="{1F99D4DD-BDB3-37A9-8579-B551AE536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31044" cy="5993115"/>
          </a:xfrm>
          <a:prstGeom prst="rect">
            <a:avLst/>
          </a:prstGeom>
          <a:ln>
            <a:solidFill>
              <a:schemeClr val="tx1"/>
            </a:solidFill>
          </a:ln>
        </p:spPr>
      </p:pic>
    </p:spTree>
    <p:extLst>
      <p:ext uri="{BB962C8B-B14F-4D97-AF65-F5344CB8AC3E}">
        <p14:creationId xmlns:p14="http://schemas.microsoft.com/office/powerpoint/2010/main" val="4247087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50AD3-0955-15DC-23FB-8124DEFE52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49896C-507B-F15C-631A-C1A9E0ECFC8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72E1B37-82C3-1D1B-54CD-FFE95403BB38}"/>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A52F5EB9-3A81-864E-FE5E-92D3DD9E5E9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Explain</a:t>
            </a:r>
          </a:p>
        </p:txBody>
      </p:sp>
      <p:sp>
        <p:nvSpPr>
          <p:cNvPr id="12" name="TextBox 11">
            <a:extLst>
              <a:ext uri="{FF2B5EF4-FFF2-40B4-BE49-F238E27FC236}">
                <a16:creationId xmlns:a16="http://schemas.microsoft.com/office/drawing/2014/main" id="{AE68D3B0-7680-F036-1457-79EC3DA98BC5}"/>
              </a:ext>
            </a:extLst>
          </p:cNvPr>
          <p:cNvSpPr txBox="1"/>
          <p:nvPr/>
        </p:nvSpPr>
        <p:spPr>
          <a:xfrm>
            <a:off x="538123" y="1681995"/>
            <a:ext cx="5929912" cy="2862322"/>
          </a:xfrm>
          <a:prstGeom prst="rect">
            <a:avLst/>
          </a:prstGeom>
          <a:noFill/>
        </p:spPr>
        <p:txBody>
          <a:bodyPr wrap="square">
            <a:spAutoFit/>
          </a:bodyPr>
          <a:lstStyle/>
          <a:p>
            <a:pPr algn="ctr"/>
            <a:r>
              <a:rPr lang="en-US" sz="6000">
                <a:latin typeface="Avenir Next LT Pro" panose="020B0504020202020204" pitchFamily="34" charset="0"/>
              </a:rPr>
              <a:t>Are bears mostly dark or light colored?</a:t>
            </a:r>
          </a:p>
        </p:txBody>
      </p:sp>
      <p:pic>
        <p:nvPicPr>
          <p:cNvPr id="6" name="Picture 5" descr="Icon&#10;&#10;AI-generated content may be incorrect.">
            <a:extLst>
              <a:ext uri="{FF2B5EF4-FFF2-40B4-BE49-F238E27FC236}">
                <a16:creationId xmlns:a16="http://schemas.microsoft.com/office/drawing/2014/main" id="{62CC9149-578D-3990-8787-4F278CF998D1}"/>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6146" name="Picture 2" descr="Black&amp;#95;Bear&amp;#95;0482-byn082323.dng">
            <a:extLst>
              <a:ext uri="{FF2B5EF4-FFF2-40B4-BE49-F238E27FC236}">
                <a16:creationId xmlns:a16="http://schemas.microsoft.com/office/drawing/2014/main" id="{B7BC136F-8457-35FF-4900-9416AAB3E1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88" r="28162"/>
          <a:stretch/>
        </p:blipFill>
        <p:spPr bwMode="auto">
          <a:xfrm>
            <a:off x="6468035" y="0"/>
            <a:ext cx="5723965" cy="62263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27640" y="65123"/>
            <a:ext cx="4151086" cy="979766"/>
          </a:xfrm>
          <a:prstGeom prst="rect">
            <a:avLst/>
          </a:prstGeom>
        </p:spPr>
      </p:pic>
    </p:spTree>
    <p:extLst>
      <p:ext uri="{BB962C8B-B14F-4D97-AF65-F5344CB8AC3E}">
        <p14:creationId xmlns:p14="http://schemas.microsoft.com/office/powerpoint/2010/main" val="1081886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C35B0-4237-8B43-A5DB-A8C3B1B300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B78E123-F32A-0794-00C8-571E40C255E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63B433E-8603-0802-BC36-591F48D78822}"/>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5F49FD7D-03F8-0F5E-952C-032BF0242CF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Explain</a:t>
            </a:r>
          </a:p>
        </p:txBody>
      </p:sp>
      <p:sp>
        <p:nvSpPr>
          <p:cNvPr id="12" name="TextBox 11">
            <a:extLst>
              <a:ext uri="{FF2B5EF4-FFF2-40B4-BE49-F238E27FC236}">
                <a16:creationId xmlns:a16="http://schemas.microsoft.com/office/drawing/2014/main" id="{560BDAA1-0A74-8AA3-9257-6320187E1CF0}"/>
              </a:ext>
            </a:extLst>
          </p:cNvPr>
          <p:cNvSpPr txBox="1"/>
          <p:nvPr/>
        </p:nvSpPr>
        <p:spPr>
          <a:xfrm>
            <a:off x="4151735" y="1223138"/>
            <a:ext cx="7644024" cy="3785652"/>
          </a:xfrm>
          <a:prstGeom prst="rect">
            <a:avLst/>
          </a:prstGeom>
          <a:noFill/>
        </p:spPr>
        <p:txBody>
          <a:bodyPr wrap="square" lIns="91440" tIns="45720" rIns="91440" bIns="45720" anchor="t">
            <a:spAutoFit/>
          </a:bodyPr>
          <a:lstStyle/>
          <a:p>
            <a:pPr algn="ctr"/>
            <a:r>
              <a:rPr lang="en-US" sz="4800">
                <a:latin typeface="Avenir Next LT Pro"/>
              </a:rPr>
              <a:t>Do you think the color of a bear’s fur has an </a:t>
            </a:r>
            <a:r>
              <a:rPr lang="en-US" sz="4800" b="1">
                <a:latin typeface="Avenir Next LT Pro"/>
              </a:rPr>
              <a:t>effect </a:t>
            </a:r>
            <a:r>
              <a:rPr lang="en-US" sz="4800">
                <a:latin typeface="Avenir Next LT Pro"/>
              </a:rPr>
              <a:t>on whether the bear wants to nap in the sun or the shade when it is hot out?</a:t>
            </a:r>
          </a:p>
        </p:txBody>
      </p:sp>
      <p:pic>
        <p:nvPicPr>
          <p:cNvPr id="6" name="Picture 5" descr="Icon&#10;&#10;AI-generated content may be incorrect.">
            <a:extLst>
              <a:ext uri="{FF2B5EF4-FFF2-40B4-BE49-F238E27FC236}">
                <a16:creationId xmlns:a16="http://schemas.microsoft.com/office/drawing/2014/main" id="{D3271696-F6EB-3243-E1FB-E9FB777FBE4E}"/>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7170" name="Picture 2" descr="Black&amp;#95;Bear&amp;#95;0546-byn082323.dng">
            <a:extLst>
              <a:ext uri="{FF2B5EF4-FFF2-40B4-BE49-F238E27FC236}">
                <a16:creationId xmlns:a16="http://schemas.microsoft.com/office/drawing/2014/main" id="{CD87D092-78BF-77A1-E77D-91617F51F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956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31D9D-CEE7-788E-10E5-DA5B3F7781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588F6D-5CA0-676C-AEB7-0C9FCF6EAD0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D49CE6B-8FFB-5561-07E6-1244192EEC8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82FD3798-37A4-6711-5548-0620E460710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Explain</a:t>
            </a:r>
          </a:p>
        </p:txBody>
      </p:sp>
      <p:sp>
        <p:nvSpPr>
          <p:cNvPr id="12" name="TextBox 11">
            <a:extLst>
              <a:ext uri="{FF2B5EF4-FFF2-40B4-BE49-F238E27FC236}">
                <a16:creationId xmlns:a16="http://schemas.microsoft.com/office/drawing/2014/main" id="{ACA7750E-328C-164F-C834-E153E16B0E3D}"/>
              </a:ext>
            </a:extLst>
          </p:cNvPr>
          <p:cNvSpPr txBox="1"/>
          <p:nvPr/>
        </p:nvSpPr>
        <p:spPr>
          <a:xfrm>
            <a:off x="376759" y="1961802"/>
            <a:ext cx="7383284" cy="2308324"/>
          </a:xfrm>
          <a:prstGeom prst="rect">
            <a:avLst/>
          </a:prstGeom>
          <a:noFill/>
        </p:spPr>
        <p:txBody>
          <a:bodyPr wrap="square">
            <a:spAutoFit/>
          </a:bodyPr>
          <a:lstStyle/>
          <a:p>
            <a:pPr algn="ctr"/>
            <a:r>
              <a:rPr lang="en-US" sz="4800">
                <a:latin typeface="Avenir Next LT Pro" panose="020B0504020202020204" pitchFamily="34" charset="0"/>
              </a:rPr>
              <a:t>Would a bear get too hot in the sun because of the color of their fur?</a:t>
            </a:r>
          </a:p>
        </p:txBody>
      </p:sp>
      <p:pic>
        <p:nvPicPr>
          <p:cNvPr id="6" name="Picture 5" descr="Icon&#10;&#10;AI-generated content may be incorrect.">
            <a:extLst>
              <a:ext uri="{FF2B5EF4-FFF2-40B4-BE49-F238E27FC236}">
                <a16:creationId xmlns:a16="http://schemas.microsoft.com/office/drawing/2014/main" id="{8C36126D-E6F6-F45E-3C2C-C8FE97A88B8F}"/>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8194" name="Picture 2" descr="Black&amp;#95;Bear&amp;#95;0116-byn082323.dng">
            <a:extLst>
              <a:ext uri="{FF2B5EF4-FFF2-40B4-BE49-F238E27FC236}">
                <a16:creationId xmlns:a16="http://schemas.microsoft.com/office/drawing/2014/main" id="{C03AF878-1291-46EA-5267-47981B197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51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361E6-5F07-4CC0-5B36-8DD30EAD17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7DC8FE-CEC6-B388-143C-5DC073BF0CB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D608E41-953B-861E-7699-CDFDB2587FA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7C45638C-86BB-3B1C-BC45-357BB689DDC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Explain</a:t>
            </a:r>
          </a:p>
        </p:txBody>
      </p:sp>
      <p:sp>
        <p:nvSpPr>
          <p:cNvPr id="12" name="TextBox 11">
            <a:extLst>
              <a:ext uri="{FF2B5EF4-FFF2-40B4-BE49-F238E27FC236}">
                <a16:creationId xmlns:a16="http://schemas.microsoft.com/office/drawing/2014/main" id="{B545221B-0CA1-16BC-104C-5D2D02AF6FCA}"/>
              </a:ext>
            </a:extLst>
          </p:cNvPr>
          <p:cNvSpPr txBox="1"/>
          <p:nvPr/>
        </p:nvSpPr>
        <p:spPr>
          <a:xfrm>
            <a:off x="5510065" y="1728679"/>
            <a:ext cx="5930153" cy="3046988"/>
          </a:xfrm>
          <a:prstGeom prst="rect">
            <a:avLst/>
          </a:prstGeom>
          <a:noFill/>
        </p:spPr>
        <p:txBody>
          <a:bodyPr wrap="square">
            <a:spAutoFit/>
          </a:bodyPr>
          <a:lstStyle/>
          <a:p>
            <a:pPr algn="ctr"/>
            <a:r>
              <a:rPr lang="en-US" sz="4800">
                <a:latin typeface="Avenir Next LT Pro" panose="020B0504020202020204" pitchFamily="34" charset="0"/>
              </a:rPr>
              <a:t>Which one do you think will get hotter sleeping in the sun and why?</a:t>
            </a:r>
          </a:p>
        </p:txBody>
      </p:sp>
      <p:pic>
        <p:nvPicPr>
          <p:cNvPr id="6" name="Picture 5" descr="Icon&#10;&#10;AI-generated content may be incorrect.">
            <a:extLst>
              <a:ext uri="{FF2B5EF4-FFF2-40B4-BE49-F238E27FC236}">
                <a16:creationId xmlns:a16="http://schemas.microsoft.com/office/drawing/2014/main" id="{CFB64481-4FA1-7A52-EA90-502118867AB4}"/>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3" name="Picture 2" descr="A picture containing text, bear, different, screenshot&#10;&#10;AI-generated content may be incorrect.">
            <a:extLst>
              <a:ext uri="{FF2B5EF4-FFF2-40B4-BE49-F238E27FC236}">
                <a16:creationId xmlns:a16="http://schemas.microsoft.com/office/drawing/2014/main" id="{45BAEBA1-AEA2-554B-ED97-4E2B316C2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31044" cy="5993115"/>
          </a:xfrm>
          <a:prstGeom prst="rect">
            <a:avLst/>
          </a:prstGeom>
          <a:ln>
            <a:solidFill>
              <a:schemeClr val="tx1"/>
            </a:solidFill>
          </a:ln>
        </p:spPr>
      </p:pic>
    </p:spTree>
    <p:extLst>
      <p:ext uri="{BB962C8B-B14F-4D97-AF65-F5344CB8AC3E}">
        <p14:creationId xmlns:p14="http://schemas.microsoft.com/office/powerpoint/2010/main" val="2105009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EEEC1-867B-5E95-7AF6-1B543D56A0E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A665C5-6851-07A2-8874-3EBB527AC7F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4513D9F-B439-7DAB-BB4A-3EFD66A7BEC0}"/>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6CE3DA5E-6752-E996-225C-C8B7573EE1F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Explain</a:t>
            </a:r>
          </a:p>
        </p:txBody>
      </p:sp>
      <p:sp>
        <p:nvSpPr>
          <p:cNvPr id="12" name="TextBox 11">
            <a:extLst>
              <a:ext uri="{FF2B5EF4-FFF2-40B4-BE49-F238E27FC236}">
                <a16:creationId xmlns:a16="http://schemas.microsoft.com/office/drawing/2014/main" id="{48A1E771-D208-2B4B-C9B3-B684D72CCC35}"/>
              </a:ext>
            </a:extLst>
          </p:cNvPr>
          <p:cNvSpPr txBox="1"/>
          <p:nvPr/>
        </p:nvSpPr>
        <p:spPr>
          <a:xfrm>
            <a:off x="772579" y="2011067"/>
            <a:ext cx="10646842" cy="2308324"/>
          </a:xfrm>
          <a:prstGeom prst="rect">
            <a:avLst/>
          </a:prstGeom>
          <a:noFill/>
        </p:spPr>
        <p:txBody>
          <a:bodyPr wrap="square">
            <a:spAutoFit/>
          </a:bodyPr>
          <a:lstStyle/>
          <a:p>
            <a:pPr algn="ctr"/>
            <a:r>
              <a:rPr lang="en-US" sz="4800">
                <a:latin typeface="Avenir Next LT Pro" panose="020B0504020202020204" pitchFamily="34" charset="0"/>
              </a:rPr>
              <a:t>The bear with the darkest coat will (get warmer/cooler) than the blonde bear in the sun because __________.</a:t>
            </a:r>
          </a:p>
        </p:txBody>
      </p:sp>
      <p:pic>
        <p:nvPicPr>
          <p:cNvPr id="6" name="Picture 5" descr="Icon&#10;&#10;AI-generated content may be incorrect.">
            <a:extLst>
              <a:ext uri="{FF2B5EF4-FFF2-40B4-BE49-F238E27FC236}">
                <a16:creationId xmlns:a16="http://schemas.microsoft.com/office/drawing/2014/main" id="{3D40B566-59BA-ED44-FAEB-F5DF35709A80}"/>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spTree>
    <p:extLst>
      <p:ext uri="{BB962C8B-B14F-4D97-AF65-F5344CB8AC3E}">
        <p14:creationId xmlns:p14="http://schemas.microsoft.com/office/powerpoint/2010/main" val="45792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6AA3A-47B1-2061-AE64-18C6E1E43E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1ED70E-7805-F854-BE7E-EDC8019E07A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27D9392-4F00-A9F9-2084-532A0B78224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14464AF2-41BB-8E77-3077-75FCD1BA12C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Elaborate</a:t>
            </a:r>
          </a:p>
        </p:txBody>
      </p:sp>
      <p:sp>
        <p:nvSpPr>
          <p:cNvPr id="12" name="TextBox 11">
            <a:extLst>
              <a:ext uri="{FF2B5EF4-FFF2-40B4-BE49-F238E27FC236}">
                <a16:creationId xmlns:a16="http://schemas.microsoft.com/office/drawing/2014/main" id="{5965EE1C-8A16-BCDB-52E0-0D24839308FE}"/>
              </a:ext>
            </a:extLst>
          </p:cNvPr>
          <p:cNvSpPr txBox="1"/>
          <p:nvPr/>
        </p:nvSpPr>
        <p:spPr>
          <a:xfrm>
            <a:off x="376759" y="2333291"/>
            <a:ext cx="5432370" cy="1569660"/>
          </a:xfrm>
          <a:prstGeom prst="rect">
            <a:avLst/>
          </a:prstGeom>
          <a:noFill/>
        </p:spPr>
        <p:txBody>
          <a:bodyPr wrap="square">
            <a:spAutoFit/>
          </a:bodyPr>
          <a:lstStyle/>
          <a:p>
            <a:pPr algn="ctr"/>
            <a:r>
              <a:rPr lang="en-US" sz="4800">
                <a:latin typeface="Avenir Next LT Pro" panose="020B0504020202020204" pitchFamily="34" charset="0"/>
              </a:rPr>
              <a:t>What makes you tired?</a:t>
            </a:r>
          </a:p>
        </p:txBody>
      </p:sp>
      <p:pic>
        <p:nvPicPr>
          <p:cNvPr id="6" name="Picture 5" descr="Icon&#10;&#10;AI-generated content may be incorrect.">
            <a:extLst>
              <a:ext uri="{FF2B5EF4-FFF2-40B4-BE49-F238E27FC236}">
                <a16:creationId xmlns:a16="http://schemas.microsoft.com/office/drawing/2014/main" id="{201D6516-F982-8446-CA98-1D8AD1FB2544}"/>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11266" name="Picture 2" descr="20090727-Xplor&amp;#32;float&amp;#32;trip-017">
            <a:extLst>
              <a:ext uri="{FF2B5EF4-FFF2-40B4-BE49-F238E27FC236}">
                <a16:creationId xmlns:a16="http://schemas.microsoft.com/office/drawing/2014/main" id="{751BB0D6-14C1-7264-C909-F6307BD5C2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77"/>
          <a:stretch/>
        </p:blipFill>
        <p:spPr bwMode="auto">
          <a:xfrm>
            <a:off x="5945829" y="4314"/>
            <a:ext cx="6246171" cy="62276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61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849355" y="1223887"/>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445252" y="2374912"/>
            <a:ext cx="7467599" cy="2862322"/>
          </a:xfrm>
          <a:prstGeom prst="rect">
            <a:avLst/>
          </a:prstGeom>
          <a:noFill/>
        </p:spPr>
        <p:txBody>
          <a:bodyPr wrap="square">
            <a:spAutoFit/>
          </a:bodyPr>
          <a:lstStyle/>
          <a:p>
            <a:pPr algn="ctr"/>
            <a:r>
              <a:rPr lang="en-US" sz="6000">
                <a:latin typeface="Avenir Next LT Pro" panose="020B0504020202020204" pitchFamily="34" charset="0"/>
              </a:rPr>
              <a:t>What do black bears do to get ready for the winter?</a:t>
            </a:r>
          </a:p>
        </p:txBody>
      </p:sp>
      <p:pic>
        <p:nvPicPr>
          <p:cNvPr id="6" name="Picture 5" descr="Icon&#10;&#10;AI-generated content may be incorrect.">
            <a:extLst>
              <a:ext uri="{FF2B5EF4-FFF2-40B4-BE49-F238E27FC236}">
                <a16:creationId xmlns:a16="http://schemas.microsoft.com/office/drawing/2014/main" id="{EAA68E81-DE1E-EF96-042D-269AA17D4951}"/>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1026" name="Picture 2" descr="Three&amp;#32;Creeks&amp;#32;snow&amp;#95;26">
            <a:extLst>
              <a:ext uri="{FF2B5EF4-FFF2-40B4-BE49-F238E27FC236}">
                <a16:creationId xmlns:a16="http://schemas.microsoft.com/office/drawing/2014/main" id="{76CD55A9-FECF-21C5-FC37-75471A858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54" y="0"/>
            <a:ext cx="4133846"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58030-4A7E-8EAF-9E98-A389C5AB22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01880B-BD5D-6D6C-CE18-AB7CA78D2C5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664201F-1D8A-7C86-4460-214F0F81C5B3}"/>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FDFA19B9-5F2F-A505-086B-C8559F53CA2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Elaborate</a:t>
            </a:r>
          </a:p>
        </p:txBody>
      </p:sp>
      <p:sp>
        <p:nvSpPr>
          <p:cNvPr id="12" name="TextBox 11">
            <a:extLst>
              <a:ext uri="{FF2B5EF4-FFF2-40B4-BE49-F238E27FC236}">
                <a16:creationId xmlns:a16="http://schemas.microsoft.com/office/drawing/2014/main" id="{B599B49A-F115-35DF-E5C2-F4907F0AA225}"/>
              </a:ext>
            </a:extLst>
          </p:cNvPr>
          <p:cNvSpPr txBox="1"/>
          <p:nvPr/>
        </p:nvSpPr>
        <p:spPr>
          <a:xfrm>
            <a:off x="7461541" y="1591120"/>
            <a:ext cx="4248181" cy="3046988"/>
          </a:xfrm>
          <a:prstGeom prst="rect">
            <a:avLst/>
          </a:prstGeom>
          <a:noFill/>
        </p:spPr>
        <p:txBody>
          <a:bodyPr wrap="square">
            <a:spAutoFit/>
          </a:bodyPr>
          <a:lstStyle/>
          <a:p>
            <a:pPr algn="ctr"/>
            <a:r>
              <a:rPr lang="en-US" sz="4800">
                <a:latin typeface="Avenir Next LT Pro" panose="020B0504020202020204" pitchFamily="34" charset="0"/>
              </a:rPr>
              <a:t>What do you think will make bears tired?</a:t>
            </a:r>
          </a:p>
        </p:txBody>
      </p:sp>
      <p:pic>
        <p:nvPicPr>
          <p:cNvPr id="6" name="Picture 5" descr="Icon&#10;&#10;AI-generated content may be incorrect.">
            <a:extLst>
              <a:ext uri="{FF2B5EF4-FFF2-40B4-BE49-F238E27FC236}">
                <a16:creationId xmlns:a16="http://schemas.microsoft.com/office/drawing/2014/main" id="{66929980-1B2F-2EE4-2CFF-02325DA62FF2}"/>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9218" name="Picture 2" descr="Black&amp;#95;Bear&amp;#95;0175-byn082323.dng">
            <a:extLst>
              <a:ext uri="{FF2B5EF4-FFF2-40B4-BE49-F238E27FC236}">
                <a16:creationId xmlns:a16="http://schemas.microsoft.com/office/drawing/2014/main" id="{859005A5-6491-ED1F-E7DF-F8E5C0E5C2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18" r="14235"/>
          <a:stretch/>
        </p:blipFill>
        <p:spPr bwMode="auto">
          <a:xfrm>
            <a:off x="-1" y="0"/>
            <a:ext cx="6979265" cy="62292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482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D71ED-6A95-999E-DD99-D50A826BA8B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36802B-823E-989A-FC05-42AB136C3B7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CF9CD9B-4AA7-C6BF-A5F6-5B0ED8D06D97}"/>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B93FDE29-C7A5-39A1-B203-AAEF8599ABA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Elaborate</a:t>
            </a:r>
          </a:p>
        </p:txBody>
      </p:sp>
      <p:sp>
        <p:nvSpPr>
          <p:cNvPr id="12" name="TextBox 11">
            <a:extLst>
              <a:ext uri="{FF2B5EF4-FFF2-40B4-BE49-F238E27FC236}">
                <a16:creationId xmlns:a16="http://schemas.microsoft.com/office/drawing/2014/main" id="{30B1B525-2ABF-50C7-35EE-6E3834844E5D}"/>
              </a:ext>
            </a:extLst>
          </p:cNvPr>
          <p:cNvSpPr txBox="1"/>
          <p:nvPr/>
        </p:nvSpPr>
        <p:spPr>
          <a:xfrm>
            <a:off x="597409" y="2332425"/>
            <a:ext cx="7000179" cy="1569660"/>
          </a:xfrm>
          <a:prstGeom prst="rect">
            <a:avLst/>
          </a:prstGeom>
          <a:noFill/>
        </p:spPr>
        <p:txBody>
          <a:bodyPr wrap="square">
            <a:spAutoFit/>
          </a:bodyPr>
          <a:lstStyle/>
          <a:p>
            <a:pPr algn="ctr"/>
            <a:r>
              <a:rPr lang="en-US" sz="4800">
                <a:latin typeface="Avenir Next LT Pro" panose="020B0504020202020204" pitchFamily="34" charset="0"/>
              </a:rPr>
              <a:t>Bears spend 20 hours a day foraging for food. </a:t>
            </a:r>
          </a:p>
        </p:txBody>
      </p:sp>
      <p:pic>
        <p:nvPicPr>
          <p:cNvPr id="6" name="Picture 5" descr="Icon&#10;&#10;AI-generated content may be incorrect.">
            <a:extLst>
              <a:ext uri="{FF2B5EF4-FFF2-40B4-BE49-F238E27FC236}">
                <a16:creationId xmlns:a16="http://schemas.microsoft.com/office/drawing/2014/main" id="{77965542-0D63-FE32-5550-CAC23B3CDAC5}"/>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10242" name="Picture 2" descr="Black&amp;#95;Bear&amp;#95;0407-byn082323.dng">
            <a:extLst>
              <a:ext uri="{FF2B5EF4-FFF2-40B4-BE49-F238E27FC236}">
                <a16:creationId xmlns:a16="http://schemas.microsoft.com/office/drawing/2014/main" id="{28B3FDF2-3CDD-E4C7-D640-1E79DE775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4788" y="12190"/>
            <a:ext cx="4137212" cy="621013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894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31119-FD99-355F-1711-9BD110F6A73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32313E-E6EF-24B3-B4A3-3442348FC92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07E8C98-4E9B-A6DB-C8B2-DF85FF21010B}"/>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6E8C9A2C-9FF3-A452-18CE-F272F96E9D1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Elaborate</a:t>
            </a:r>
          </a:p>
        </p:txBody>
      </p:sp>
      <p:pic>
        <p:nvPicPr>
          <p:cNvPr id="6" name="Picture 5" descr="Icon&#10;&#10;AI-generated content may be incorrect.">
            <a:extLst>
              <a:ext uri="{FF2B5EF4-FFF2-40B4-BE49-F238E27FC236}">
                <a16:creationId xmlns:a16="http://schemas.microsoft.com/office/drawing/2014/main" id="{A6CEB03B-CB6C-7730-4218-817FAE52E9B5}"/>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7" name="Picture 6" descr="A picture containing text&#10;&#10;AI-generated content may be incorrect.">
            <a:extLst>
              <a:ext uri="{FF2B5EF4-FFF2-40B4-BE49-F238E27FC236}">
                <a16:creationId xmlns:a16="http://schemas.microsoft.com/office/drawing/2014/main" id="{9CF9630B-2D37-F79F-AEB3-4829FB973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907" y="2315595"/>
            <a:ext cx="1370524" cy="1495877"/>
          </a:xfrm>
          <a:prstGeom prst="rect">
            <a:avLst/>
          </a:prstGeom>
        </p:spPr>
      </p:pic>
      <p:sp>
        <p:nvSpPr>
          <p:cNvPr id="9" name="TextBox 8">
            <a:extLst>
              <a:ext uri="{FF2B5EF4-FFF2-40B4-BE49-F238E27FC236}">
                <a16:creationId xmlns:a16="http://schemas.microsoft.com/office/drawing/2014/main" id="{F27D95B0-2694-78D8-54C2-906A1D3F384C}"/>
              </a:ext>
            </a:extLst>
          </p:cNvPr>
          <p:cNvSpPr txBox="1"/>
          <p:nvPr/>
        </p:nvSpPr>
        <p:spPr>
          <a:xfrm>
            <a:off x="3734920" y="2094038"/>
            <a:ext cx="7506821" cy="1938992"/>
          </a:xfrm>
          <a:prstGeom prst="rect">
            <a:avLst/>
          </a:prstGeom>
          <a:noFill/>
        </p:spPr>
        <p:txBody>
          <a:bodyPr wrap="square">
            <a:spAutoFit/>
          </a:bodyPr>
          <a:lstStyle/>
          <a:p>
            <a:pPr algn="ctr"/>
            <a:r>
              <a:rPr lang="en-US" sz="6000">
                <a:latin typeface="Avenir Next LT Pro" panose="020B0504020202020204" pitchFamily="34" charset="0"/>
              </a:rPr>
              <a:t>Let’s become a bear in the fall time!</a:t>
            </a:r>
          </a:p>
        </p:txBody>
      </p:sp>
    </p:spTree>
    <p:extLst>
      <p:ext uri="{BB962C8B-B14F-4D97-AF65-F5344CB8AC3E}">
        <p14:creationId xmlns:p14="http://schemas.microsoft.com/office/powerpoint/2010/main" val="1232382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00EEB-DCA6-767A-C1EB-972EFA5832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D5365F-CD60-0AFA-7220-3F18A394CBB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1AEAE5E-C8C0-34F8-A52B-EA7A15588063}"/>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853C8212-8353-7647-E271-1CD94E58FD5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Elaborate</a:t>
            </a:r>
          </a:p>
        </p:txBody>
      </p:sp>
      <p:pic>
        <p:nvPicPr>
          <p:cNvPr id="6" name="Picture 5" descr="Icon&#10;&#10;AI-generated content may be incorrect.">
            <a:extLst>
              <a:ext uri="{FF2B5EF4-FFF2-40B4-BE49-F238E27FC236}">
                <a16:creationId xmlns:a16="http://schemas.microsoft.com/office/drawing/2014/main" id="{9F1B89F6-92EF-0F64-3BB1-A84A49417564}"/>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sp>
        <p:nvSpPr>
          <p:cNvPr id="9" name="TextBox 8">
            <a:extLst>
              <a:ext uri="{FF2B5EF4-FFF2-40B4-BE49-F238E27FC236}">
                <a16:creationId xmlns:a16="http://schemas.microsoft.com/office/drawing/2014/main" id="{3F3E5024-CD1B-D96D-74E7-93D0C16B6A93}"/>
              </a:ext>
            </a:extLst>
          </p:cNvPr>
          <p:cNvSpPr txBox="1"/>
          <p:nvPr/>
        </p:nvSpPr>
        <p:spPr>
          <a:xfrm>
            <a:off x="764362" y="2254027"/>
            <a:ext cx="10663276" cy="1938992"/>
          </a:xfrm>
          <a:prstGeom prst="rect">
            <a:avLst/>
          </a:prstGeom>
          <a:noFill/>
        </p:spPr>
        <p:txBody>
          <a:bodyPr wrap="square">
            <a:spAutoFit/>
          </a:bodyPr>
          <a:lstStyle/>
          <a:p>
            <a:pPr algn="ctr"/>
            <a:r>
              <a:rPr lang="en-US" sz="6000">
                <a:latin typeface="Avenir Next LT Pro" panose="020B0504020202020204" pitchFamily="34" charset="0"/>
              </a:rPr>
              <a:t>Grab your student guides and let’s go outside!</a:t>
            </a:r>
          </a:p>
        </p:txBody>
      </p:sp>
    </p:spTree>
    <p:extLst>
      <p:ext uri="{BB962C8B-B14F-4D97-AF65-F5344CB8AC3E}">
        <p14:creationId xmlns:p14="http://schemas.microsoft.com/office/powerpoint/2010/main" val="834718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DF064-9081-CF80-E79D-1E5EBCEC0CE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9A7333-CC6D-954E-8213-5CADADD200C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73E4702-9C3C-9DD0-6720-051BEE2BCA73}"/>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F595994A-ED1C-8E20-4977-283C77F1B561}"/>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Elaborate</a:t>
            </a:r>
          </a:p>
        </p:txBody>
      </p:sp>
      <p:pic>
        <p:nvPicPr>
          <p:cNvPr id="6" name="Picture 5" descr="Icon&#10;&#10;AI-generated content may be incorrect.">
            <a:extLst>
              <a:ext uri="{FF2B5EF4-FFF2-40B4-BE49-F238E27FC236}">
                <a16:creationId xmlns:a16="http://schemas.microsoft.com/office/drawing/2014/main" id="{FC70F6E5-7C9C-C0CB-BDF5-236C3C503CDF}"/>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sp>
        <p:nvSpPr>
          <p:cNvPr id="9" name="TextBox 8">
            <a:extLst>
              <a:ext uri="{FF2B5EF4-FFF2-40B4-BE49-F238E27FC236}">
                <a16:creationId xmlns:a16="http://schemas.microsoft.com/office/drawing/2014/main" id="{FC701507-725C-0DB2-A731-CA35ACB04200}"/>
              </a:ext>
            </a:extLst>
          </p:cNvPr>
          <p:cNvSpPr txBox="1"/>
          <p:nvPr/>
        </p:nvSpPr>
        <p:spPr>
          <a:xfrm>
            <a:off x="711079" y="1905506"/>
            <a:ext cx="11084680" cy="3046988"/>
          </a:xfrm>
          <a:prstGeom prst="rect">
            <a:avLst/>
          </a:prstGeom>
          <a:noFill/>
        </p:spPr>
        <p:txBody>
          <a:bodyPr wrap="square">
            <a:spAutoFit/>
          </a:bodyPr>
          <a:lstStyle/>
          <a:p>
            <a:pPr algn="ctr"/>
            <a:r>
              <a:rPr lang="en-US" sz="4800">
                <a:latin typeface="Avenir Next LT Pro" panose="020B0504020202020204" pitchFamily="34" charset="0"/>
              </a:rPr>
              <a:t>Is there a </a:t>
            </a:r>
            <a:r>
              <a:rPr lang="en-US" sz="4800" b="1">
                <a:latin typeface="Avenir Next LT Pro" panose="020B0504020202020204" pitchFamily="34" charset="0"/>
              </a:rPr>
              <a:t>temperature-taking tool </a:t>
            </a:r>
            <a:r>
              <a:rPr lang="en-US" sz="4800">
                <a:latin typeface="Avenir Next LT Pro" panose="020B0504020202020204" pitchFamily="34" charset="0"/>
              </a:rPr>
              <a:t>that would help you determine where a bear like yourselves would feel comfortable taking a nap?</a:t>
            </a:r>
          </a:p>
        </p:txBody>
      </p:sp>
    </p:spTree>
    <p:extLst>
      <p:ext uri="{BB962C8B-B14F-4D97-AF65-F5344CB8AC3E}">
        <p14:creationId xmlns:p14="http://schemas.microsoft.com/office/powerpoint/2010/main" val="427157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A8D4-D83F-2CB1-4132-F12748AF0D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28D459-A740-1C6D-9C8B-875045595F1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A8B1862-66CE-E041-4708-ECF419F55D77}"/>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3509A5DB-334B-6D5C-82EF-FD4393D7664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Elaborate</a:t>
            </a:r>
          </a:p>
        </p:txBody>
      </p:sp>
      <p:pic>
        <p:nvPicPr>
          <p:cNvPr id="6" name="Picture 5" descr="Icon&#10;&#10;AI-generated content may be incorrect.">
            <a:extLst>
              <a:ext uri="{FF2B5EF4-FFF2-40B4-BE49-F238E27FC236}">
                <a16:creationId xmlns:a16="http://schemas.microsoft.com/office/drawing/2014/main" id="{37CBDDB7-238B-63DC-4D17-77B0A1890EC3}"/>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sp>
        <p:nvSpPr>
          <p:cNvPr id="9" name="TextBox 8">
            <a:extLst>
              <a:ext uri="{FF2B5EF4-FFF2-40B4-BE49-F238E27FC236}">
                <a16:creationId xmlns:a16="http://schemas.microsoft.com/office/drawing/2014/main" id="{99B39583-062D-E1C1-91DD-0DFECA5E3F4A}"/>
              </a:ext>
            </a:extLst>
          </p:cNvPr>
          <p:cNvSpPr txBox="1"/>
          <p:nvPr/>
        </p:nvSpPr>
        <p:spPr>
          <a:xfrm>
            <a:off x="156109" y="1440086"/>
            <a:ext cx="7040657" cy="3785652"/>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the spot you chose for your bear nap and write the temperature of your spot.</a:t>
            </a:r>
          </a:p>
        </p:txBody>
      </p:sp>
      <p:pic>
        <p:nvPicPr>
          <p:cNvPr id="7" name="Picture 6" descr="Text, letter&#10;&#10;AI-generated content may be incorrect.">
            <a:extLst>
              <a:ext uri="{FF2B5EF4-FFF2-40B4-BE49-F238E27FC236}">
                <a16:creationId xmlns:a16="http://schemas.microsoft.com/office/drawing/2014/main" id="{02A00B65-EFDD-8EE4-C122-FF0D75ADA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815" y="122275"/>
            <a:ext cx="4618076" cy="5975189"/>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7A970757-6780-59F2-941E-F11B9CA39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95" y="83250"/>
            <a:ext cx="967027" cy="1356836"/>
          </a:xfrm>
          <a:prstGeom prst="rect">
            <a:avLst/>
          </a:prstGeom>
        </p:spPr>
      </p:pic>
    </p:spTree>
    <p:extLst>
      <p:ext uri="{BB962C8B-B14F-4D97-AF65-F5344CB8AC3E}">
        <p14:creationId xmlns:p14="http://schemas.microsoft.com/office/powerpoint/2010/main" val="2442240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81F4-84B9-C85F-1D0D-7E7AE2F6408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4A4FF3-88ED-AF19-584E-5AD07223C19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1526766-BCE2-F3A9-E8F3-2110E29ADB7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6174B469-5599-9AD9-9E71-6AACF38A6BC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Elaborate</a:t>
            </a:r>
          </a:p>
        </p:txBody>
      </p:sp>
      <p:pic>
        <p:nvPicPr>
          <p:cNvPr id="6" name="Picture 5" descr="Icon&#10;&#10;AI-generated content may be incorrect.">
            <a:extLst>
              <a:ext uri="{FF2B5EF4-FFF2-40B4-BE49-F238E27FC236}">
                <a16:creationId xmlns:a16="http://schemas.microsoft.com/office/drawing/2014/main" id="{4BA47118-1992-143C-F4F2-187E55F144E1}"/>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sp>
        <p:nvSpPr>
          <p:cNvPr id="9" name="TextBox 8">
            <a:extLst>
              <a:ext uri="{FF2B5EF4-FFF2-40B4-BE49-F238E27FC236}">
                <a16:creationId xmlns:a16="http://schemas.microsoft.com/office/drawing/2014/main" id="{5A4B7A71-A69E-AE97-4B52-D73D0B946FDD}"/>
              </a:ext>
            </a:extLst>
          </p:cNvPr>
          <p:cNvSpPr txBox="1"/>
          <p:nvPr/>
        </p:nvSpPr>
        <p:spPr>
          <a:xfrm>
            <a:off x="433443" y="1181632"/>
            <a:ext cx="11325113" cy="3785652"/>
          </a:xfrm>
          <a:prstGeom prst="rect">
            <a:avLst/>
          </a:prstGeom>
          <a:noFill/>
        </p:spPr>
        <p:txBody>
          <a:bodyPr wrap="square" lIns="91440" tIns="45720" rIns="91440" bIns="45720" anchor="t">
            <a:spAutoFit/>
          </a:bodyPr>
          <a:lstStyle/>
          <a:p>
            <a:pPr algn="ctr"/>
            <a:r>
              <a:rPr lang="en-US" sz="4800" b="1" dirty="0">
                <a:latin typeface="Avenir Next LT Pro"/>
              </a:rPr>
              <a:t>Let's compare our spots!</a:t>
            </a:r>
          </a:p>
          <a:p>
            <a:pPr algn="ctr"/>
            <a:endParaRPr lang="en-US" sz="4800" b="1" dirty="0">
              <a:latin typeface="Avenir Next LT Pro"/>
            </a:endParaRPr>
          </a:p>
          <a:p>
            <a:pPr algn="ctr"/>
            <a:r>
              <a:rPr lang="en-US" sz="4800" dirty="0">
                <a:latin typeface="Avenir Next LT Pro"/>
              </a:rPr>
              <a:t>What are the </a:t>
            </a:r>
            <a:r>
              <a:rPr lang="en-US" sz="4800" b="1" dirty="0">
                <a:latin typeface="Avenir Next LT Pro"/>
              </a:rPr>
              <a:t>similarities</a:t>
            </a:r>
            <a:r>
              <a:rPr lang="en-US" sz="4800" dirty="0">
                <a:latin typeface="Avenir Next LT Pro"/>
              </a:rPr>
              <a:t> and </a:t>
            </a:r>
            <a:r>
              <a:rPr lang="en-US" sz="4800" b="1" dirty="0">
                <a:latin typeface="Avenir Next LT Pro"/>
              </a:rPr>
              <a:t>differences</a:t>
            </a:r>
            <a:r>
              <a:rPr lang="en-US" sz="4800" dirty="0">
                <a:latin typeface="Avenir Next LT Pro"/>
              </a:rPr>
              <a:t> of each spot? What were the top 3 coolest spots we found?</a:t>
            </a:r>
          </a:p>
        </p:txBody>
      </p:sp>
    </p:spTree>
    <p:extLst>
      <p:ext uri="{BB962C8B-B14F-4D97-AF65-F5344CB8AC3E}">
        <p14:creationId xmlns:p14="http://schemas.microsoft.com/office/powerpoint/2010/main" val="2877412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E2EC-A0A5-233B-5978-5A530087DC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821739-A7D9-8467-1080-E3D62DF0655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D5DE233-1297-24E8-298B-2181FDED5A06}"/>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09B41EAB-E0F2-71CC-EFA5-5E97C4A132C5}"/>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Elaborate</a:t>
            </a:r>
          </a:p>
        </p:txBody>
      </p:sp>
      <p:pic>
        <p:nvPicPr>
          <p:cNvPr id="3" name="Picture 2">
            <a:extLst>
              <a:ext uri="{FF2B5EF4-FFF2-40B4-BE49-F238E27FC236}">
                <a16:creationId xmlns:a16="http://schemas.microsoft.com/office/drawing/2014/main" id="{DA9B9967-5157-E40A-3A91-39C72CB1DA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descr="Icon&#10;&#10;AI-generated content may be incorrect.">
            <a:extLst>
              <a:ext uri="{FF2B5EF4-FFF2-40B4-BE49-F238E27FC236}">
                <a16:creationId xmlns:a16="http://schemas.microsoft.com/office/drawing/2014/main" id="{80CB5C74-194D-2B1E-6857-6182580DF43F}"/>
              </a:ext>
            </a:extLst>
          </p:cNvPr>
          <p:cNvPicPr>
            <a:picLocks noChangeAspect="1"/>
          </p:cNvPicPr>
          <p:nvPr/>
        </p:nvPicPr>
        <p:blipFill>
          <a:blip r:embed="rId5">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spTree>
    <p:extLst>
      <p:ext uri="{BB962C8B-B14F-4D97-AF65-F5344CB8AC3E}">
        <p14:creationId xmlns:p14="http://schemas.microsoft.com/office/powerpoint/2010/main" val="1618032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83AFF-9B21-7B94-E4AD-07BFD710FE2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83A620-793B-E0A6-BFE3-A2F324A8E19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52CFAB1-7888-69E2-F7D5-37E386ACEDBE}"/>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71E9498F-6293-6946-48F3-E1669F3728F5}"/>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Evaluate</a:t>
            </a:r>
          </a:p>
        </p:txBody>
      </p:sp>
      <p:pic>
        <p:nvPicPr>
          <p:cNvPr id="6" name="Picture 5" descr="Icon&#10;&#10;AI-generated content may be incorrect.">
            <a:extLst>
              <a:ext uri="{FF2B5EF4-FFF2-40B4-BE49-F238E27FC236}">
                <a16:creationId xmlns:a16="http://schemas.microsoft.com/office/drawing/2014/main" id="{46489C4B-A152-8F19-B869-F2D98A21BC97}"/>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sp>
        <p:nvSpPr>
          <p:cNvPr id="8" name="TextBox 7">
            <a:extLst>
              <a:ext uri="{FF2B5EF4-FFF2-40B4-BE49-F238E27FC236}">
                <a16:creationId xmlns:a16="http://schemas.microsoft.com/office/drawing/2014/main" id="{540B4275-A91C-F1E5-3FB0-7BD2D780CE37}"/>
              </a:ext>
            </a:extLst>
          </p:cNvPr>
          <p:cNvSpPr txBox="1"/>
          <p:nvPr/>
        </p:nvSpPr>
        <p:spPr>
          <a:xfrm>
            <a:off x="1387849" y="1258945"/>
            <a:ext cx="9416302" cy="3785652"/>
          </a:xfrm>
          <a:prstGeom prst="rect">
            <a:avLst/>
          </a:prstGeom>
          <a:noFill/>
        </p:spPr>
        <p:txBody>
          <a:bodyPr wrap="square">
            <a:spAutoFit/>
          </a:bodyPr>
          <a:lstStyle/>
          <a:p>
            <a:pPr algn="ctr"/>
            <a:r>
              <a:rPr lang="en-US" sz="6000">
                <a:latin typeface="Avenir Next LT Pro" panose="020B0504020202020204" pitchFamily="34" charset="0"/>
              </a:rPr>
              <a:t>My nap spot was (hotter/cooler) than another spot. I know this because _______ .</a:t>
            </a:r>
          </a:p>
        </p:txBody>
      </p:sp>
    </p:spTree>
    <p:extLst>
      <p:ext uri="{BB962C8B-B14F-4D97-AF65-F5344CB8AC3E}">
        <p14:creationId xmlns:p14="http://schemas.microsoft.com/office/powerpoint/2010/main" val="1356015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33A9B-11C7-BAAD-EF81-7A17948DEE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A1EE87-B91E-891C-290A-4884538033E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B0C1480-5A1E-5ECF-2F4B-428D030D4109}"/>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132069F8-CED0-DC22-0565-CD3AF0823210}"/>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Evaluate</a:t>
            </a:r>
          </a:p>
        </p:txBody>
      </p:sp>
      <p:pic>
        <p:nvPicPr>
          <p:cNvPr id="6" name="Picture 5" descr="Icon&#10;&#10;AI-generated content may be incorrect.">
            <a:extLst>
              <a:ext uri="{FF2B5EF4-FFF2-40B4-BE49-F238E27FC236}">
                <a16:creationId xmlns:a16="http://schemas.microsoft.com/office/drawing/2014/main" id="{BE089B8E-E7E4-4A44-7A49-9D7C874209E0}"/>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sp>
        <p:nvSpPr>
          <p:cNvPr id="8" name="TextBox 7">
            <a:extLst>
              <a:ext uri="{FF2B5EF4-FFF2-40B4-BE49-F238E27FC236}">
                <a16:creationId xmlns:a16="http://schemas.microsoft.com/office/drawing/2014/main" id="{F239FE35-EEFD-EFC8-1DA9-31CF4603DCCF}"/>
              </a:ext>
            </a:extLst>
          </p:cNvPr>
          <p:cNvSpPr txBox="1"/>
          <p:nvPr/>
        </p:nvSpPr>
        <p:spPr>
          <a:xfrm>
            <a:off x="269182" y="299808"/>
            <a:ext cx="5163429" cy="5632311"/>
          </a:xfrm>
          <a:prstGeom prst="rect">
            <a:avLst/>
          </a:prstGeom>
          <a:noFill/>
        </p:spPr>
        <p:txBody>
          <a:bodyPr wrap="square">
            <a:spAutoFit/>
          </a:bodyPr>
          <a:lstStyle/>
          <a:p>
            <a:pPr algn="ctr"/>
            <a:r>
              <a:rPr lang="en-US" sz="6000">
                <a:latin typeface="Avenir Next LT Pro" panose="020B0504020202020204" pitchFamily="34" charset="0"/>
              </a:rPr>
              <a:t>Is there more than one place that a bear would like to take a nap? Why?</a:t>
            </a:r>
          </a:p>
        </p:txBody>
      </p:sp>
      <p:pic>
        <p:nvPicPr>
          <p:cNvPr id="12290" name="Picture 2" descr="Black&amp;#95;Bear&amp;#95;Survey&amp;#95;1249.dng">
            <a:extLst>
              <a:ext uri="{FF2B5EF4-FFF2-40B4-BE49-F238E27FC236}">
                <a16:creationId xmlns:a16="http://schemas.microsoft.com/office/drawing/2014/main" id="{65164DD7-F7E8-20AD-8DD5-48F4D4C69E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7" r="22552"/>
          <a:stretch/>
        </p:blipFill>
        <p:spPr bwMode="auto">
          <a:xfrm>
            <a:off x="5320553" y="0"/>
            <a:ext cx="6871447"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42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descr="Icon&#10;&#10;AI-generated content may be incorrect.">
            <a:extLst>
              <a:ext uri="{FF2B5EF4-FFF2-40B4-BE49-F238E27FC236}">
                <a16:creationId xmlns:a16="http://schemas.microsoft.com/office/drawing/2014/main" id="{811F09F2-AF58-BF4C-4D91-4367EDCC791C}"/>
              </a:ext>
            </a:extLst>
          </p:cNvPr>
          <p:cNvPicPr>
            <a:picLocks noChangeAspect="1"/>
          </p:cNvPicPr>
          <p:nvPr/>
        </p:nvPicPr>
        <p:blipFill>
          <a:blip r:embed="rId5">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2C99C-361F-6EEF-A1FE-3F305EFAE2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48FD39-27F7-5671-A957-AB88C9D88F1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97CA978-1FD6-8D6E-9FEB-D35457D1C67C}"/>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8B3A3E95-86D9-FC3E-07C5-335BA690CADB}"/>
              </a:ext>
            </a:extLst>
          </p:cNvPr>
          <p:cNvSpPr txBox="1"/>
          <p:nvPr/>
        </p:nvSpPr>
        <p:spPr>
          <a:xfrm>
            <a:off x="597408" y="6366393"/>
            <a:ext cx="88693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Cross-Curricular Extension</a:t>
            </a:r>
          </a:p>
        </p:txBody>
      </p:sp>
      <p:pic>
        <p:nvPicPr>
          <p:cNvPr id="6" name="Picture 5" descr="Icon&#10;&#10;AI-generated content may be incorrect.">
            <a:extLst>
              <a:ext uri="{FF2B5EF4-FFF2-40B4-BE49-F238E27FC236}">
                <a16:creationId xmlns:a16="http://schemas.microsoft.com/office/drawing/2014/main" id="{EACC81AA-182A-6E3B-9F9D-67630CA00AB2}"/>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3" name="Picture 2" descr="A picture containing clipart&#10;&#10;AI-generated content may be incorrect.">
            <a:extLst>
              <a:ext uri="{FF2B5EF4-FFF2-40B4-BE49-F238E27FC236}">
                <a16:creationId xmlns:a16="http://schemas.microsoft.com/office/drawing/2014/main" id="{BF52D2A9-E4E8-2F14-4A22-D6232CB2BF76}"/>
              </a:ext>
            </a:extLst>
          </p:cNvPr>
          <p:cNvPicPr>
            <a:picLocks noChangeAspect="1"/>
          </p:cNvPicPr>
          <p:nvPr/>
        </p:nvPicPr>
        <p:blipFill>
          <a:blip r:embed="rId4"/>
          <a:stretch>
            <a:fillRect/>
          </a:stretch>
        </p:blipFill>
        <p:spPr>
          <a:xfrm>
            <a:off x="9631598" y="236313"/>
            <a:ext cx="733425" cy="657225"/>
          </a:xfrm>
          <a:prstGeom prst="rect">
            <a:avLst/>
          </a:prstGeom>
        </p:spPr>
      </p:pic>
      <p:sp>
        <p:nvSpPr>
          <p:cNvPr id="9" name="TextBox 8">
            <a:extLst>
              <a:ext uri="{FF2B5EF4-FFF2-40B4-BE49-F238E27FC236}">
                <a16:creationId xmlns:a16="http://schemas.microsoft.com/office/drawing/2014/main" id="{426B792B-67D1-1975-E117-9CF84B6A2B1A}"/>
              </a:ext>
            </a:extLst>
          </p:cNvPr>
          <p:cNvSpPr txBox="1"/>
          <p:nvPr/>
        </p:nvSpPr>
        <p:spPr>
          <a:xfrm>
            <a:off x="1826977" y="236313"/>
            <a:ext cx="7654737" cy="584775"/>
          </a:xfrm>
          <a:prstGeom prst="rect">
            <a:avLst/>
          </a:prstGeom>
          <a:noFill/>
        </p:spPr>
        <p:txBody>
          <a:bodyPr wrap="square">
            <a:spAutoFit/>
          </a:bodyPr>
          <a:lstStyle/>
          <a:p>
            <a:pPr algn="ctr"/>
            <a:r>
              <a:rPr lang="en-US" sz="3200" b="1">
                <a:latin typeface="Avenir Next LT Pro" panose="020B0504020202020204" pitchFamily="34" charset="0"/>
              </a:rPr>
              <a:t>Optional: Cross-Curricular Extension </a:t>
            </a:r>
            <a:endParaRPr lang="en-US" sz="3200" b="1"/>
          </a:p>
        </p:txBody>
      </p:sp>
      <p:sp>
        <p:nvSpPr>
          <p:cNvPr id="11" name="TextBox 10">
            <a:extLst>
              <a:ext uri="{FF2B5EF4-FFF2-40B4-BE49-F238E27FC236}">
                <a16:creationId xmlns:a16="http://schemas.microsoft.com/office/drawing/2014/main" id="{967878C1-8AB8-F9F1-DFE9-E777FD8067D8}"/>
              </a:ext>
            </a:extLst>
          </p:cNvPr>
          <p:cNvSpPr txBox="1"/>
          <p:nvPr/>
        </p:nvSpPr>
        <p:spPr>
          <a:xfrm>
            <a:off x="1590115" y="1536174"/>
            <a:ext cx="9011770" cy="3785652"/>
          </a:xfrm>
          <a:prstGeom prst="rect">
            <a:avLst/>
          </a:prstGeom>
          <a:noFill/>
        </p:spPr>
        <p:txBody>
          <a:bodyPr wrap="square">
            <a:spAutoFit/>
          </a:bodyPr>
          <a:lstStyle/>
          <a:p>
            <a:pPr algn="ctr"/>
            <a:r>
              <a:rPr lang="en-US" sz="4800">
                <a:latin typeface="Avenir Next LT Pro" panose="020B0504020202020204" pitchFamily="34" charset="0"/>
              </a:rPr>
              <a:t>What other Missouri animals like to nap in the shade?</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What other Missouri animals like to nap in the sun?</a:t>
            </a:r>
          </a:p>
        </p:txBody>
      </p:sp>
    </p:spTree>
    <p:extLst>
      <p:ext uri="{BB962C8B-B14F-4D97-AF65-F5344CB8AC3E}">
        <p14:creationId xmlns:p14="http://schemas.microsoft.com/office/powerpoint/2010/main" val="634026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A70DD-7CD6-3B89-2030-9A25897A43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92B934-334C-EBDF-E244-EB88104491E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09A4118-1EF0-D33A-ED04-89D5D4A624F6}"/>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378C4891-94E4-F53D-6A0A-8392500522FB}"/>
              </a:ext>
            </a:extLst>
          </p:cNvPr>
          <p:cNvSpPr txBox="1"/>
          <p:nvPr/>
        </p:nvSpPr>
        <p:spPr>
          <a:xfrm>
            <a:off x="597408" y="6366393"/>
            <a:ext cx="88693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Cross-Curricular Extension</a:t>
            </a:r>
          </a:p>
        </p:txBody>
      </p:sp>
      <p:pic>
        <p:nvPicPr>
          <p:cNvPr id="6" name="Picture 5" descr="Icon&#10;&#10;AI-generated content may be incorrect.">
            <a:extLst>
              <a:ext uri="{FF2B5EF4-FFF2-40B4-BE49-F238E27FC236}">
                <a16:creationId xmlns:a16="http://schemas.microsoft.com/office/drawing/2014/main" id="{993B59EE-7BE2-8282-D6E9-42A94F637672}"/>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3" name="Picture 2" descr="A picture containing clipart&#10;&#10;AI-generated content may be incorrect.">
            <a:extLst>
              <a:ext uri="{FF2B5EF4-FFF2-40B4-BE49-F238E27FC236}">
                <a16:creationId xmlns:a16="http://schemas.microsoft.com/office/drawing/2014/main" id="{AB7AC07F-820F-C89C-913D-76744BA6A452}"/>
              </a:ext>
            </a:extLst>
          </p:cNvPr>
          <p:cNvPicPr>
            <a:picLocks noChangeAspect="1"/>
          </p:cNvPicPr>
          <p:nvPr/>
        </p:nvPicPr>
        <p:blipFill>
          <a:blip r:embed="rId4"/>
          <a:stretch>
            <a:fillRect/>
          </a:stretch>
        </p:blipFill>
        <p:spPr>
          <a:xfrm>
            <a:off x="9631598" y="236313"/>
            <a:ext cx="733425" cy="657225"/>
          </a:xfrm>
          <a:prstGeom prst="rect">
            <a:avLst/>
          </a:prstGeom>
        </p:spPr>
      </p:pic>
      <p:sp>
        <p:nvSpPr>
          <p:cNvPr id="9" name="TextBox 8">
            <a:extLst>
              <a:ext uri="{FF2B5EF4-FFF2-40B4-BE49-F238E27FC236}">
                <a16:creationId xmlns:a16="http://schemas.microsoft.com/office/drawing/2014/main" id="{DD9B3C98-83B8-01A3-1BE2-0BC8BBCF16F1}"/>
              </a:ext>
            </a:extLst>
          </p:cNvPr>
          <p:cNvSpPr txBox="1"/>
          <p:nvPr/>
        </p:nvSpPr>
        <p:spPr>
          <a:xfrm>
            <a:off x="1826977" y="236313"/>
            <a:ext cx="7654737" cy="584775"/>
          </a:xfrm>
          <a:prstGeom prst="rect">
            <a:avLst/>
          </a:prstGeom>
          <a:noFill/>
        </p:spPr>
        <p:txBody>
          <a:bodyPr wrap="square">
            <a:spAutoFit/>
          </a:bodyPr>
          <a:lstStyle/>
          <a:p>
            <a:pPr algn="ctr"/>
            <a:r>
              <a:rPr lang="en-US" sz="3200" b="1">
                <a:latin typeface="Avenir Next LT Pro" panose="020B0504020202020204" pitchFamily="34" charset="0"/>
              </a:rPr>
              <a:t>Optional: Cross-Curricular Extension </a:t>
            </a:r>
            <a:endParaRPr lang="en-US" sz="3200" b="1"/>
          </a:p>
        </p:txBody>
      </p:sp>
      <p:sp>
        <p:nvSpPr>
          <p:cNvPr id="11" name="TextBox 10">
            <a:extLst>
              <a:ext uri="{FF2B5EF4-FFF2-40B4-BE49-F238E27FC236}">
                <a16:creationId xmlns:a16="http://schemas.microsoft.com/office/drawing/2014/main" id="{7C8C8139-C7AE-4040-7CB3-132FE473A7BD}"/>
              </a:ext>
            </a:extLst>
          </p:cNvPr>
          <p:cNvSpPr txBox="1"/>
          <p:nvPr/>
        </p:nvSpPr>
        <p:spPr>
          <a:xfrm>
            <a:off x="1590115" y="1905506"/>
            <a:ext cx="9011770" cy="3046988"/>
          </a:xfrm>
          <a:prstGeom prst="rect">
            <a:avLst/>
          </a:prstGeom>
          <a:noFill/>
        </p:spPr>
        <p:txBody>
          <a:bodyPr wrap="square">
            <a:spAutoFit/>
          </a:bodyPr>
          <a:lstStyle/>
          <a:p>
            <a:pPr algn="ctr"/>
            <a:r>
              <a:rPr lang="en-US" sz="4800" dirty="0">
                <a:latin typeface="Avenir Next LT Pro" panose="020B0504020202020204" pitchFamily="34" charset="0"/>
              </a:rPr>
              <a:t>Write or draw your animal napping in the shade. Write of draw another animal napping in the sun.</a:t>
            </a:r>
          </a:p>
        </p:txBody>
      </p:sp>
    </p:spTree>
    <p:extLst>
      <p:ext uri="{BB962C8B-B14F-4D97-AF65-F5344CB8AC3E}">
        <p14:creationId xmlns:p14="http://schemas.microsoft.com/office/powerpoint/2010/main" val="3634278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9314D-A06E-8963-4775-1D9F675CE8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27A3F4-0CDE-1DEC-03F1-E0F5A3D34C1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0C5B1DA-D3B1-943B-FABE-B900E1172B0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2E8B5B3E-A139-D718-420B-A1DCE5D5119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Engage</a:t>
            </a:r>
          </a:p>
        </p:txBody>
      </p:sp>
      <p:sp>
        <p:nvSpPr>
          <p:cNvPr id="12" name="TextBox 11">
            <a:extLst>
              <a:ext uri="{FF2B5EF4-FFF2-40B4-BE49-F238E27FC236}">
                <a16:creationId xmlns:a16="http://schemas.microsoft.com/office/drawing/2014/main" id="{CA7621F7-2239-9322-D822-89F1CA3AED80}"/>
              </a:ext>
            </a:extLst>
          </p:cNvPr>
          <p:cNvSpPr txBox="1"/>
          <p:nvPr/>
        </p:nvSpPr>
        <p:spPr>
          <a:xfrm>
            <a:off x="5508826" y="1229310"/>
            <a:ext cx="6521629" cy="4708981"/>
          </a:xfrm>
          <a:prstGeom prst="rect">
            <a:avLst/>
          </a:prstGeom>
          <a:noFill/>
        </p:spPr>
        <p:txBody>
          <a:bodyPr wrap="square">
            <a:spAutoFit/>
          </a:bodyPr>
          <a:lstStyle/>
          <a:p>
            <a:pPr algn="ctr"/>
            <a:r>
              <a:rPr lang="en-US" sz="6000">
                <a:latin typeface="Avenir Next LT Pro" panose="020B0504020202020204" pitchFamily="34" charset="0"/>
              </a:rPr>
              <a:t>Have you noticed that some colors of clothing make you feel hotter than other colors?</a:t>
            </a:r>
          </a:p>
        </p:txBody>
      </p:sp>
      <p:pic>
        <p:nvPicPr>
          <p:cNvPr id="6" name="Picture 5" descr="Icon&#10;&#10;AI-generated content may be incorrect.">
            <a:extLst>
              <a:ext uri="{FF2B5EF4-FFF2-40B4-BE49-F238E27FC236}">
                <a16:creationId xmlns:a16="http://schemas.microsoft.com/office/drawing/2014/main" id="{ECF20E72-03D0-8193-5D27-A17E65256F09}"/>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3" name="Picture 2"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4">
            <a:extLst>
              <a:ext uri="{28A0092B-C50C-407E-A947-70E740481C1C}">
                <a14:useLocalDpi xmlns:a14="http://schemas.microsoft.com/office/drawing/2010/main" val="0"/>
              </a:ext>
            </a:extLst>
          </a:blip>
          <a:srcRect l="1135" t="5191" b="3290"/>
          <a:stretch/>
        </p:blipFill>
        <p:spPr>
          <a:xfrm>
            <a:off x="8040914" y="68725"/>
            <a:ext cx="4151086" cy="979766"/>
          </a:xfrm>
          <a:prstGeom prst="rect">
            <a:avLst/>
          </a:prstGeom>
        </p:spPr>
      </p:pic>
      <p:pic>
        <p:nvPicPr>
          <p:cNvPr id="1026" name="Picture 2" descr="Kids&amp;#95;Field&amp;#95;Day&amp;#95;018">
            <a:extLst>
              <a:ext uri="{FF2B5EF4-FFF2-40B4-BE49-F238E27FC236}">
                <a16:creationId xmlns:a16="http://schemas.microsoft.com/office/drawing/2014/main" id="{7E9A1273-EB44-43AA-CB0B-E0F97F70EA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375"/>
          <a:stretch/>
        </p:blipFill>
        <p:spPr bwMode="auto">
          <a:xfrm>
            <a:off x="0" y="-8784"/>
            <a:ext cx="5585027" cy="624071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08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C2241-7BC1-5672-E701-67B642576F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063A5A-0B53-1E15-1FF3-B0879126088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CB88651-4E1E-DF73-9A02-E0E585F5A0D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B61B394D-426E-E69A-3B40-12D10D3F6F1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Engage</a:t>
            </a:r>
          </a:p>
        </p:txBody>
      </p:sp>
      <p:sp>
        <p:nvSpPr>
          <p:cNvPr id="12" name="TextBox 11">
            <a:extLst>
              <a:ext uri="{FF2B5EF4-FFF2-40B4-BE49-F238E27FC236}">
                <a16:creationId xmlns:a16="http://schemas.microsoft.com/office/drawing/2014/main" id="{B3C915F0-8436-BC2A-3E94-6D56A8DF2E69}"/>
              </a:ext>
            </a:extLst>
          </p:cNvPr>
          <p:cNvSpPr txBox="1"/>
          <p:nvPr/>
        </p:nvSpPr>
        <p:spPr>
          <a:xfrm>
            <a:off x="4307114" y="1645139"/>
            <a:ext cx="7467599" cy="3785652"/>
          </a:xfrm>
          <a:prstGeom prst="rect">
            <a:avLst/>
          </a:prstGeom>
          <a:noFill/>
        </p:spPr>
        <p:txBody>
          <a:bodyPr wrap="square">
            <a:spAutoFit/>
          </a:bodyPr>
          <a:lstStyle/>
          <a:p>
            <a:pPr algn="ctr"/>
            <a:r>
              <a:rPr lang="en-US" sz="6000" dirty="0">
                <a:latin typeface="Avenir Next LT Pro" panose="020B0504020202020204" pitchFamily="34" charset="0"/>
              </a:rPr>
              <a:t>Would it be hotter to wear a black shirt or a white shirt in the summer?</a:t>
            </a:r>
          </a:p>
        </p:txBody>
      </p:sp>
      <p:pic>
        <p:nvPicPr>
          <p:cNvPr id="6" name="Picture 5" descr="Icon&#10;&#10;AI-generated content may be incorrect.">
            <a:extLst>
              <a:ext uri="{FF2B5EF4-FFF2-40B4-BE49-F238E27FC236}">
                <a16:creationId xmlns:a16="http://schemas.microsoft.com/office/drawing/2014/main" id="{038BB2BF-2751-2725-844D-8F88F966123C}"/>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2050" name="Picture 2" descr="061009&amp;#32;bluegill&amp;#32;fishing-16">
            <a:extLst>
              <a:ext uri="{FF2B5EF4-FFF2-40B4-BE49-F238E27FC236}">
                <a16:creationId xmlns:a16="http://schemas.microsoft.com/office/drawing/2014/main" id="{3B5CC74E-F70F-887E-0FC5-769A99E86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862CD83C-62B8-09A1-52BB-3F03B604039A}"/>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8040914" y="68725"/>
            <a:ext cx="4151086" cy="979766"/>
          </a:xfrm>
          <a:prstGeom prst="rect">
            <a:avLst/>
          </a:prstGeom>
        </p:spPr>
      </p:pic>
    </p:spTree>
    <p:extLst>
      <p:ext uri="{BB962C8B-B14F-4D97-AF65-F5344CB8AC3E}">
        <p14:creationId xmlns:p14="http://schemas.microsoft.com/office/powerpoint/2010/main" val="1613608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85303-AB3D-A7FE-D1C7-C6F549A72C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30D9F7-A0A6-3A4C-C006-9ED9A5E6BE4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E745909-37A6-BF70-BAD0-C05F2B6AB3C5}"/>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491B3ABD-3C99-89D8-AD6D-2B8CC8106A0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Explore</a:t>
            </a:r>
          </a:p>
        </p:txBody>
      </p:sp>
      <p:pic>
        <p:nvPicPr>
          <p:cNvPr id="6" name="Picture 5" descr="Icon&#10;&#10;AI-generated content may be incorrect.">
            <a:extLst>
              <a:ext uri="{FF2B5EF4-FFF2-40B4-BE49-F238E27FC236}">
                <a16:creationId xmlns:a16="http://schemas.microsoft.com/office/drawing/2014/main" id="{325422A1-F78B-637F-DFF8-120B0A68B742}"/>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7" name="Graphic 6" descr="Sock outline">
            <a:extLst>
              <a:ext uri="{FF2B5EF4-FFF2-40B4-BE49-F238E27FC236}">
                <a16:creationId xmlns:a16="http://schemas.microsoft.com/office/drawing/2014/main" id="{770021E6-6F58-0EDF-EC0F-63DBD61BF7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514" y="3492517"/>
            <a:ext cx="2154195" cy="2154195"/>
          </a:xfrm>
          <a:prstGeom prst="rect">
            <a:avLst/>
          </a:prstGeom>
        </p:spPr>
      </p:pic>
      <p:grpSp>
        <p:nvGrpSpPr>
          <p:cNvPr id="22" name="Group 21">
            <a:extLst>
              <a:ext uri="{FF2B5EF4-FFF2-40B4-BE49-F238E27FC236}">
                <a16:creationId xmlns:a16="http://schemas.microsoft.com/office/drawing/2014/main" id="{8D7B0FB5-746F-8006-B681-1D2973BF61E1}"/>
              </a:ext>
            </a:extLst>
          </p:cNvPr>
          <p:cNvGrpSpPr/>
          <p:nvPr/>
        </p:nvGrpSpPr>
        <p:grpSpPr>
          <a:xfrm>
            <a:off x="2900654" y="3401291"/>
            <a:ext cx="2154195" cy="2154195"/>
            <a:chOff x="2994454" y="2170841"/>
            <a:chExt cx="2154195" cy="2154195"/>
          </a:xfrm>
        </p:grpSpPr>
        <p:pic>
          <p:nvPicPr>
            <p:cNvPr id="9" name="Graphic 8" descr="Sock with solid fill">
              <a:extLst>
                <a:ext uri="{FF2B5EF4-FFF2-40B4-BE49-F238E27FC236}">
                  <a16:creationId xmlns:a16="http://schemas.microsoft.com/office/drawing/2014/main" id="{527DAACC-CFDF-6F90-12DD-8F4EC96A4D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4454" y="2170841"/>
              <a:ext cx="2154195" cy="2154195"/>
            </a:xfrm>
            <a:prstGeom prst="rect">
              <a:avLst/>
            </a:prstGeom>
          </p:spPr>
        </p:pic>
        <p:grpSp>
          <p:nvGrpSpPr>
            <p:cNvPr id="21" name="Group 20">
              <a:extLst>
                <a:ext uri="{FF2B5EF4-FFF2-40B4-BE49-F238E27FC236}">
                  <a16:creationId xmlns:a16="http://schemas.microsoft.com/office/drawing/2014/main" id="{9958F7A2-21EB-60D6-FF4A-5D0810251317}"/>
                </a:ext>
              </a:extLst>
            </p:cNvPr>
            <p:cNvGrpSpPr/>
            <p:nvPr/>
          </p:nvGrpSpPr>
          <p:grpSpPr>
            <a:xfrm>
              <a:off x="3657532" y="2812320"/>
              <a:ext cx="1036894" cy="1233360"/>
              <a:chOff x="3657532" y="2812320"/>
              <a:chExt cx="1036894" cy="1233360"/>
            </a:xfrm>
          </p:grpSpPr>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1050DFC9-EC01-5F55-7651-71147FA8EAB1}"/>
                      </a:ext>
                    </a:extLst>
                  </p14:cNvPr>
                  <p14:cNvContentPartPr/>
                  <p14:nvPr/>
                </p14:nvContentPartPr>
                <p14:xfrm>
                  <a:off x="3663026" y="2812320"/>
                  <a:ext cx="1031400" cy="1233360"/>
                </p14:xfrm>
              </p:contentPart>
            </mc:Choice>
            <mc:Fallback xmlns="">
              <p:pic>
                <p:nvPicPr>
                  <p:cNvPr id="14" name="Ink 13">
                    <a:extLst>
                      <a:ext uri="{FF2B5EF4-FFF2-40B4-BE49-F238E27FC236}">
                        <a16:creationId xmlns:a16="http://schemas.microsoft.com/office/drawing/2014/main" id="{1050DFC9-EC01-5F55-7651-71147FA8EAB1}"/>
                      </a:ext>
                    </a:extLst>
                  </p:cNvPr>
                  <p:cNvPicPr/>
                  <p:nvPr/>
                </p:nvPicPr>
                <p:blipFill>
                  <a:blip r:embed="rId9"/>
                  <a:stretch>
                    <a:fillRect/>
                  </a:stretch>
                </p:blipFill>
                <p:spPr>
                  <a:xfrm>
                    <a:off x="3600048" y="2749320"/>
                    <a:ext cx="1156996" cy="1359000"/>
                  </a:xfrm>
                  <a:prstGeom prst="rect">
                    <a:avLst/>
                  </a:prstGeom>
                </p:spPr>
              </p:pic>
            </mc:Fallback>
          </mc:AlternateContent>
          <p:grpSp>
            <p:nvGrpSpPr>
              <p:cNvPr id="18" name="Group 17">
                <a:extLst>
                  <a:ext uri="{FF2B5EF4-FFF2-40B4-BE49-F238E27FC236}">
                    <a16:creationId xmlns:a16="http://schemas.microsoft.com/office/drawing/2014/main" id="{70413C71-9374-5BD9-0980-17B0DEF1FF8E}"/>
                  </a:ext>
                </a:extLst>
              </p:cNvPr>
              <p:cNvGrpSpPr/>
              <p:nvPr/>
            </p:nvGrpSpPr>
            <p:grpSpPr>
              <a:xfrm>
                <a:off x="3657532" y="2940762"/>
                <a:ext cx="209974" cy="799560"/>
                <a:chOff x="3657532" y="2940762"/>
                <a:chExt cx="209974" cy="799560"/>
              </a:xfrm>
            </p:grpSpPr>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20950FB9-093D-18B2-4A54-A2C9DDEFC7D9}"/>
                        </a:ext>
                      </a:extLst>
                    </p14:cNvPr>
                    <p14:cNvContentPartPr/>
                    <p14:nvPr/>
                  </p14:nvContentPartPr>
                  <p14:xfrm>
                    <a:off x="3780746" y="3043440"/>
                    <a:ext cx="43200" cy="192600"/>
                  </p14:xfrm>
                </p:contentPart>
              </mc:Choice>
              <mc:Fallback xmlns="">
                <p:pic>
                  <p:nvPicPr>
                    <p:cNvPr id="10" name="Ink 9">
                      <a:extLst>
                        <a:ext uri="{FF2B5EF4-FFF2-40B4-BE49-F238E27FC236}">
                          <a16:creationId xmlns:a16="http://schemas.microsoft.com/office/drawing/2014/main" id="{20950FB9-093D-18B2-4A54-A2C9DDEFC7D9}"/>
                        </a:ext>
                      </a:extLst>
                    </p:cNvPr>
                    <p:cNvPicPr/>
                    <p:nvPr/>
                  </p:nvPicPr>
                  <p:blipFill>
                    <a:blip r:embed="rId11"/>
                    <a:stretch>
                      <a:fillRect/>
                    </a:stretch>
                  </p:blipFill>
                  <p:spPr>
                    <a:xfrm>
                      <a:off x="3774626" y="3037320"/>
                      <a:ext cx="5544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A7F48787-0D0F-C999-4167-67E79827C89E}"/>
                        </a:ext>
                      </a:extLst>
                    </p14:cNvPr>
                    <p14:cNvContentPartPr/>
                    <p14:nvPr/>
                  </p14:nvContentPartPr>
                  <p14:xfrm>
                    <a:off x="3818906" y="3030120"/>
                    <a:ext cx="48600" cy="162360"/>
                  </p14:xfrm>
                </p:contentPart>
              </mc:Choice>
              <mc:Fallback xmlns="">
                <p:pic>
                  <p:nvPicPr>
                    <p:cNvPr id="11" name="Ink 10">
                      <a:extLst>
                        <a:ext uri="{FF2B5EF4-FFF2-40B4-BE49-F238E27FC236}">
                          <a16:creationId xmlns:a16="http://schemas.microsoft.com/office/drawing/2014/main" id="{A7F48787-0D0F-C999-4167-67E79827C89E}"/>
                        </a:ext>
                      </a:extLst>
                    </p:cNvPr>
                    <p:cNvPicPr/>
                    <p:nvPr/>
                  </p:nvPicPr>
                  <p:blipFill>
                    <a:blip r:embed="rId13"/>
                    <a:stretch>
                      <a:fillRect/>
                    </a:stretch>
                  </p:blipFill>
                  <p:spPr>
                    <a:xfrm>
                      <a:off x="3812786" y="3024000"/>
                      <a:ext cx="608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14BB9423-41FF-529A-1A87-9B66728E7152}"/>
                        </a:ext>
                      </a:extLst>
                    </p14:cNvPr>
                    <p14:cNvContentPartPr/>
                    <p14:nvPr/>
                  </p14:nvContentPartPr>
                  <p14:xfrm>
                    <a:off x="3657532" y="2940762"/>
                    <a:ext cx="25200" cy="799560"/>
                  </p14:xfrm>
                </p:contentPart>
              </mc:Choice>
              <mc:Fallback xmlns="">
                <p:pic>
                  <p:nvPicPr>
                    <p:cNvPr id="17" name="Ink 16">
                      <a:extLst>
                        <a:ext uri="{FF2B5EF4-FFF2-40B4-BE49-F238E27FC236}">
                          <a16:creationId xmlns:a16="http://schemas.microsoft.com/office/drawing/2014/main" id="{14BB9423-41FF-529A-1A87-9B66728E7152}"/>
                        </a:ext>
                      </a:extLst>
                    </p:cNvPr>
                    <p:cNvPicPr/>
                    <p:nvPr/>
                  </p:nvPicPr>
                  <p:blipFill>
                    <a:blip r:embed="rId15"/>
                    <a:stretch>
                      <a:fillRect/>
                    </a:stretch>
                  </p:blipFill>
                  <p:spPr>
                    <a:xfrm>
                      <a:off x="3595419" y="2877762"/>
                      <a:ext cx="149070" cy="925200"/>
                    </a:xfrm>
                    <a:prstGeom prst="rect">
                      <a:avLst/>
                    </a:prstGeom>
                  </p:spPr>
                </p:pic>
              </mc:Fallback>
            </mc:AlternateContent>
          </p:grpSp>
        </p:grpSp>
      </p:grpSp>
      <p:pic>
        <p:nvPicPr>
          <p:cNvPr id="40" name="Graphic 39" descr="Dim (Smaller Sun) with solid fill">
            <a:extLst>
              <a:ext uri="{FF2B5EF4-FFF2-40B4-BE49-F238E27FC236}">
                <a16:creationId xmlns:a16="http://schemas.microsoft.com/office/drawing/2014/main" id="{CAAB9253-B295-23D6-111A-23475D66955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4894" y="-27709"/>
            <a:ext cx="3737630" cy="3737630"/>
          </a:xfrm>
          <a:prstGeom prst="rect">
            <a:avLst/>
          </a:prstGeom>
        </p:spPr>
      </p:pic>
      <p:sp>
        <p:nvSpPr>
          <p:cNvPr id="8" name="TextBox 7">
            <a:extLst>
              <a:ext uri="{FF2B5EF4-FFF2-40B4-BE49-F238E27FC236}">
                <a16:creationId xmlns:a16="http://schemas.microsoft.com/office/drawing/2014/main" id="{437E440B-6F28-8149-F242-6A1C70AA68C8}"/>
              </a:ext>
            </a:extLst>
          </p:cNvPr>
          <p:cNvSpPr txBox="1"/>
          <p:nvPr/>
        </p:nvSpPr>
        <p:spPr>
          <a:xfrm>
            <a:off x="4845602" y="1841106"/>
            <a:ext cx="7467599" cy="3785652"/>
          </a:xfrm>
          <a:prstGeom prst="rect">
            <a:avLst/>
          </a:prstGeom>
          <a:noFill/>
        </p:spPr>
        <p:txBody>
          <a:bodyPr wrap="square" lIns="91440" tIns="45720" rIns="91440" bIns="45720" anchor="t">
            <a:spAutoFit/>
          </a:bodyPr>
          <a:lstStyle/>
          <a:p>
            <a:pPr algn="ctr"/>
            <a:r>
              <a:rPr lang="en-US" sz="6000" b="1" dirty="0">
                <a:latin typeface="Avenir Next LT Pro"/>
              </a:rPr>
              <a:t>Directions:</a:t>
            </a:r>
          </a:p>
          <a:p>
            <a:pPr algn="ctr"/>
            <a:r>
              <a:rPr lang="en-US" sz="6000" dirty="0">
                <a:latin typeface="Avenir Next LT Pro"/>
              </a:rPr>
              <a:t>Put one sock over each hand. </a:t>
            </a:r>
          </a:p>
          <a:p>
            <a:pPr algn="ctr"/>
            <a:r>
              <a:rPr lang="en-US" sz="6000" dirty="0">
                <a:latin typeface="Avenir Next LT Pro"/>
              </a:rPr>
              <a:t>Go outside. </a:t>
            </a:r>
            <a:endParaRPr lang="en-US" sz="6000" dirty="0">
              <a:latin typeface="Avenir Next LT Pro" panose="020B0504020202020204" pitchFamily="34" charset="0"/>
            </a:endParaRPr>
          </a:p>
        </p:txBody>
      </p:sp>
      <p:sp>
        <p:nvSpPr>
          <p:cNvPr id="12" name="TextBox 11">
            <a:extLst>
              <a:ext uri="{FF2B5EF4-FFF2-40B4-BE49-F238E27FC236}">
                <a16:creationId xmlns:a16="http://schemas.microsoft.com/office/drawing/2014/main" id="{ECD09CEF-EBFC-B4AA-1017-40C24510015B}"/>
              </a:ext>
            </a:extLst>
          </p:cNvPr>
          <p:cNvSpPr txBox="1"/>
          <p:nvPr/>
        </p:nvSpPr>
        <p:spPr>
          <a:xfrm>
            <a:off x="4724401" y="286851"/>
            <a:ext cx="7467599" cy="1015663"/>
          </a:xfrm>
          <a:prstGeom prst="rect">
            <a:avLst/>
          </a:prstGeom>
          <a:noFill/>
        </p:spPr>
        <p:txBody>
          <a:bodyPr wrap="square" lIns="91440" tIns="45720" rIns="91440" bIns="45720" anchor="t">
            <a:spAutoFit/>
          </a:bodyPr>
          <a:lstStyle/>
          <a:p>
            <a:pPr algn="ctr"/>
            <a:r>
              <a:rPr lang="en-US" sz="6000" b="1" dirty="0">
                <a:latin typeface="Avenir Next LT Pro"/>
              </a:rPr>
              <a:t>Let's test this!</a:t>
            </a:r>
            <a:endParaRPr lang="en-US" dirty="0"/>
          </a:p>
        </p:txBody>
      </p:sp>
    </p:spTree>
    <p:extLst>
      <p:ext uri="{BB962C8B-B14F-4D97-AF65-F5344CB8AC3E}">
        <p14:creationId xmlns:p14="http://schemas.microsoft.com/office/powerpoint/2010/main" val="2496825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F0603-7716-AF05-5601-6FD4260FEA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B40D3A-C91B-3A20-DC67-B3666925804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4065A16-E77C-DC6C-CBC8-0021AA88FC6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DC2841D0-28BC-E343-C431-5A406CDA24A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Explore</a:t>
            </a:r>
          </a:p>
        </p:txBody>
      </p:sp>
      <p:sp>
        <p:nvSpPr>
          <p:cNvPr id="12" name="TextBox 11">
            <a:extLst>
              <a:ext uri="{FF2B5EF4-FFF2-40B4-BE49-F238E27FC236}">
                <a16:creationId xmlns:a16="http://schemas.microsoft.com/office/drawing/2014/main" id="{4745C3CD-4858-8AA5-93AA-FD0B69CF9A5A}"/>
              </a:ext>
            </a:extLst>
          </p:cNvPr>
          <p:cNvSpPr txBox="1"/>
          <p:nvPr/>
        </p:nvSpPr>
        <p:spPr>
          <a:xfrm>
            <a:off x="4328160" y="739780"/>
            <a:ext cx="7467599" cy="4708981"/>
          </a:xfrm>
          <a:prstGeom prst="rect">
            <a:avLst/>
          </a:prstGeom>
          <a:noFill/>
        </p:spPr>
        <p:txBody>
          <a:bodyPr wrap="square">
            <a:spAutoFit/>
          </a:bodyPr>
          <a:lstStyle/>
          <a:p>
            <a:pPr algn="ctr"/>
            <a:r>
              <a:rPr lang="en-US" sz="6000">
                <a:latin typeface="Avenir Next LT Pro" panose="020B0504020202020204" pitchFamily="34" charset="0"/>
              </a:rPr>
              <a:t>Can you tell the difference in the temperature on the socks based upon just feel?</a:t>
            </a:r>
          </a:p>
        </p:txBody>
      </p:sp>
      <p:pic>
        <p:nvPicPr>
          <p:cNvPr id="6" name="Picture 5" descr="Icon&#10;&#10;AI-generated content may be incorrect.">
            <a:extLst>
              <a:ext uri="{FF2B5EF4-FFF2-40B4-BE49-F238E27FC236}">
                <a16:creationId xmlns:a16="http://schemas.microsoft.com/office/drawing/2014/main" id="{216A935A-9B6F-0AE1-42EB-177BDCA65A8C}"/>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3" name="Graphic 2" descr="Sock outline">
            <a:extLst>
              <a:ext uri="{FF2B5EF4-FFF2-40B4-BE49-F238E27FC236}">
                <a16:creationId xmlns:a16="http://schemas.microsoft.com/office/drawing/2014/main" id="{0A9AD1C9-7AF3-8CBF-C5F2-323EFFC03E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017172"/>
            <a:ext cx="2154195" cy="2154195"/>
          </a:xfrm>
          <a:prstGeom prst="rect">
            <a:avLst/>
          </a:prstGeom>
        </p:spPr>
      </p:pic>
      <p:grpSp>
        <p:nvGrpSpPr>
          <p:cNvPr id="7" name="Group 6">
            <a:extLst>
              <a:ext uri="{FF2B5EF4-FFF2-40B4-BE49-F238E27FC236}">
                <a16:creationId xmlns:a16="http://schemas.microsoft.com/office/drawing/2014/main" id="{B39B1A39-DC0E-DF0C-3601-B8B9643E204F}"/>
              </a:ext>
            </a:extLst>
          </p:cNvPr>
          <p:cNvGrpSpPr/>
          <p:nvPr/>
        </p:nvGrpSpPr>
        <p:grpSpPr>
          <a:xfrm>
            <a:off x="2173965" y="2017172"/>
            <a:ext cx="2154195" cy="2154195"/>
            <a:chOff x="2994454" y="2170841"/>
            <a:chExt cx="2154195" cy="2154195"/>
          </a:xfrm>
        </p:grpSpPr>
        <p:pic>
          <p:nvPicPr>
            <p:cNvPr id="8" name="Graphic 7" descr="Sock with solid fill">
              <a:extLst>
                <a:ext uri="{FF2B5EF4-FFF2-40B4-BE49-F238E27FC236}">
                  <a16:creationId xmlns:a16="http://schemas.microsoft.com/office/drawing/2014/main" id="{C8F102FA-20CD-DCED-594B-E5648E3B8A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4454" y="2170841"/>
              <a:ext cx="2154195" cy="2154195"/>
            </a:xfrm>
            <a:prstGeom prst="rect">
              <a:avLst/>
            </a:prstGeom>
          </p:spPr>
        </p:pic>
        <p:grpSp>
          <p:nvGrpSpPr>
            <p:cNvPr id="9" name="Group 8">
              <a:extLst>
                <a:ext uri="{FF2B5EF4-FFF2-40B4-BE49-F238E27FC236}">
                  <a16:creationId xmlns:a16="http://schemas.microsoft.com/office/drawing/2014/main" id="{BB96EFEB-E366-8F5E-BC33-A0FDEA9D2C5A}"/>
                </a:ext>
              </a:extLst>
            </p:cNvPr>
            <p:cNvGrpSpPr/>
            <p:nvPr/>
          </p:nvGrpSpPr>
          <p:grpSpPr>
            <a:xfrm>
              <a:off x="3657532" y="2812320"/>
              <a:ext cx="1036894" cy="1233360"/>
              <a:chOff x="3657532" y="2812320"/>
              <a:chExt cx="1036894" cy="1233360"/>
            </a:xfrm>
          </p:grpSpPr>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75BE08AE-90D2-F941-891F-8848AA617F5D}"/>
                      </a:ext>
                    </a:extLst>
                  </p14:cNvPr>
                  <p14:cNvContentPartPr/>
                  <p14:nvPr/>
                </p14:nvContentPartPr>
                <p14:xfrm>
                  <a:off x="3663026" y="2812320"/>
                  <a:ext cx="1031400" cy="1233360"/>
                </p14:xfrm>
              </p:contentPart>
            </mc:Choice>
            <mc:Fallback xmlns="">
              <p:pic>
                <p:nvPicPr>
                  <p:cNvPr id="10" name="Ink 9">
                    <a:extLst>
                      <a:ext uri="{FF2B5EF4-FFF2-40B4-BE49-F238E27FC236}">
                        <a16:creationId xmlns:a16="http://schemas.microsoft.com/office/drawing/2014/main" id="{75BE08AE-90D2-F941-891F-8848AA617F5D}"/>
                      </a:ext>
                    </a:extLst>
                  </p:cNvPr>
                  <p:cNvPicPr/>
                  <p:nvPr/>
                </p:nvPicPr>
                <p:blipFill>
                  <a:blip r:embed="rId9"/>
                  <a:stretch>
                    <a:fillRect/>
                  </a:stretch>
                </p:blipFill>
                <p:spPr>
                  <a:xfrm>
                    <a:off x="3600048" y="2749320"/>
                    <a:ext cx="1156996" cy="1359000"/>
                  </a:xfrm>
                  <a:prstGeom prst="rect">
                    <a:avLst/>
                  </a:prstGeom>
                </p:spPr>
              </p:pic>
            </mc:Fallback>
          </mc:AlternateContent>
          <p:grpSp>
            <p:nvGrpSpPr>
              <p:cNvPr id="11" name="Group 10">
                <a:extLst>
                  <a:ext uri="{FF2B5EF4-FFF2-40B4-BE49-F238E27FC236}">
                    <a16:creationId xmlns:a16="http://schemas.microsoft.com/office/drawing/2014/main" id="{68BDCC58-750E-D8D3-BEE2-88E0C86163B2}"/>
                  </a:ext>
                </a:extLst>
              </p:cNvPr>
              <p:cNvGrpSpPr/>
              <p:nvPr/>
            </p:nvGrpSpPr>
            <p:grpSpPr>
              <a:xfrm>
                <a:off x="3657532" y="2940762"/>
                <a:ext cx="209974" cy="799560"/>
                <a:chOff x="3657532" y="2940762"/>
                <a:chExt cx="209974" cy="799560"/>
              </a:xfrm>
            </p:grpSpPr>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ED93475B-1174-FF9D-351B-FDE82AAC0F8D}"/>
                        </a:ext>
                      </a:extLst>
                    </p14:cNvPr>
                    <p14:cNvContentPartPr/>
                    <p14:nvPr/>
                  </p14:nvContentPartPr>
                  <p14:xfrm>
                    <a:off x="3780746" y="3043440"/>
                    <a:ext cx="43200" cy="192600"/>
                  </p14:xfrm>
                </p:contentPart>
              </mc:Choice>
              <mc:Fallback xmlns="">
                <p:pic>
                  <p:nvPicPr>
                    <p:cNvPr id="13" name="Ink 12">
                      <a:extLst>
                        <a:ext uri="{FF2B5EF4-FFF2-40B4-BE49-F238E27FC236}">
                          <a16:creationId xmlns:a16="http://schemas.microsoft.com/office/drawing/2014/main" id="{ED93475B-1174-FF9D-351B-FDE82AAC0F8D}"/>
                        </a:ext>
                      </a:extLst>
                    </p:cNvPr>
                    <p:cNvPicPr/>
                    <p:nvPr/>
                  </p:nvPicPr>
                  <p:blipFill>
                    <a:blip r:embed="rId11"/>
                    <a:stretch>
                      <a:fillRect/>
                    </a:stretch>
                  </p:blipFill>
                  <p:spPr>
                    <a:xfrm>
                      <a:off x="3774626" y="3037320"/>
                      <a:ext cx="5544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DCCA4E56-07BE-99DB-CB62-16697FC530A2}"/>
                        </a:ext>
                      </a:extLst>
                    </p14:cNvPr>
                    <p14:cNvContentPartPr/>
                    <p14:nvPr/>
                  </p14:nvContentPartPr>
                  <p14:xfrm>
                    <a:off x="3818906" y="3030120"/>
                    <a:ext cx="48600" cy="162360"/>
                  </p14:xfrm>
                </p:contentPart>
              </mc:Choice>
              <mc:Fallback xmlns="">
                <p:pic>
                  <p:nvPicPr>
                    <p:cNvPr id="14" name="Ink 13">
                      <a:extLst>
                        <a:ext uri="{FF2B5EF4-FFF2-40B4-BE49-F238E27FC236}">
                          <a16:creationId xmlns:a16="http://schemas.microsoft.com/office/drawing/2014/main" id="{DCCA4E56-07BE-99DB-CB62-16697FC530A2}"/>
                        </a:ext>
                      </a:extLst>
                    </p:cNvPr>
                    <p:cNvPicPr/>
                    <p:nvPr/>
                  </p:nvPicPr>
                  <p:blipFill>
                    <a:blip r:embed="rId13"/>
                    <a:stretch>
                      <a:fillRect/>
                    </a:stretch>
                  </p:blipFill>
                  <p:spPr>
                    <a:xfrm>
                      <a:off x="3812786" y="3024000"/>
                      <a:ext cx="608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F8567FE6-18C1-56CB-A2C0-ABB0E195F40F}"/>
                        </a:ext>
                      </a:extLst>
                    </p14:cNvPr>
                    <p14:cNvContentPartPr/>
                    <p14:nvPr/>
                  </p14:nvContentPartPr>
                  <p14:xfrm>
                    <a:off x="3657532" y="2940762"/>
                    <a:ext cx="25200" cy="799560"/>
                  </p14:xfrm>
                </p:contentPart>
              </mc:Choice>
              <mc:Fallback xmlns="">
                <p:pic>
                  <p:nvPicPr>
                    <p:cNvPr id="15" name="Ink 14">
                      <a:extLst>
                        <a:ext uri="{FF2B5EF4-FFF2-40B4-BE49-F238E27FC236}">
                          <a16:creationId xmlns:a16="http://schemas.microsoft.com/office/drawing/2014/main" id="{F8567FE6-18C1-56CB-A2C0-ABB0E195F40F}"/>
                        </a:ext>
                      </a:extLst>
                    </p:cNvPr>
                    <p:cNvPicPr/>
                    <p:nvPr/>
                  </p:nvPicPr>
                  <p:blipFill>
                    <a:blip r:embed="rId15"/>
                    <a:stretch>
                      <a:fillRect/>
                    </a:stretch>
                  </p:blipFill>
                  <p:spPr>
                    <a:xfrm>
                      <a:off x="3595419" y="2877762"/>
                      <a:ext cx="149070" cy="925200"/>
                    </a:xfrm>
                    <a:prstGeom prst="rect">
                      <a:avLst/>
                    </a:prstGeom>
                  </p:spPr>
                </p:pic>
              </mc:Fallback>
            </mc:AlternateContent>
          </p:grpSp>
        </p:grpSp>
      </p:grpSp>
    </p:spTree>
    <p:extLst>
      <p:ext uri="{BB962C8B-B14F-4D97-AF65-F5344CB8AC3E}">
        <p14:creationId xmlns:p14="http://schemas.microsoft.com/office/powerpoint/2010/main" val="178151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DFA2B-1F87-7913-F51D-4F94F6BD2D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DCE45D-FDF6-896F-A775-E83D05A5A5E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603F83A-D41E-7899-5884-250DEC5EE5B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3D6A4D12-8AB7-D6DA-D47D-0A15BC8E84D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Explore</a:t>
            </a:r>
          </a:p>
        </p:txBody>
      </p:sp>
      <p:sp>
        <p:nvSpPr>
          <p:cNvPr id="12" name="TextBox 11">
            <a:extLst>
              <a:ext uri="{FF2B5EF4-FFF2-40B4-BE49-F238E27FC236}">
                <a16:creationId xmlns:a16="http://schemas.microsoft.com/office/drawing/2014/main" id="{E0E825A5-D024-9D1D-5EFA-9E3DB3EB8B82}"/>
              </a:ext>
            </a:extLst>
          </p:cNvPr>
          <p:cNvSpPr txBox="1"/>
          <p:nvPr/>
        </p:nvSpPr>
        <p:spPr>
          <a:xfrm>
            <a:off x="4328160" y="739780"/>
            <a:ext cx="7467599" cy="4708981"/>
          </a:xfrm>
          <a:prstGeom prst="rect">
            <a:avLst/>
          </a:prstGeom>
          <a:noFill/>
        </p:spPr>
        <p:txBody>
          <a:bodyPr wrap="square">
            <a:spAutoFit/>
          </a:bodyPr>
          <a:lstStyle/>
          <a:p>
            <a:pPr algn="ctr"/>
            <a:r>
              <a:rPr lang="en-US" sz="6000">
                <a:latin typeface="Avenir Next LT Pro" panose="020B0504020202020204" pitchFamily="34" charset="0"/>
              </a:rPr>
              <a:t>What if we took the actual temperature of the socks while they are on our hands?</a:t>
            </a:r>
          </a:p>
        </p:txBody>
      </p:sp>
      <p:pic>
        <p:nvPicPr>
          <p:cNvPr id="6" name="Picture 5" descr="Icon&#10;&#10;AI-generated content may be incorrect.">
            <a:extLst>
              <a:ext uri="{FF2B5EF4-FFF2-40B4-BE49-F238E27FC236}">
                <a16:creationId xmlns:a16="http://schemas.microsoft.com/office/drawing/2014/main" id="{6E4D1B47-A6E2-C680-80B9-51D28B651539}"/>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3" name="Graphic 2" descr="Sock outline">
            <a:extLst>
              <a:ext uri="{FF2B5EF4-FFF2-40B4-BE49-F238E27FC236}">
                <a16:creationId xmlns:a16="http://schemas.microsoft.com/office/drawing/2014/main" id="{022E3834-F83C-1F50-5CEA-37112B587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017172"/>
            <a:ext cx="2154195" cy="2154195"/>
          </a:xfrm>
          <a:prstGeom prst="rect">
            <a:avLst/>
          </a:prstGeom>
        </p:spPr>
      </p:pic>
      <p:grpSp>
        <p:nvGrpSpPr>
          <p:cNvPr id="7" name="Group 6">
            <a:extLst>
              <a:ext uri="{FF2B5EF4-FFF2-40B4-BE49-F238E27FC236}">
                <a16:creationId xmlns:a16="http://schemas.microsoft.com/office/drawing/2014/main" id="{CEE8B739-E19A-F0B3-2274-302754487D12}"/>
              </a:ext>
            </a:extLst>
          </p:cNvPr>
          <p:cNvGrpSpPr/>
          <p:nvPr/>
        </p:nvGrpSpPr>
        <p:grpSpPr>
          <a:xfrm>
            <a:off x="2173965" y="2017172"/>
            <a:ext cx="2154195" cy="2154195"/>
            <a:chOff x="2994454" y="2170841"/>
            <a:chExt cx="2154195" cy="2154195"/>
          </a:xfrm>
        </p:grpSpPr>
        <p:pic>
          <p:nvPicPr>
            <p:cNvPr id="8" name="Graphic 7" descr="Sock with solid fill">
              <a:extLst>
                <a:ext uri="{FF2B5EF4-FFF2-40B4-BE49-F238E27FC236}">
                  <a16:creationId xmlns:a16="http://schemas.microsoft.com/office/drawing/2014/main" id="{1F6F6DB8-9293-F16E-0008-9CD420CBD5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4454" y="2170841"/>
              <a:ext cx="2154195" cy="2154195"/>
            </a:xfrm>
            <a:prstGeom prst="rect">
              <a:avLst/>
            </a:prstGeom>
          </p:spPr>
        </p:pic>
        <p:grpSp>
          <p:nvGrpSpPr>
            <p:cNvPr id="9" name="Group 8">
              <a:extLst>
                <a:ext uri="{FF2B5EF4-FFF2-40B4-BE49-F238E27FC236}">
                  <a16:creationId xmlns:a16="http://schemas.microsoft.com/office/drawing/2014/main" id="{D8A6F56E-8653-64A7-A7FF-25DD5C8A2924}"/>
                </a:ext>
              </a:extLst>
            </p:cNvPr>
            <p:cNvGrpSpPr/>
            <p:nvPr/>
          </p:nvGrpSpPr>
          <p:grpSpPr>
            <a:xfrm>
              <a:off x="3657532" y="2812320"/>
              <a:ext cx="1036894" cy="1233360"/>
              <a:chOff x="3657532" y="2812320"/>
              <a:chExt cx="1036894" cy="1233360"/>
            </a:xfrm>
          </p:grpSpPr>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8B14B9C-CBAB-4598-2B15-EB9EC6B1D31E}"/>
                      </a:ext>
                    </a:extLst>
                  </p14:cNvPr>
                  <p14:cNvContentPartPr/>
                  <p14:nvPr/>
                </p14:nvContentPartPr>
                <p14:xfrm>
                  <a:off x="3663026" y="2812320"/>
                  <a:ext cx="1031400" cy="1233360"/>
                </p14:xfrm>
              </p:contentPart>
            </mc:Choice>
            <mc:Fallback xmlns="">
              <p:pic>
                <p:nvPicPr>
                  <p:cNvPr id="10" name="Ink 9">
                    <a:extLst>
                      <a:ext uri="{FF2B5EF4-FFF2-40B4-BE49-F238E27FC236}">
                        <a16:creationId xmlns:a16="http://schemas.microsoft.com/office/drawing/2014/main" id="{28B14B9C-CBAB-4598-2B15-EB9EC6B1D31E}"/>
                      </a:ext>
                    </a:extLst>
                  </p:cNvPr>
                  <p:cNvPicPr/>
                  <p:nvPr/>
                </p:nvPicPr>
                <p:blipFill>
                  <a:blip r:embed="rId9"/>
                  <a:stretch>
                    <a:fillRect/>
                  </a:stretch>
                </p:blipFill>
                <p:spPr>
                  <a:xfrm>
                    <a:off x="3600048" y="2749320"/>
                    <a:ext cx="1156996" cy="1359000"/>
                  </a:xfrm>
                  <a:prstGeom prst="rect">
                    <a:avLst/>
                  </a:prstGeom>
                </p:spPr>
              </p:pic>
            </mc:Fallback>
          </mc:AlternateContent>
          <p:grpSp>
            <p:nvGrpSpPr>
              <p:cNvPr id="11" name="Group 10">
                <a:extLst>
                  <a:ext uri="{FF2B5EF4-FFF2-40B4-BE49-F238E27FC236}">
                    <a16:creationId xmlns:a16="http://schemas.microsoft.com/office/drawing/2014/main" id="{287F82F4-25D0-5BF6-63FF-5C9FD3EE3F19}"/>
                  </a:ext>
                </a:extLst>
              </p:cNvPr>
              <p:cNvGrpSpPr/>
              <p:nvPr/>
            </p:nvGrpSpPr>
            <p:grpSpPr>
              <a:xfrm>
                <a:off x="3657532" y="2940762"/>
                <a:ext cx="209974" cy="799560"/>
                <a:chOff x="3657532" y="2940762"/>
                <a:chExt cx="209974" cy="799560"/>
              </a:xfrm>
            </p:grpSpPr>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B16D1D67-9FD0-05DC-AA04-3397BD240ABE}"/>
                        </a:ext>
                      </a:extLst>
                    </p14:cNvPr>
                    <p14:cNvContentPartPr/>
                    <p14:nvPr/>
                  </p14:nvContentPartPr>
                  <p14:xfrm>
                    <a:off x="3780746" y="3043440"/>
                    <a:ext cx="43200" cy="192600"/>
                  </p14:xfrm>
                </p:contentPart>
              </mc:Choice>
              <mc:Fallback xmlns="">
                <p:pic>
                  <p:nvPicPr>
                    <p:cNvPr id="13" name="Ink 12">
                      <a:extLst>
                        <a:ext uri="{FF2B5EF4-FFF2-40B4-BE49-F238E27FC236}">
                          <a16:creationId xmlns:a16="http://schemas.microsoft.com/office/drawing/2014/main" id="{B16D1D67-9FD0-05DC-AA04-3397BD240ABE}"/>
                        </a:ext>
                      </a:extLst>
                    </p:cNvPr>
                    <p:cNvPicPr/>
                    <p:nvPr/>
                  </p:nvPicPr>
                  <p:blipFill>
                    <a:blip r:embed="rId11"/>
                    <a:stretch>
                      <a:fillRect/>
                    </a:stretch>
                  </p:blipFill>
                  <p:spPr>
                    <a:xfrm>
                      <a:off x="3774626" y="3037320"/>
                      <a:ext cx="5544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1CAC353A-B399-BDCD-28E6-C9B0AB9AEF20}"/>
                        </a:ext>
                      </a:extLst>
                    </p14:cNvPr>
                    <p14:cNvContentPartPr/>
                    <p14:nvPr/>
                  </p14:nvContentPartPr>
                  <p14:xfrm>
                    <a:off x="3818906" y="3030120"/>
                    <a:ext cx="48600" cy="162360"/>
                  </p14:xfrm>
                </p:contentPart>
              </mc:Choice>
              <mc:Fallback xmlns="">
                <p:pic>
                  <p:nvPicPr>
                    <p:cNvPr id="14" name="Ink 13">
                      <a:extLst>
                        <a:ext uri="{FF2B5EF4-FFF2-40B4-BE49-F238E27FC236}">
                          <a16:creationId xmlns:a16="http://schemas.microsoft.com/office/drawing/2014/main" id="{1CAC353A-B399-BDCD-28E6-C9B0AB9AEF20}"/>
                        </a:ext>
                      </a:extLst>
                    </p:cNvPr>
                    <p:cNvPicPr/>
                    <p:nvPr/>
                  </p:nvPicPr>
                  <p:blipFill>
                    <a:blip r:embed="rId13"/>
                    <a:stretch>
                      <a:fillRect/>
                    </a:stretch>
                  </p:blipFill>
                  <p:spPr>
                    <a:xfrm>
                      <a:off x="3812786" y="3024000"/>
                      <a:ext cx="608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65113E90-6BA6-151F-F236-8DA8FF278C16}"/>
                        </a:ext>
                      </a:extLst>
                    </p14:cNvPr>
                    <p14:cNvContentPartPr/>
                    <p14:nvPr/>
                  </p14:nvContentPartPr>
                  <p14:xfrm>
                    <a:off x="3657532" y="2940762"/>
                    <a:ext cx="25200" cy="799560"/>
                  </p14:xfrm>
                </p:contentPart>
              </mc:Choice>
              <mc:Fallback xmlns="">
                <p:pic>
                  <p:nvPicPr>
                    <p:cNvPr id="15" name="Ink 14">
                      <a:extLst>
                        <a:ext uri="{FF2B5EF4-FFF2-40B4-BE49-F238E27FC236}">
                          <a16:creationId xmlns:a16="http://schemas.microsoft.com/office/drawing/2014/main" id="{65113E90-6BA6-151F-F236-8DA8FF278C16}"/>
                        </a:ext>
                      </a:extLst>
                    </p:cNvPr>
                    <p:cNvPicPr/>
                    <p:nvPr/>
                  </p:nvPicPr>
                  <p:blipFill>
                    <a:blip r:embed="rId15"/>
                    <a:stretch>
                      <a:fillRect/>
                    </a:stretch>
                  </p:blipFill>
                  <p:spPr>
                    <a:xfrm>
                      <a:off x="3595419" y="2877762"/>
                      <a:ext cx="149070" cy="925200"/>
                    </a:xfrm>
                    <a:prstGeom prst="rect">
                      <a:avLst/>
                    </a:prstGeom>
                  </p:spPr>
                </p:pic>
              </mc:Fallback>
            </mc:AlternateContent>
          </p:grpSp>
        </p:grpSp>
      </p:grpSp>
    </p:spTree>
    <p:extLst>
      <p:ext uri="{BB962C8B-B14F-4D97-AF65-F5344CB8AC3E}">
        <p14:creationId xmlns:p14="http://schemas.microsoft.com/office/powerpoint/2010/main" val="123728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EDA8C-1DF0-5EDF-4FD6-508A860DB9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8E5839-A4FA-FAD9-9139-F2E439A381A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F618AC6-4B85-B031-7219-13514603BF83}"/>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EAF77621-0600-10F6-B833-6682933A4DC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2D Bear Needs a Nap: Explore</a:t>
            </a:r>
          </a:p>
        </p:txBody>
      </p:sp>
      <p:sp>
        <p:nvSpPr>
          <p:cNvPr id="12" name="TextBox 11">
            <a:extLst>
              <a:ext uri="{FF2B5EF4-FFF2-40B4-BE49-F238E27FC236}">
                <a16:creationId xmlns:a16="http://schemas.microsoft.com/office/drawing/2014/main" id="{A491544A-6C6F-7463-45F8-93080B3CA91F}"/>
              </a:ext>
            </a:extLst>
          </p:cNvPr>
          <p:cNvSpPr txBox="1"/>
          <p:nvPr/>
        </p:nvSpPr>
        <p:spPr>
          <a:xfrm>
            <a:off x="385799" y="1167529"/>
            <a:ext cx="7374244" cy="4524315"/>
          </a:xfrm>
          <a:prstGeom prst="rect">
            <a:avLst/>
          </a:prstGeom>
          <a:noFill/>
        </p:spPr>
        <p:txBody>
          <a:bodyPr wrap="square">
            <a:spAutoFit/>
          </a:bodyPr>
          <a:lstStyle/>
          <a:p>
            <a:pPr algn="ctr"/>
            <a:r>
              <a:rPr lang="en-US" sz="4800">
                <a:latin typeface="Avenir Next LT Pro" panose="020B0504020202020204" pitchFamily="34" charset="0"/>
              </a:rPr>
              <a:t>How does sunlight affect the warmth of the surface of the Earth in a sunny place versus a place in the shade where the sunlight is blocked?</a:t>
            </a:r>
          </a:p>
        </p:txBody>
      </p:sp>
      <p:pic>
        <p:nvPicPr>
          <p:cNvPr id="6" name="Picture 5" descr="Icon&#10;&#10;AI-generated content may be incorrect.">
            <a:extLst>
              <a:ext uri="{FF2B5EF4-FFF2-40B4-BE49-F238E27FC236}">
                <a16:creationId xmlns:a16="http://schemas.microsoft.com/office/drawing/2014/main" id="{042055DA-E5AE-1060-12B6-F6F70D9382AA}"/>
              </a:ext>
            </a:extLst>
          </p:cNvPr>
          <p:cNvPicPr>
            <a:picLocks noChangeAspect="1"/>
          </p:cNvPicPr>
          <p:nvPr/>
        </p:nvPicPr>
        <p:blipFill>
          <a:blip r:embed="rId3">
            <a:extLst>
              <a:ext uri="{28A0092B-C50C-407E-A947-70E740481C1C}">
                <a14:useLocalDpi xmlns:a14="http://schemas.microsoft.com/office/drawing/2010/main" val="0"/>
              </a:ext>
            </a:extLst>
          </a:blip>
          <a:srcRect l="16397" t="7103" r="1344"/>
          <a:stretch/>
        </p:blipFill>
        <p:spPr>
          <a:xfrm>
            <a:off x="156109" y="6309241"/>
            <a:ext cx="441300" cy="483636"/>
          </a:xfrm>
          <a:prstGeom prst="rect">
            <a:avLst/>
          </a:prstGeom>
        </p:spPr>
      </p:pic>
      <p:pic>
        <p:nvPicPr>
          <p:cNvPr id="3076" name="Picture 4" descr="20090727-Xplor&amp;#32;float&amp;#32;trip-065">
            <a:extLst>
              <a:ext uri="{FF2B5EF4-FFF2-40B4-BE49-F238E27FC236}">
                <a16:creationId xmlns:a16="http://schemas.microsoft.com/office/drawing/2014/main" id="{9B847757-2C9F-7B87-9150-0005FDC8A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2156" y="17846"/>
            <a:ext cx="4139844" cy="62140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F05E8BC6-3F32-D75A-0D81-89E9CF83924A}"/>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157678" y="13307"/>
            <a:ext cx="4151086" cy="979766"/>
          </a:xfrm>
          <a:prstGeom prst="rect">
            <a:avLst/>
          </a:prstGeom>
        </p:spPr>
      </p:pic>
    </p:spTree>
    <p:extLst>
      <p:ext uri="{BB962C8B-B14F-4D97-AF65-F5344CB8AC3E}">
        <p14:creationId xmlns:p14="http://schemas.microsoft.com/office/powerpoint/2010/main" val="4054799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1992</Words>
  <Application>Microsoft Office PowerPoint</Application>
  <PresentationFormat>Widescreen</PresentationFormat>
  <Paragraphs>181</Paragraphs>
  <Slides>31</Slides>
  <Notes>30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4</cp:revision>
  <dcterms:created xsi:type="dcterms:W3CDTF">2025-06-04T15:37:37Z</dcterms:created>
  <dcterms:modified xsi:type="dcterms:W3CDTF">2025-07-18T15:06:57Z</dcterms:modified>
</cp:coreProperties>
</file>