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7" r:id="rId2"/>
    <p:sldId id="258" r:id="rId3"/>
    <p:sldId id="275" r:id="rId4"/>
    <p:sldId id="266" r:id="rId5"/>
    <p:sldId id="263" r:id="rId6"/>
    <p:sldId id="273" r:id="rId7"/>
    <p:sldId id="259" r:id="rId8"/>
    <p:sldId id="264" r:id="rId9"/>
    <p:sldId id="265" r:id="rId10"/>
    <p:sldId id="268" r:id="rId11"/>
    <p:sldId id="269" r:id="rId12"/>
    <p:sldId id="270" r:id="rId13"/>
    <p:sldId id="271" r:id="rId14"/>
    <p:sldId id="274" r:id="rId15"/>
    <p:sldId id="27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CF3103F-B771-00F0-1EE4-3771AA8131EA}" name="Mary Beth Factor" initials="MF" userId="S::marybeth.factor@mdc.mo.gov::ef275682-cb4f-4578-9163-75dc91a96f78" providerId="AD"/>
  <p188:author id="{40CCD274-B1B9-B04C-E0C9-ED2328D641AB}" name="Lydia Princ" initials="LP" userId="S::Lydia.Princ@mdc.mo.gov::6511114d-fd8d-4baf-9aa2-9edcd1d3a70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CD04"/>
    <a:srgbClr val="F6901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B2CEA5-803A-40D9-AD32-88F57E71BBD2}" v="20" dt="2025-06-20T19:40:50.2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3801" autoAdjust="0"/>
  </p:normalViewPr>
  <p:slideViewPr>
    <p:cSldViewPr snapToGrid="0">
      <p:cViewPr varScale="1">
        <p:scale>
          <a:sx n="70" d="100"/>
          <a:sy n="70" d="100"/>
        </p:scale>
        <p:origin x="21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8/10/relationships/authors" Target="authors.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E9FC90-0F10-438D-B0A5-3174479F410F}" type="datetimeFigureOut">
              <a:rPr lang="en-US" smtClean="0"/>
              <a:t>6/25/2025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C19E1B-9841-4947-956E-4E7489943B16}" type="slidenum">
              <a:rPr lang="en-US" smtClean="0"/>
              <a:t>‹#›</a:t>
            </a:fld>
            <a:endParaRPr lang="en-US"/>
          </a:p>
        </p:txBody>
      </p:sp>
    </p:spTree>
    <p:extLst>
      <p:ext uri="{BB962C8B-B14F-4D97-AF65-F5344CB8AC3E}">
        <p14:creationId xmlns:p14="http://schemas.microsoft.com/office/powerpoint/2010/main" val="3126263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Have a class discussion about bears to elicit what background knowledge students have about them.</a:t>
            </a:r>
          </a:p>
          <a:p>
            <a:endParaRPr lang="en-US"/>
          </a:p>
        </p:txBody>
      </p:sp>
      <p:sp>
        <p:nvSpPr>
          <p:cNvPr id="4" name="Slide Number Placeholder 3"/>
          <p:cNvSpPr>
            <a:spLocks noGrp="1"/>
          </p:cNvSpPr>
          <p:nvPr>
            <p:ph type="sldNum" sz="quarter" idx="5"/>
          </p:nvPr>
        </p:nvSpPr>
        <p:spPr/>
        <p:txBody>
          <a:bodyPr/>
          <a:lstStyle/>
          <a:p>
            <a:fld id="{F7C19E1B-9841-4947-956E-4E7489943B16}" type="slidenum">
              <a:rPr lang="en-US" smtClean="0"/>
              <a:t>2</a:t>
            </a:fld>
            <a:endParaRPr lang="en-US"/>
          </a:p>
        </p:txBody>
      </p:sp>
    </p:spTree>
    <p:extLst>
      <p:ext uri="{BB962C8B-B14F-4D97-AF65-F5344CB8AC3E}">
        <p14:creationId xmlns:p14="http://schemas.microsoft.com/office/powerpoint/2010/main" val="28649039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Aptos" panose="020B0004020202020204" pitchFamily="34" charset="0"/>
              </a:rPr>
              <a:t>Use the pre-cut 3-inch by 4-inch pieces of black paper, students will cut the rounded ear portion from each rectangle.</a:t>
            </a:r>
            <a:endParaRPr lang="en-US"/>
          </a:p>
        </p:txBody>
      </p:sp>
      <p:sp>
        <p:nvSpPr>
          <p:cNvPr id="4" name="Slide Number Placeholder 3"/>
          <p:cNvSpPr>
            <a:spLocks noGrp="1"/>
          </p:cNvSpPr>
          <p:nvPr>
            <p:ph type="sldNum" sz="quarter" idx="5"/>
          </p:nvPr>
        </p:nvSpPr>
        <p:spPr/>
        <p:txBody>
          <a:bodyPr/>
          <a:lstStyle/>
          <a:p>
            <a:fld id="{F7C19E1B-9841-4947-956E-4E7489943B16}" type="slidenum">
              <a:rPr lang="en-US" smtClean="0"/>
              <a:t>11</a:t>
            </a:fld>
            <a:endParaRPr lang="en-US"/>
          </a:p>
        </p:txBody>
      </p:sp>
    </p:spTree>
    <p:extLst>
      <p:ext uri="{BB962C8B-B14F-4D97-AF65-F5344CB8AC3E}">
        <p14:creationId xmlns:p14="http://schemas.microsoft.com/office/powerpoint/2010/main" val="17330566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Aptos" panose="020B0004020202020204" pitchFamily="34" charset="0"/>
              </a:rPr>
              <a:t>Draw a mouth and teeth on the headband using white or metallic colored pencils</a:t>
            </a:r>
            <a:endParaRPr lang="en-US"/>
          </a:p>
        </p:txBody>
      </p:sp>
      <p:sp>
        <p:nvSpPr>
          <p:cNvPr id="4" name="Slide Number Placeholder 3"/>
          <p:cNvSpPr>
            <a:spLocks noGrp="1"/>
          </p:cNvSpPr>
          <p:nvPr>
            <p:ph type="sldNum" sz="quarter" idx="5"/>
          </p:nvPr>
        </p:nvSpPr>
        <p:spPr/>
        <p:txBody>
          <a:bodyPr/>
          <a:lstStyle/>
          <a:p>
            <a:fld id="{F7C19E1B-9841-4947-956E-4E7489943B16}" type="slidenum">
              <a:rPr lang="en-US" smtClean="0"/>
              <a:t>12</a:t>
            </a:fld>
            <a:endParaRPr lang="en-US"/>
          </a:p>
        </p:txBody>
      </p:sp>
    </p:spTree>
    <p:extLst>
      <p:ext uri="{BB962C8B-B14F-4D97-AF65-F5344CB8AC3E}">
        <p14:creationId xmlns:p14="http://schemas.microsoft.com/office/powerpoint/2010/main" val="21736451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Aptos" panose="020B0004020202020204" pitchFamily="34" charset="0"/>
              </a:rPr>
              <a:t>You may prefer to use a hot glue gun to adhere the puff ball nose to ensure it sticks well. If this is the case, please ensure that students do not touch the hot glue as it may burn their skin.</a:t>
            </a:r>
            <a:endParaRPr lang="en-US"/>
          </a:p>
        </p:txBody>
      </p:sp>
      <p:sp>
        <p:nvSpPr>
          <p:cNvPr id="4" name="Slide Number Placeholder 3"/>
          <p:cNvSpPr>
            <a:spLocks noGrp="1"/>
          </p:cNvSpPr>
          <p:nvPr>
            <p:ph type="sldNum" sz="quarter" idx="5"/>
          </p:nvPr>
        </p:nvSpPr>
        <p:spPr/>
        <p:txBody>
          <a:bodyPr/>
          <a:lstStyle/>
          <a:p>
            <a:fld id="{F7C19E1B-9841-4947-956E-4E7489943B16}" type="slidenum">
              <a:rPr lang="en-US" smtClean="0"/>
              <a:t>13</a:t>
            </a:fld>
            <a:endParaRPr lang="en-US"/>
          </a:p>
        </p:txBody>
      </p:sp>
    </p:spTree>
    <p:extLst>
      <p:ext uri="{BB962C8B-B14F-4D97-AF65-F5344CB8AC3E}">
        <p14:creationId xmlns:p14="http://schemas.microsoft.com/office/powerpoint/2010/main" val="31165976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B03D6D-A656-029A-66BB-38524CC30D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AF47C8-1067-A8B2-4CC1-5019E26253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8DF43A-DB37-87A4-04A8-BE75F9E75DF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2E22B7D-F655-80B7-2323-88650CCC0F39}"/>
              </a:ext>
            </a:extLst>
          </p:cNvPr>
          <p:cNvSpPr>
            <a:spLocks noGrp="1"/>
          </p:cNvSpPr>
          <p:nvPr>
            <p:ph type="sldNum" sz="quarter" idx="5"/>
          </p:nvPr>
        </p:nvSpPr>
        <p:spPr/>
        <p:txBody>
          <a:bodyPr/>
          <a:lstStyle/>
          <a:p>
            <a:fld id="{F7C19E1B-9841-4947-956E-4E7489943B16}" type="slidenum">
              <a:rPr lang="en-US" smtClean="0"/>
              <a:t>14</a:t>
            </a:fld>
            <a:endParaRPr lang="en-US"/>
          </a:p>
        </p:txBody>
      </p:sp>
    </p:spTree>
    <p:extLst>
      <p:ext uri="{BB962C8B-B14F-4D97-AF65-F5344CB8AC3E}">
        <p14:creationId xmlns:p14="http://schemas.microsoft.com/office/powerpoint/2010/main" val="28462688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Fit headbands on each students head and tape to fit. </a:t>
            </a:r>
            <a:r>
              <a:rPr lang="en-US" sz="1800">
                <a:effectLst/>
                <a:latin typeface="Segoe UI" panose="020B0502040204020203" pitchFamily="34" charset="0"/>
              </a:rPr>
              <a:t>Take care of your bear headband because we will use it throughout the entire year! </a:t>
            </a:r>
            <a:endParaRPr lang="en-US" sz="1800">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F7C19E1B-9841-4947-956E-4E7489943B16}" type="slidenum">
              <a:rPr lang="en-US" smtClean="0"/>
              <a:t>15</a:t>
            </a:fld>
            <a:endParaRPr lang="en-US"/>
          </a:p>
        </p:txBody>
      </p:sp>
    </p:spTree>
    <p:extLst>
      <p:ext uri="{BB962C8B-B14F-4D97-AF65-F5344CB8AC3E}">
        <p14:creationId xmlns:p14="http://schemas.microsoft.com/office/powerpoint/2010/main" val="4087353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2293B3-7C3B-E3F4-02B3-FB71873CF1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5EBBCD-D149-D89A-68EF-B0C2DC7536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6F0209-7AFA-27B3-5930-E5D1B8ECA5D4}"/>
              </a:ext>
            </a:extLst>
          </p:cNvPr>
          <p:cNvSpPr>
            <a:spLocks noGrp="1"/>
          </p:cNvSpPr>
          <p:nvPr>
            <p:ph type="body" idx="1"/>
          </p:nvPr>
        </p:nvSpPr>
        <p:spPr/>
        <p:txBody>
          <a:bodyPr/>
          <a:lstStyle/>
          <a:p>
            <a:r>
              <a:rPr lang="en-US"/>
              <a:t>Make </a:t>
            </a:r>
            <a:r>
              <a:rPr lang="en-US" b="1"/>
              <a:t>a </a:t>
            </a:r>
            <a:r>
              <a:rPr lang="en-US" b="1" err="1"/>
              <a:t>Noticings</a:t>
            </a:r>
            <a:r>
              <a:rPr lang="en-US" b="1"/>
              <a:t> and Wonderings </a:t>
            </a:r>
            <a:r>
              <a:rPr lang="en-US"/>
              <a:t>T-Chart that allows students to share </a:t>
            </a:r>
            <a:r>
              <a:rPr lang="en-US" err="1"/>
              <a:t>noticings</a:t>
            </a:r>
            <a:r>
              <a:rPr lang="en-US"/>
              <a:t> and wonderings on the topic. Ask students what they notice in the images on the map and from the book. Can ask students to share facts they know about bears. This may or may not be indicative of actual facts but starts the discussion of prior knowledge and/or misconceptions. Also record questions students have in the What I Wonder column.</a:t>
            </a:r>
          </a:p>
        </p:txBody>
      </p:sp>
      <p:sp>
        <p:nvSpPr>
          <p:cNvPr id="4" name="Slide Number Placeholder 3">
            <a:extLst>
              <a:ext uri="{FF2B5EF4-FFF2-40B4-BE49-F238E27FC236}">
                <a16:creationId xmlns:a16="http://schemas.microsoft.com/office/drawing/2014/main" id="{551C8ACE-FE79-4F32-4A8F-F173D61C05D7}"/>
              </a:ext>
            </a:extLst>
          </p:cNvPr>
          <p:cNvSpPr>
            <a:spLocks noGrp="1"/>
          </p:cNvSpPr>
          <p:nvPr>
            <p:ph type="sldNum" sz="quarter" idx="5"/>
          </p:nvPr>
        </p:nvSpPr>
        <p:spPr/>
        <p:txBody>
          <a:bodyPr/>
          <a:lstStyle/>
          <a:p>
            <a:fld id="{F7C19E1B-9841-4947-956E-4E7489943B16}" type="slidenum">
              <a:rPr lang="en-US" smtClean="0"/>
              <a:t>3</a:t>
            </a:fld>
            <a:endParaRPr lang="en-US"/>
          </a:p>
        </p:txBody>
      </p:sp>
    </p:spTree>
    <p:extLst>
      <p:ext uri="{BB962C8B-B14F-4D97-AF65-F5344CB8AC3E}">
        <p14:creationId xmlns:p14="http://schemas.microsoft.com/office/powerpoint/2010/main" val="2377815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Have a class discussion about where bears live to elicit what background knowledge students have about them. Students that live in different parts of Missouri that have bears will have different knowledge than students that do not live in bear country.</a:t>
            </a:r>
          </a:p>
          <a:p>
            <a:endParaRPr lang="en-US" dirty="0"/>
          </a:p>
        </p:txBody>
      </p:sp>
      <p:sp>
        <p:nvSpPr>
          <p:cNvPr id="4" name="Slide Number Placeholder 3"/>
          <p:cNvSpPr>
            <a:spLocks noGrp="1"/>
          </p:cNvSpPr>
          <p:nvPr>
            <p:ph type="sldNum" sz="quarter" idx="5"/>
          </p:nvPr>
        </p:nvSpPr>
        <p:spPr/>
        <p:txBody>
          <a:bodyPr/>
          <a:lstStyle/>
          <a:p>
            <a:fld id="{F7C19E1B-9841-4947-956E-4E7489943B16}" type="slidenum">
              <a:rPr lang="en-US" smtClean="0"/>
              <a:t>4</a:t>
            </a:fld>
            <a:endParaRPr lang="en-US"/>
          </a:p>
        </p:txBody>
      </p:sp>
    </p:spTree>
    <p:extLst>
      <p:ext uri="{BB962C8B-B14F-4D97-AF65-F5344CB8AC3E}">
        <p14:creationId xmlns:p14="http://schemas.microsoft.com/office/powerpoint/2010/main" val="3816088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on the link that will take you to the Black Bear Interactive Story Map. Show students the map of Missouri with locations of black bear habitat. Keep scrolling through Story Map and show them a variety of images of black bears in Missouri in different seasons. You will need to help them analyze the map – mark the location the town or area where the school is to show where students live in comparison to where black bears live.</a:t>
            </a:r>
          </a:p>
        </p:txBody>
      </p:sp>
      <p:sp>
        <p:nvSpPr>
          <p:cNvPr id="4" name="Slide Number Placeholder 3"/>
          <p:cNvSpPr>
            <a:spLocks noGrp="1"/>
          </p:cNvSpPr>
          <p:nvPr>
            <p:ph type="sldNum" sz="quarter" idx="5"/>
          </p:nvPr>
        </p:nvSpPr>
        <p:spPr/>
        <p:txBody>
          <a:bodyPr/>
          <a:lstStyle/>
          <a:p>
            <a:fld id="{F7C19E1B-9841-4947-956E-4E7489943B16}" type="slidenum">
              <a:rPr lang="en-US" smtClean="0"/>
              <a:t>5</a:t>
            </a:fld>
            <a:endParaRPr lang="en-US"/>
          </a:p>
        </p:txBody>
      </p:sp>
    </p:spTree>
    <p:extLst>
      <p:ext uri="{BB962C8B-B14F-4D97-AF65-F5344CB8AC3E}">
        <p14:creationId xmlns:p14="http://schemas.microsoft.com/office/powerpoint/2010/main" val="24151634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F0A4A-CF63-C505-5B45-34B4926422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8F70F2-034E-DC14-D65A-AF6F9AEAF2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1557F6-58B0-2CFB-3F0A-EF9F56C230BB}"/>
              </a:ext>
            </a:extLst>
          </p:cNvPr>
          <p:cNvSpPr>
            <a:spLocks noGrp="1"/>
          </p:cNvSpPr>
          <p:nvPr>
            <p:ph type="body" idx="1"/>
          </p:nvPr>
        </p:nvSpPr>
        <p:spPr/>
        <p:txBody>
          <a:bodyPr/>
          <a:lstStyle/>
          <a:p>
            <a:r>
              <a:rPr lang="en-US" b="1"/>
              <a:t>Read: </a:t>
            </a:r>
            <a:r>
              <a:rPr lang="en-US" i="1"/>
              <a:t>Black Bears</a:t>
            </a:r>
            <a:r>
              <a:rPr lang="en-US"/>
              <a:t> by Jenna Lee Gleisner</a:t>
            </a:r>
          </a:p>
        </p:txBody>
      </p:sp>
      <p:sp>
        <p:nvSpPr>
          <p:cNvPr id="4" name="Slide Number Placeholder 3">
            <a:extLst>
              <a:ext uri="{FF2B5EF4-FFF2-40B4-BE49-F238E27FC236}">
                <a16:creationId xmlns:a16="http://schemas.microsoft.com/office/drawing/2014/main" id="{FA238371-BA28-B5F2-5963-956C9A61254F}"/>
              </a:ext>
            </a:extLst>
          </p:cNvPr>
          <p:cNvSpPr>
            <a:spLocks noGrp="1"/>
          </p:cNvSpPr>
          <p:nvPr>
            <p:ph type="sldNum" sz="quarter" idx="5"/>
          </p:nvPr>
        </p:nvSpPr>
        <p:spPr/>
        <p:txBody>
          <a:bodyPr/>
          <a:lstStyle/>
          <a:p>
            <a:fld id="{F7C19E1B-9841-4947-956E-4E7489943B16}" type="slidenum">
              <a:rPr lang="en-US" smtClean="0"/>
              <a:t>6</a:t>
            </a:fld>
            <a:endParaRPr lang="en-US"/>
          </a:p>
        </p:txBody>
      </p:sp>
    </p:spTree>
    <p:extLst>
      <p:ext uri="{BB962C8B-B14F-4D97-AF65-F5344CB8AC3E}">
        <p14:creationId xmlns:p14="http://schemas.microsoft.com/office/powerpoint/2010/main" val="893427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Continue to add to your</a:t>
            </a:r>
            <a:r>
              <a:rPr lang="en-US" b="1"/>
              <a:t> </a:t>
            </a:r>
            <a:r>
              <a:rPr lang="en-US" b="1" err="1"/>
              <a:t>Noticings</a:t>
            </a:r>
            <a:r>
              <a:rPr lang="en-US" b="1"/>
              <a:t> and Wonderings </a:t>
            </a:r>
            <a:r>
              <a:rPr lang="en-US"/>
              <a:t>T-Chart that allows students to share </a:t>
            </a:r>
            <a:r>
              <a:rPr lang="en-US" err="1"/>
              <a:t>noticings</a:t>
            </a:r>
            <a:r>
              <a:rPr lang="en-US"/>
              <a:t> and wonderings on the topic. Ask students what they notice in the images on the map and from the book. Can ask students to share facts they know about bears. This may or may not be indicative of actual facts but starts the discussion of prior knowledge and/or misconceptions. Also record questions students have in the What I Wonder column.</a:t>
            </a:r>
          </a:p>
        </p:txBody>
      </p:sp>
      <p:sp>
        <p:nvSpPr>
          <p:cNvPr id="4" name="Slide Number Placeholder 3"/>
          <p:cNvSpPr>
            <a:spLocks noGrp="1"/>
          </p:cNvSpPr>
          <p:nvPr>
            <p:ph type="sldNum" sz="quarter" idx="5"/>
          </p:nvPr>
        </p:nvSpPr>
        <p:spPr/>
        <p:txBody>
          <a:bodyPr/>
          <a:lstStyle/>
          <a:p>
            <a:fld id="{F7C19E1B-9841-4947-956E-4E7489943B16}" type="slidenum">
              <a:rPr lang="en-US" smtClean="0"/>
              <a:t>7</a:t>
            </a:fld>
            <a:endParaRPr lang="en-US"/>
          </a:p>
        </p:txBody>
      </p:sp>
    </p:spTree>
    <p:extLst>
      <p:ext uri="{BB962C8B-B14F-4D97-AF65-F5344CB8AC3E}">
        <p14:creationId xmlns:p14="http://schemas.microsoft.com/office/powerpoint/2010/main" val="39361388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Tell students they are going to experience the world around them throughout these lessons as Missouri Black Bear cubs. </a:t>
            </a:r>
          </a:p>
        </p:txBody>
      </p:sp>
      <p:sp>
        <p:nvSpPr>
          <p:cNvPr id="4" name="Slide Number Placeholder 3"/>
          <p:cNvSpPr>
            <a:spLocks noGrp="1"/>
          </p:cNvSpPr>
          <p:nvPr>
            <p:ph type="sldNum" sz="quarter" idx="5"/>
          </p:nvPr>
        </p:nvSpPr>
        <p:spPr/>
        <p:txBody>
          <a:bodyPr/>
          <a:lstStyle/>
          <a:p>
            <a:fld id="{F7C19E1B-9841-4947-956E-4E7489943B16}" type="slidenum">
              <a:rPr lang="en-US" smtClean="0"/>
              <a:t>8</a:t>
            </a:fld>
            <a:endParaRPr lang="en-US"/>
          </a:p>
        </p:txBody>
      </p:sp>
    </p:spTree>
    <p:extLst>
      <p:ext uri="{BB962C8B-B14F-4D97-AF65-F5344CB8AC3E}">
        <p14:creationId xmlns:p14="http://schemas.microsoft.com/office/powerpoint/2010/main" val="33667027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Aptos" panose="020B0004020202020204" pitchFamily="34" charset="0"/>
              </a:rPr>
              <a:t>Prepare bear headband materials ahead of time. Cut black construction paper into 4-inch strips giving each student enough pieces to circle their head when taped or glued together. Cut ear pieces into 3-inch x 4-inch rectangles, each student will need two rectangular pieces. Note, 2 pieces of black construction paper, 2 stick-on eyes and 1 black puff ball is required for each student’s headband.</a:t>
            </a:r>
            <a:endParaRPr lang="en-US"/>
          </a:p>
        </p:txBody>
      </p:sp>
      <p:sp>
        <p:nvSpPr>
          <p:cNvPr id="4" name="Slide Number Placeholder 3"/>
          <p:cNvSpPr>
            <a:spLocks noGrp="1"/>
          </p:cNvSpPr>
          <p:nvPr>
            <p:ph type="sldNum" sz="quarter" idx="5"/>
          </p:nvPr>
        </p:nvSpPr>
        <p:spPr/>
        <p:txBody>
          <a:bodyPr/>
          <a:lstStyle/>
          <a:p>
            <a:fld id="{F7C19E1B-9841-4947-956E-4E7489943B16}" type="slidenum">
              <a:rPr lang="en-US" smtClean="0"/>
              <a:t>9</a:t>
            </a:fld>
            <a:endParaRPr lang="en-US"/>
          </a:p>
        </p:txBody>
      </p:sp>
    </p:spTree>
    <p:extLst>
      <p:ext uri="{BB962C8B-B14F-4D97-AF65-F5344CB8AC3E}">
        <p14:creationId xmlns:p14="http://schemas.microsoft.com/office/powerpoint/2010/main" val="3182200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Aptos" panose="020B0004020202020204" pitchFamily="34" charset="0"/>
              </a:rPr>
              <a:t>Use the pre-cut 4-inch strips of black construction paper.</a:t>
            </a:r>
            <a:endParaRPr lang="en-US"/>
          </a:p>
        </p:txBody>
      </p:sp>
      <p:sp>
        <p:nvSpPr>
          <p:cNvPr id="4" name="Slide Number Placeholder 3"/>
          <p:cNvSpPr>
            <a:spLocks noGrp="1"/>
          </p:cNvSpPr>
          <p:nvPr>
            <p:ph type="sldNum" sz="quarter" idx="5"/>
          </p:nvPr>
        </p:nvSpPr>
        <p:spPr/>
        <p:txBody>
          <a:bodyPr/>
          <a:lstStyle/>
          <a:p>
            <a:fld id="{F7C19E1B-9841-4947-956E-4E7489943B16}" type="slidenum">
              <a:rPr lang="en-US" smtClean="0"/>
              <a:t>10</a:t>
            </a:fld>
            <a:endParaRPr lang="en-US"/>
          </a:p>
        </p:txBody>
      </p:sp>
    </p:spTree>
    <p:extLst>
      <p:ext uri="{BB962C8B-B14F-4D97-AF65-F5344CB8AC3E}">
        <p14:creationId xmlns:p14="http://schemas.microsoft.com/office/powerpoint/2010/main" val="31875743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4B347-E996-4052-A73A-40D343779B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1FB5F46-2BC8-42A3-F446-6E89AC4BC0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58FE2AC-F780-4BBF-4A01-127A6990FF77}"/>
              </a:ext>
            </a:extLst>
          </p:cNvPr>
          <p:cNvSpPr>
            <a:spLocks noGrp="1"/>
          </p:cNvSpPr>
          <p:nvPr>
            <p:ph type="dt" sz="half" idx="10"/>
          </p:nvPr>
        </p:nvSpPr>
        <p:spPr/>
        <p:txBody>
          <a:bodyPr/>
          <a:lstStyle/>
          <a:p>
            <a:fld id="{8C3BCF53-FC69-480C-9DA8-6A04A678E73C}" type="datetimeFigureOut">
              <a:rPr lang="en-US" smtClean="0"/>
              <a:t>6/25/2025</a:t>
            </a:fld>
            <a:endParaRPr lang="en-US"/>
          </a:p>
        </p:txBody>
      </p:sp>
      <p:sp>
        <p:nvSpPr>
          <p:cNvPr id="5" name="Footer Placeholder 4">
            <a:extLst>
              <a:ext uri="{FF2B5EF4-FFF2-40B4-BE49-F238E27FC236}">
                <a16:creationId xmlns:a16="http://schemas.microsoft.com/office/drawing/2014/main" id="{3820C683-7379-0F08-03DF-2F1A9AD86F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2E015C-5DB3-5B92-03E5-3549EBCA8594}"/>
              </a:ext>
            </a:extLst>
          </p:cNvPr>
          <p:cNvSpPr>
            <a:spLocks noGrp="1"/>
          </p:cNvSpPr>
          <p:nvPr>
            <p:ph type="sldNum" sz="quarter" idx="12"/>
          </p:nvPr>
        </p:nvSpPr>
        <p:spPr/>
        <p:txBody>
          <a:bodyPr/>
          <a:lstStyle/>
          <a:p>
            <a:fld id="{C4E22EFE-A0E1-4E43-86EB-2F2973152F7A}" type="slidenum">
              <a:rPr lang="en-US" smtClean="0"/>
              <a:t>‹#›</a:t>
            </a:fld>
            <a:endParaRPr lang="en-US"/>
          </a:p>
        </p:txBody>
      </p:sp>
    </p:spTree>
    <p:extLst>
      <p:ext uri="{BB962C8B-B14F-4D97-AF65-F5344CB8AC3E}">
        <p14:creationId xmlns:p14="http://schemas.microsoft.com/office/powerpoint/2010/main" val="29682060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181E3-E26F-877C-4381-320BF9DF02B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DAB22D8-1FB4-15EB-038E-ADF558D61B1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4CA09A-D65D-B97E-02AD-C165173B801B}"/>
              </a:ext>
            </a:extLst>
          </p:cNvPr>
          <p:cNvSpPr>
            <a:spLocks noGrp="1"/>
          </p:cNvSpPr>
          <p:nvPr>
            <p:ph type="dt" sz="half" idx="10"/>
          </p:nvPr>
        </p:nvSpPr>
        <p:spPr/>
        <p:txBody>
          <a:bodyPr/>
          <a:lstStyle/>
          <a:p>
            <a:fld id="{8C3BCF53-FC69-480C-9DA8-6A04A678E73C}" type="datetimeFigureOut">
              <a:rPr lang="en-US" smtClean="0"/>
              <a:t>6/25/2025</a:t>
            </a:fld>
            <a:endParaRPr lang="en-US"/>
          </a:p>
        </p:txBody>
      </p:sp>
      <p:sp>
        <p:nvSpPr>
          <p:cNvPr id="5" name="Footer Placeholder 4">
            <a:extLst>
              <a:ext uri="{FF2B5EF4-FFF2-40B4-BE49-F238E27FC236}">
                <a16:creationId xmlns:a16="http://schemas.microsoft.com/office/drawing/2014/main" id="{D8C844B6-D84A-6B59-05DD-D3A489A1BC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95E375-1444-DEEC-E635-69D7F265AD6D}"/>
              </a:ext>
            </a:extLst>
          </p:cNvPr>
          <p:cNvSpPr>
            <a:spLocks noGrp="1"/>
          </p:cNvSpPr>
          <p:nvPr>
            <p:ph type="sldNum" sz="quarter" idx="12"/>
          </p:nvPr>
        </p:nvSpPr>
        <p:spPr/>
        <p:txBody>
          <a:bodyPr/>
          <a:lstStyle/>
          <a:p>
            <a:fld id="{C4E22EFE-A0E1-4E43-86EB-2F2973152F7A}" type="slidenum">
              <a:rPr lang="en-US" smtClean="0"/>
              <a:t>‹#›</a:t>
            </a:fld>
            <a:endParaRPr lang="en-US"/>
          </a:p>
        </p:txBody>
      </p:sp>
    </p:spTree>
    <p:extLst>
      <p:ext uri="{BB962C8B-B14F-4D97-AF65-F5344CB8AC3E}">
        <p14:creationId xmlns:p14="http://schemas.microsoft.com/office/powerpoint/2010/main" val="787409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9C285A-E784-0CA7-AB3B-F80D93132B4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AE83EBF-E8D1-FC27-0D9E-8DA4A8A8460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54D418-88A1-1B59-07B8-A41BC7A97C50}"/>
              </a:ext>
            </a:extLst>
          </p:cNvPr>
          <p:cNvSpPr>
            <a:spLocks noGrp="1"/>
          </p:cNvSpPr>
          <p:nvPr>
            <p:ph type="dt" sz="half" idx="10"/>
          </p:nvPr>
        </p:nvSpPr>
        <p:spPr/>
        <p:txBody>
          <a:bodyPr/>
          <a:lstStyle/>
          <a:p>
            <a:fld id="{8C3BCF53-FC69-480C-9DA8-6A04A678E73C}" type="datetimeFigureOut">
              <a:rPr lang="en-US" smtClean="0"/>
              <a:t>6/25/2025</a:t>
            </a:fld>
            <a:endParaRPr lang="en-US"/>
          </a:p>
        </p:txBody>
      </p:sp>
      <p:sp>
        <p:nvSpPr>
          <p:cNvPr id="5" name="Footer Placeholder 4">
            <a:extLst>
              <a:ext uri="{FF2B5EF4-FFF2-40B4-BE49-F238E27FC236}">
                <a16:creationId xmlns:a16="http://schemas.microsoft.com/office/drawing/2014/main" id="{1B071D2C-6676-EC8C-677E-56C4940264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8C81BB-00E0-0237-6457-E396BE15E527}"/>
              </a:ext>
            </a:extLst>
          </p:cNvPr>
          <p:cNvSpPr>
            <a:spLocks noGrp="1"/>
          </p:cNvSpPr>
          <p:nvPr>
            <p:ph type="sldNum" sz="quarter" idx="12"/>
          </p:nvPr>
        </p:nvSpPr>
        <p:spPr/>
        <p:txBody>
          <a:bodyPr/>
          <a:lstStyle/>
          <a:p>
            <a:fld id="{C4E22EFE-A0E1-4E43-86EB-2F2973152F7A}" type="slidenum">
              <a:rPr lang="en-US" smtClean="0"/>
              <a:t>‹#›</a:t>
            </a:fld>
            <a:endParaRPr lang="en-US"/>
          </a:p>
        </p:txBody>
      </p:sp>
    </p:spTree>
    <p:extLst>
      <p:ext uri="{BB962C8B-B14F-4D97-AF65-F5344CB8AC3E}">
        <p14:creationId xmlns:p14="http://schemas.microsoft.com/office/powerpoint/2010/main" val="884308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57569-200F-147B-5B8B-85FF7FBAE7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444A2C-1EED-ABD4-9A67-3F954787DBB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E63CA7-C185-F9C1-76F9-F1D4A7C9C6BF}"/>
              </a:ext>
            </a:extLst>
          </p:cNvPr>
          <p:cNvSpPr>
            <a:spLocks noGrp="1"/>
          </p:cNvSpPr>
          <p:nvPr>
            <p:ph type="dt" sz="half" idx="10"/>
          </p:nvPr>
        </p:nvSpPr>
        <p:spPr/>
        <p:txBody>
          <a:bodyPr/>
          <a:lstStyle/>
          <a:p>
            <a:fld id="{8C3BCF53-FC69-480C-9DA8-6A04A678E73C}" type="datetimeFigureOut">
              <a:rPr lang="en-US" smtClean="0"/>
              <a:t>6/25/2025</a:t>
            </a:fld>
            <a:endParaRPr lang="en-US"/>
          </a:p>
        </p:txBody>
      </p:sp>
      <p:sp>
        <p:nvSpPr>
          <p:cNvPr id="5" name="Footer Placeholder 4">
            <a:extLst>
              <a:ext uri="{FF2B5EF4-FFF2-40B4-BE49-F238E27FC236}">
                <a16:creationId xmlns:a16="http://schemas.microsoft.com/office/drawing/2014/main" id="{1EDBF301-8A30-0D21-1E52-8CD963A5E9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A5411E-82E0-9E44-7326-ABAB15736881}"/>
              </a:ext>
            </a:extLst>
          </p:cNvPr>
          <p:cNvSpPr>
            <a:spLocks noGrp="1"/>
          </p:cNvSpPr>
          <p:nvPr>
            <p:ph type="sldNum" sz="quarter" idx="12"/>
          </p:nvPr>
        </p:nvSpPr>
        <p:spPr/>
        <p:txBody>
          <a:bodyPr/>
          <a:lstStyle/>
          <a:p>
            <a:fld id="{C4E22EFE-A0E1-4E43-86EB-2F2973152F7A}" type="slidenum">
              <a:rPr lang="en-US" smtClean="0"/>
              <a:t>‹#›</a:t>
            </a:fld>
            <a:endParaRPr lang="en-US"/>
          </a:p>
        </p:txBody>
      </p:sp>
    </p:spTree>
    <p:extLst>
      <p:ext uri="{BB962C8B-B14F-4D97-AF65-F5344CB8AC3E}">
        <p14:creationId xmlns:p14="http://schemas.microsoft.com/office/powerpoint/2010/main" val="24417923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BEE24-2F75-5022-ADA0-C52B9DDA7A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17628E-ED4D-0218-DF3C-C27F2E312AD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9C83F9F-9708-AFFF-ED16-542BDD9D5C97}"/>
              </a:ext>
            </a:extLst>
          </p:cNvPr>
          <p:cNvSpPr>
            <a:spLocks noGrp="1"/>
          </p:cNvSpPr>
          <p:nvPr>
            <p:ph type="dt" sz="half" idx="10"/>
          </p:nvPr>
        </p:nvSpPr>
        <p:spPr/>
        <p:txBody>
          <a:bodyPr/>
          <a:lstStyle/>
          <a:p>
            <a:fld id="{8C3BCF53-FC69-480C-9DA8-6A04A678E73C}" type="datetimeFigureOut">
              <a:rPr lang="en-US" smtClean="0"/>
              <a:t>6/25/2025</a:t>
            </a:fld>
            <a:endParaRPr lang="en-US"/>
          </a:p>
        </p:txBody>
      </p:sp>
      <p:sp>
        <p:nvSpPr>
          <p:cNvPr id="5" name="Footer Placeholder 4">
            <a:extLst>
              <a:ext uri="{FF2B5EF4-FFF2-40B4-BE49-F238E27FC236}">
                <a16:creationId xmlns:a16="http://schemas.microsoft.com/office/drawing/2014/main" id="{4DEFDFE0-E9FF-75A9-AA9C-D60CBDA33C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9B37CB-2253-5273-2B92-1BBAC6468218}"/>
              </a:ext>
            </a:extLst>
          </p:cNvPr>
          <p:cNvSpPr>
            <a:spLocks noGrp="1"/>
          </p:cNvSpPr>
          <p:nvPr>
            <p:ph type="sldNum" sz="quarter" idx="12"/>
          </p:nvPr>
        </p:nvSpPr>
        <p:spPr/>
        <p:txBody>
          <a:bodyPr/>
          <a:lstStyle/>
          <a:p>
            <a:fld id="{C4E22EFE-A0E1-4E43-86EB-2F2973152F7A}" type="slidenum">
              <a:rPr lang="en-US" smtClean="0"/>
              <a:t>‹#›</a:t>
            </a:fld>
            <a:endParaRPr lang="en-US"/>
          </a:p>
        </p:txBody>
      </p:sp>
    </p:spTree>
    <p:extLst>
      <p:ext uri="{BB962C8B-B14F-4D97-AF65-F5344CB8AC3E}">
        <p14:creationId xmlns:p14="http://schemas.microsoft.com/office/powerpoint/2010/main" val="3376181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1E2A5-B5A4-1CC4-4FEA-D3AE43D260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89634B-2B5C-50EF-16C1-583F9AF66B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D65229-373C-B69F-D5D6-3A781EAB0C9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A753FF-C5C8-8EDF-77B0-0026FBC4B2B0}"/>
              </a:ext>
            </a:extLst>
          </p:cNvPr>
          <p:cNvSpPr>
            <a:spLocks noGrp="1"/>
          </p:cNvSpPr>
          <p:nvPr>
            <p:ph type="dt" sz="half" idx="10"/>
          </p:nvPr>
        </p:nvSpPr>
        <p:spPr/>
        <p:txBody>
          <a:bodyPr/>
          <a:lstStyle/>
          <a:p>
            <a:fld id="{8C3BCF53-FC69-480C-9DA8-6A04A678E73C}" type="datetimeFigureOut">
              <a:rPr lang="en-US" smtClean="0"/>
              <a:t>6/25/2025</a:t>
            </a:fld>
            <a:endParaRPr lang="en-US"/>
          </a:p>
        </p:txBody>
      </p:sp>
      <p:sp>
        <p:nvSpPr>
          <p:cNvPr id="6" name="Footer Placeholder 5">
            <a:extLst>
              <a:ext uri="{FF2B5EF4-FFF2-40B4-BE49-F238E27FC236}">
                <a16:creationId xmlns:a16="http://schemas.microsoft.com/office/drawing/2014/main" id="{7EA6D2DF-9730-D948-7C0E-A36686D42F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9F463B-DB2D-3FC7-36F4-35D60886813C}"/>
              </a:ext>
            </a:extLst>
          </p:cNvPr>
          <p:cNvSpPr>
            <a:spLocks noGrp="1"/>
          </p:cNvSpPr>
          <p:nvPr>
            <p:ph type="sldNum" sz="quarter" idx="12"/>
          </p:nvPr>
        </p:nvSpPr>
        <p:spPr/>
        <p:txBody>
          <a:bodyPr/>
          <a:lstStyle/>
          <a:p>
            <a:fld id="{C4E22EFE-A0E1-4E43-86EB-2F2973152F7A}" type="slidenum">
              <a:rPr lang="en-US" smtClean="0"/>
              <a:t>‹#›</a:t>
            </a:fld>
            <a:endParaRPr lang="en-US"/>
          </a:p>
        </p:txBody>
      </p:sp>
    </p:spTree>
    <p:extLst>
      <p:ext uri="{BB962C8B-B14F-4D97-AF65-F5344CB8AC3E}">
        <p14:creationId xmlns:p14="http://schemas.microsoft.com/office/powerpoint/2010/main" val="1943479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F7763-5EFA-93C3-6BF6-B682AB20185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10103AE-B82C-DB97-D71F-34F5556143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D0973C-5303-1DEA-BEAF-5440B573BA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98F039-8D8E-C8CA-8A53-D2C59A1362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E75E8E7-5B7F-D277-2AAC-E760D918160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DDF63E-46BE-09C9-C8D0-889CE16E3D4F}"/>
              </a:ext>
            </a:extLst>
          </p:cNvPr>
          <p:cNvSpPr>
            <a:spLocks noGrp="1"/>
          </p:cNvSpPr>
          <p:nvPr>
            <p:ph type="dt" sz="half" idx="10"/>
          </p:nvPr>
        </p:nvSpPr>
        <p:spPr/>
        <p:txBody>
          <a:bodyPr/>
          <a:lstStyle/>
          <a:p>
            <a:fld id="{8C3BCF53-FC69-480C-9DA8-6A04A678E73C}" type="datetimeFigureOut">
              <a:rPr lang="en-US" smtClean="0"/>
              <a:t>6/25/2025</a:t>
            </a:fld>
            <a:endParaRPr lang="en-US"/>
          </a:p>
        </p:txBody>
      </p:sp>
      <p:sp>
        <p:nvSpPr>
          <p:cNvPr id="8" name="Footer Placeholder 7">
            <a:extLst>
              <a:ext uri="{FF2B5EF4-FFF2-40B4-BE49-F238E27FC236}">
                <a16:creationId xmlns:a16="http://schemas.microsoft.com/office/drawing/2014/main" id="{4836EAC7-C811-3CBC-7536-831F4128E9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9448412-9767-4493-2394-9D3FD1F5C3A5}"/>
              </a:ext>
            </a:extLst>
          </p:cNvPr>
          <p:cNvSpPr>
            <a:spLocks noGrp="1"/>
          </p:cNvSpPr>
          <p:nvPr>
            <p:ph type="sldNum" sz="quarter" idx="12"/>
          </p:nvPr>
        </p:nvSpPr>
        <p:spPr/>
        <p:txBody>
          <a:bodyPr/>
          <a:lstStyle/>
          <a:p>
            <a:fld id="{C4E22EFE-A0E1-4E43-86EB-2F2973152F7A}" type="slidenum">
              <a:rPr lang="en-US" smtClean="0"/>
              <a:t>‹#›</a:t>
            </a:fld>
            <a:endParaRPr lang="en-US"/>
          </a:p>
        </p:txBody>
      </p:sp>
    </p:spTree>
    <p:extLst>
      <p:ext uri="{BB962C8B-B14F-4D97-AF65-F5344CB8AC3E}">
        <p14:creationId xmlns:p14="http://schemas.microsoft.com/office/powerpoint/2010/main" val="40694978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59D0E-E115-D0FD-D372-6160D731D9B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94A7867-387D-4E24-ACBE-ACF5774FE5DC}"/>
              </a:ext>
            </a:extLst>
          </p:cNvPr>
          <p:cNvSpPr>
            <a:spLocks noGrp="1"/>
          </p:cNvSpPr>
          <p:nvPr>
            <p:ph type="dt" sz="half" idx="10"/>
          </p:nvPr>
        </p:nvSpPr>
        <p:spPr/>
        <p:txBody>
          <a:bodyPr/>
          <a:lstStyle/>
          <a:p>
            <a:fld id="{8C3BCF53-FC69-480C-9DA8-6A04A678E73C}" type="datetimeFigureOut">
              <a:rPr lang="en-US" smtClean="0"/>
              <a:t>6/25/2025</a:t>
            </a:fld>
            <a:endParaRPr lang="en-US"/>
          </a:p>
        </p:txBody>
      </p:sp>
      <p:sp>
        <p:nvSpPr>
          <p:cNvPr id="4" name="Footer Placeholder 3">
            <a:extLst>
              <a:ext uri="{FF2B5EF4-FFF2-40B4-BE49-F238E27FC236}">
                <a16:creationId xmlns:a16="http://schemas.microsoft.com/office/drawing/2014/main" id="{F9C39224-123C-F0F5-BF04-0CB4A82F70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A50B342-C150-29FB-7D56-BDC56F2F69E0}"/>
              </a:ext>
            </a:extLst>
          </p:cNvPr>
          <p:cNvSpPr>
            <a:spLocks noGrp="1"/>
          </p:cNvSpPr>
          <p:nvPr>
            <p:ph type="sldNum" sz="quarter" idx="12"/>
          </p:nvPr>
        </p:nvSpPr>
        <p:spPr/>
        <p:txBody>
          <a:bodyPr/>
          <a:lstStyle/>
          <a:p>
            <a:fld id="{C4E22EFE-A0E1-4E43-86EB-2F2973152F7A}" type="slidenum">
              <a:rPr lang="en-US" smtClean="0"/>
              <a:t>‹#›</a:t>
            </a:fld>
            <a:endParaRPr lang="en-US"/>
          </a:p>
        </p:txBody>
      </p:sp>
    </p:spTree>
    <p:extLst>
      <p:ext uri="{BB962C8B-B14F-4D97-AF65-F5344CB8AC3E}">
        <p14:creationId xmlns:p14="http://schemas.microsoft.com/office/powerpoint/2010/main" val="1933303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56FCCA-F2F8-302B-5C11-1E6C42AFA009}"/>
              </a:ext>
            </a:extLst>
          </p:cNvPr>
          <p:cNvSpPr>
            <a:spLocks noGrp="1"/>
          </p:cNvSpPr>
          <p:nvPr>
            <p:ph type="dt" sz="half" idx="10"/>
          </p:nvPr>
        </p:nvSpPr>
        <p:spPr/>
        <p:txBody>
          <a:bodyPr/>
          <a:lstStyle/>
          <a:p>
            <a:fld id="{8C3BCF53-FC69-480C-9DA8-6A04A678E73C}" type="datetimeFigureOut">
              <a:rPr lang="en-US" smtClean="0"/>
              <a:t>6/25/2025</a:t>
            </a:fld>
            <a:endParaRPr lang="en-US"/>
          </a:p>
        </p:txBody>
      </p:sp>
      <p:sp>
        <p:nvSpPr>
          <p:cNvPr id="3" name="Footer Placeholder 2">
            <a:extLst>
              <a:ext uri="{FF2B5EF4-FFF2-40B4-BE49-F238E27FC236}">
                <a16:creationId xmlns:a16="http://schemas.microsoft.com/office/drawing/2014/main" id="{AC8356DA-A8B7-5EC8-C3AC-EC9081DC2AF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0C2DE25-5873-0D96-1CE4-2953228C03F8}"/>
              </a:ext>
            </a:extLst>
          </p:cNvPr>
          <p:cNvSpPr>
            <a:spLocks noGrp="1"/>
          </p:cNvSpPr>
          <p:nvPr>
            <p:ph type="sldNum" sz="quarter" idx="12"/>
          </p:nvPr>
        </p:nvSpPr>
        <p:spPr/>
        <p:txBody>
          <a:bodyPr/>
          <a:lstStyle/>
          <a:p>
            <a:fld id="{C4E22EFE-A0E1-4E43-86EB-2F2973152F7A}" type="slidenum">
              <a:rPr lang="en-US" smtClean="0"/>
              <a:t>‹#›</a:t>
            </a:fld>
            <a:endParaRPr lang="en-US"/>
          </a:p>
        </p:txBody>
      </p:sp>
    </p:spTree>
    <p:extLst>
      <p:ext uri="{BB962C8B-B14F-4D97-AF65-F5344CB8AC3E}">
        <p14:creationId xmlns:p14="http://schemas.microsoft.com/office/powerpoint/2010/main" val="2254361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A6882-CB4A-41B3-2964-76AF9FC935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B3BC930-3899-AFE3-6F4D-9CEABAF343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E8990C4-0E1D-F1AD-A62A-AE1150B803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CE9897-E6A4-6629-4359-F04D2D49CDF0}"/>
              </a:ext>
            </a:extLst>
          </p:cNvPr>
          <p:cNvSpPr>
            <a:spLocks noGrp="1"/>
          </p:cNvSpPr>
          <p:nvPr>
            <p:ph type="dt" sz="half" idx="10"/>
          </p:nvPr>
        </p:nvSpPr>
        <p:spPr/>
        <p:txBody>
          <a:bodyPr/>
          <a:lstStyle/>
          <a:p>
            <a:fld id="{8C3BCF53-FC69-480C-9DA8-6A04A678E73C}" type="datetimeFigureOut">
              <a:rPr lang="en-US" smtClean="0"/>
              <a:t>6/25/2025</a:t>
            </a:fld>
            <a:endParaRPr lang="en-US"/>
          </a:p>
        </p:txBody>
      </p:sp>
      <p:sp>
        <p:nvSpPr>
          <p:cNvPr id="6" name="Footer Placeholder 5">
            <a:extLst>
              <a:ext uri="{FF2B5EF4-FFF2-40B4-BE49-F238E27FC236}">
                <a16:creationId xmlns:a16="http://schemas.microsoft.com/office/drawing/2014/main" id="{BBA4F9B0-4B0C-3910-9948-63140731E4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4A924E-E899-8F4E-0C96-6E8E69976915}"/>
              </a:ext>
            </a:extLst>
          </p:cNvPr>
          <p:cNvSpPr>
            <a:spLocks noGrp="1"/>
          </p:cNvSpPr>
          <p:nvPr>
            <p:ph type="sldNum" sz="quarter" idx="12"/>
          </p:nvPr>
        </p:nvSpPr>
        <p:spPr/>
        <p:txBody>
          <a:bodyPr/>
          <a:lstStyle/>
          <a:p>
            <a:fld id="{C4E22EFE-A0E1-4E43-86EB-2F2973152F7A}" type="slidenum">
              <a:rPr lang="en-US" smtClean="0"/>
              <a:t>‹#›</a:t>
            </a:fld>
            <a:endParaRPr lang="en-US"/>
          </a:p>
        </p:txBody>
      </p:sp>
    </p:spTree>
    <p:extLst>
      <p:ext uri="{BB962C8B-B14F-4D97-AF65-F5344CB8AC3E}">
        <p14:creationId xmlns:p14="http://schemas.microsoft.com/office/powerpoint/2010/main" val="368626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817DE-0A9D-FAC3-CB2D-7FD2DBB3A3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DD36D0-9CA8-6A0E-8E85-33FA4ED390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BAD03B7-AEF7-CF69-274C-F7975B29E5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8ACE0E-1BFE-FA28-B42F-A6BBBBF3C4B6}"/>
              </a:ext>
            </a:extLst>
          </p:cNvPr>
          <p:cNvSpPr>
            <a:spLocks noGrp="1"/>
          </p:cNvSpPr>
          <p:nvPr>
            <p:ph type="dt" sz="half" idx="10"/>
          </p:nvPr>
        </p:nvSpPr>
        <p:spPr/>
        <p:txBody>
          <a:bodyPr/>
          <a:lstStyle/>
          <a:p>
            <a:fld id="{8C3BCF53-FC69-480C-9DA8-6A04A678E73C}" type="datetimeFigureOut">
              <a:rPr lang="en-US" smtClean="0"/>
              <a:t>6/25/2025</a:t>
            </a:fld>
            <a:endParaRPr lang="en-US"/>
          </a:p>
        </p:txBody>
      </p:sp>
      <p:sp>
        <p:nvSpPr>
          <p:cNvPr id="6" name="Footer Placeholder 5">
            <a:extLst>
              <a:ext uri="{FF2B5EF4-FFF2-40B4-BE49-F238E27FC236}">
                <a16:creationId xmlns:a16="http://schemas.microsoft.com/office/drawing/2014/main" id="{664D09DC-568E-2B53-8969-4858D23BD0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ED150D-39AF-91A0-50F8-9C7966281620}"/>
              </a:ext>
            </a:extLst>
          </p:cNvPr>
          <p:cNvSpPr>
            <a:spLocks noGrp="1"/>
          </p:cNvSpPr>
          <p:nvPr>
            <p:ph type="sldNum" sz="quarter" idx="12"/>
          </p:nvPr>
        </p:nvSpPr>
        <p:spPr/>
        <p:txBody>
          <a:bodyPr/>
          <a:lstStyle/>
          <a:p>
            <a:fld id="{C4E22EFE-A0E1-4E43-86EB-2F2973152F7A}" type="slidenum">
              <a:rPr lang="en-US" smtClean="0"/>
              <a:t>‹#›</a:t>
            </a:fld>
            <a:endParaRPr lang="en-US"/>
          </a:p>
        </p:txBody>
      </p:sp>
    </p:spTree>
    <p:extLst>
      <p:ext uri="{BB962C8B-B14F-4D97-AF65-F5344CB8AC3E}">
        <p14:creationId xmlns:p14="http://schemas.microsoft.com/office/powerpoint/2010/main" val="24775857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1F04C6-BCA1-D3E3-1D27-5343061642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4D556A-2035-38BE-2976-30F657F87F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06A419-1A60-8331-B7E6-A4D37C1CA7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C3BCF53-FC69-480C-9DA8-6A04A678E73C}" type="datetimeFigureOut">
              <a:rPr lang="en-US" smtClean="0"/>
              <a:t>6/25/2025</a:t>
            </a:fld>
            <a:endParaRPr lang="en-US"/>
          </a:p>
        </p:txBody>
      </p:sp>
      <p:sp>
        <p:nvSpPr>
          <p:cNvPr id="5" name="Footer Placeholder 4">
            <a:extLst>
              <a:ext uri="{FF2B5EF4-FFF2-40B4-BE49-F238E27FC236}">
                <a16:creationId xmlns:a16="http://schemas.microsoft.com/office/drawing/2014/main" id="{A7966D9B-D5CD-73D4-2116-F3B5270C75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211D3B3-F6AA-C29F-6E6C-893A4E8CFB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4E22EFE-A0E1-4E43-86EB-2F2973152F7A}" type="slidenum">
              <a:rPr lang="en-US" smtClean="0"/>
              <a:t>‹#›</a:t>
            </a:fld>
            <a:endParaRPr lang="en-US"/>
          </a:p>
        </p:txBody>
      </p:sp>
    </p:spTree>
    <p:extLst>
      <p:ext uri="{BB962C8B-B14F-4D97-AF65-F5344CB8AC3E}">
        <p14:creationId xmlns:p14="http://schemas.microsoft.com/office/powerpoint/2010/main" val="15585408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5.svg"/><Relationship Id="rId10" Type="http://schemas.openxmlformats.org/officeDocument/2006/relationships/hyperlink" Target="https://pixabay.com/ko/%ED%85%8C%EC%9D%B4%ED%94%84-%EB%94%94%EC%8A%A4%ED%8E%9C%EC%84%9C-%EB%A1%A4-%EC%A0%90%EC%B0%A9%EC%84%B1%EC%9D%98-%EC%8A%A4%ED%8B%B0%EC%BB%A4-%EC%82%AC%EB%AC%B4%EC%8B%A4-2202307/" TargetMode="External"/><Relationship Id="rId4" Type="http://schemas.openxmlformats.org/officeDocument/2006/relationships/image" Target="../media/image14.png"/><Relationship Id="rId9" Type="http://schemas.microsoft.com/office/2007/relationships/hdphoto" Target="../media/hdphoto3.wdp"/></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5.svg"/><Relationship Id="rId10" Type="http://schemas.openxmlformats.org/officeDocument/2006/relationships/hyperlink" Target="https://pixabay.com/ko/%ED%85%8C%EC%9D%B4%ED%94%84-%EB%94%94%EC%8A%A4%ED%8E%9C%EC%84%9C-%EB%A1%A4-%EC%A0%90%EC%B0%A9%EC%84%B1%EC%9D%98-%EC%8A%A4%ED%8B%B0%EC%BB%A4-%EC%82%AC%EB%AC%B4%EC%8B%A4-2202307/" TargetMode="External"/><Relationship Id="rId4" Type="http://schemas.openxmlformats.org/officeDocument/2006/relationships/image" Target="../media/image14.png"/><Relationship Id="rId9" Type="http://schemas.microsoft.com/office/2007/relationships/hdphoto" Target="../media/hdphoto3.wdp"/></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png"/><Relationship Id="rId7" Type="http://schemas.microsoft.com/office/2007/relationships/hdphoto" Target="../media/hdphoto4.wdp"/><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7.png"/><Relationship Id="rId5" Type="http://schemas.microsoft.com/office/2007/relationships/hdphoto" Target="../media/hdphoto2.wdp"/><Relationship Id="rId4" Type="http://schemas.openxmlformats.org/officeDocument/2006/relationships/image" Target="../media/image11.png"/><Relationship Id="rId9" Type="http://schemas.openxmlformats.org/officeDocument/2006/relationships/image" Target="../media/image19.svg"/></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png"/><Relationship Id="rId7" Type="http://schemas.microsoft.com/office/2007/relationships/hdphoto" Target="../media/hdphoto4.wdp"/><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7.png"/><Relationship Id="rId5" Type="http://schemas.microsoft.com/office/2007/relationships/hdphoto" Target="../media/hdphoto2.wdp"/><Relationship Id="rId4" Type="http://schemas.openxmlformats.org/officeDocument/2006/relationships/image" Target="../media/image11.png"/><Relationship Id="rId9" Type="http://schemas.openxmlformats.org/officeDocument/2006/relationships/image" Target="../media/image19.sv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1.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0.png"/><Relationship Id="rId5" Type="http://schemas.microsoft.com/office/2007/relationships/hdphoto" Target="../media/hdphoto2.wdp"/><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8" Type="http://schemas.openxmlformats.org/officeDocument/2006/relationships/hyperlink" Target="https://pixabay.com/ko/%ED%85%8C%EC%9D%B4%ED%94%84-%EB%94%94%EC%8A%A4%ED%8E%9C%EC%84%9C-%EB%A1%A4-%EC%A0%90%EC%B0%A9%EC%84%B1%EC%9D%98-%EC%8A%A4%ED%8B%B0%EC%BB%A4-%EC%82%AC%EB%AC%B4%EC%8B%A4-2202307/" TargetMode="External"/><Relationship Id="rId3" Type="http://schemas.openxmlformats.org/officeDocument/2006/relationships/image" Target="../media/image3.png"/><Relationship Id="rId7" Type="http://schemas.microsoft.com/office/2007/relationships/hdphoto" Target="../media/hdphoto3.wdp"/><Relationship Id="rId12"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2.png"/><Relationship Id="rId5" Type="http://schemas.microsoft.com/office/2007/relationships/hdphoto" Target="../media/hdphoto2.wdp"/><Relationship Id="rId10" Type="http://schemas.microsoft.com/office/2007/relationships/hdphoto" Target="../media/hdphoto4.wdp"/><Relationship Id="rId4" Type="http://schemas.openxmlformats.org/officeDocument/2006/relationships/image" Target="../media/image11.png"/><Relationship Id="rId9"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hyperlink" Target="https://mdcgis.maps.arcgis.com/apps/Cascade/index.html?appid=712cc83bff5145808936d38a3822ebb7"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hyperlink" Target="https://www.getepic.com/educators" TargetMode="External"/><Relationship Id="rId5" Type="http://schemas.openxmlformats.org/officeDocument/2006/relationships/hyperlink" Target="https://www.getepic.com/app/read/57668" TargetMode="Externa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2.png"/><Relationship Id="rId5" Type="http://schemas.microsoft.com/office/2007/relationships/hdphoto" Target="../media/hdphoto2.wdp"/><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bear walking on the ground&#10;&#10;AI-generated content may be incorrect.">
            <a:extLst>
              <a:ext uri="{FF2B5EF4-FFF2-40B4-BE49-F238E27FC236}">
                <a16:creationId xmlns:a16="http://schemas.microsoft.com/office/drawing/2014/main" id="{FF368C7D-C5AF-D19F-3F69-C7024482AA2A}"/>
              </a:ext>
            </a:extLst>
          </p:cNvPr>
          <p:cNvPicPr>
            <a:picLocks noChangeAspect="1"/>
          </p:cNvPicPr>
          <p:nvPr/>
        </p:nvPicPr>
        <p:blipFill>
          <a:blip r:embed="rId2">
            <a:extLst>
              <a:ext uri="{28A0092B-C50C-407E-A947-70E740481C1C}">
                <a14:useLocalDpi xmlns:a14="http://schemas.microsoft.com/office/drawing/2010/main" val="0"/>
              </a:ext>
            </a:extLst>
          </a:blip>
          <a:srcRect l="17934" t="15672" r="-201" b="12841"/>
          <a:stretch/>
        </p:blipFill>
        <p:spPr>
          <a:xfrm>
            <a:off x="0" y="0"/>
            <a:ext cx="12229308" cy="7063118"/>
          </a:xfrm>
          <a:prstGeom prst="rect">
            <a:avLst/>
          </a:prstGeom>
        </p:spPr>
      </p:pic>
      <p:grpSp>
        <p:nvGrpSpPr>
          <p:cNvPr id="10" name="Group 9">
            <a:extLst>
              <a:ext uri="{FF2B5EF4-FFF2-40B4-BE49-F238E27FC236}">
                <a16:creationId xmlns:a16="http://schemas.microsoft.com/office/drawing/2014/main" id="{4D2BCACF-8681-4464-0A46-7F0C1CC8CA1B}"/>
              </a:ext>
            </a:extLst>
          </p:cNvPr>
          <p:cNvGrpSpPr/>
          <p:nvPr/>
        </p:nvGrpSpPr>
        <p:grpSpPr>
          <a:xfrm>
            <a:off x="-49134" y="5013382"/>
            <a:ext cx="12278442" cy="2064074"/>
            <a:chOff x="-49134" y="5013382"/>
            <a:chExt cx="12278442" cy="1853762"/>
          </a:xfrm>
        </p:grpSpPr>
        <p:sp>
          <p:nvSpPr>
            <p:cNvPr id="7" name="Freeform: Shape 6">
              <a:extLst>
                <a:ext uri="{FF2B5EF4-FFF2-40B4-BE49-F238E27FC236}">
                  <a16:creationId xmlns:a16="http://schemas.microsoft.com/office/drawing/2014/main" id="{FC17D903-3FAE-0388-4F47-883814A00F4C}"/>
                </a:ext>
              </a:extLst>
            </p:cNvPr>
            <p:cNvSpPr/>
            <p:nvPr/>
          </p:nvSpPr>
          <p:spPr>
            <a:xfrm>
              <a:off x="-18288" y="5038344"/>
              <a:ext cx="12247596" cy="1828800"/>
            </a:xfrm>
            <a:custGeom>
              <a:avLst/>
              <a:gdLst>
                <a:gd name="connsiteX0" fmla="*/ 0 w 12247596"/>
                <a:gd name="connsiteY0" fmla="*/ 91440 h 1828800"/>
                <a:gd name="connsiteX1" fmla="*/ 0 w 12247596"/>
                <a:gd name="connsiteY1" fmla="*/ 91440 h 1828800"/>
                <a:gd name="connsiteX2" fmla="*/ 82296 w 12247596"/>
                <a:gd name="connsiteY2" fmla="*/ 82296 h 1828800"/>
                <a:gd name="connsiteX3" fmla="*/ 109728 w 12247596"/>
                <a:gd name="connsiteY3" fmla="*/ 73152 h 1828800"/>
                <a:gd name="connsiteX4" fmla="*/ 201168 w 12247596"/>
                <a:gd name="connsiteY4" fmla="*/ 54864 h 1828800"/>
                <a:gd name="connsiteX5" fmla="*/ 274320 w 12247596"/>
                <a:gd name="connsiteY5" fmla="*/ 36576 h 1828800"/>
                <a:gd name="connsiteX6" fmla="*/ 539496 w 12247596"/>
                <a:gd name="connsiteY6" fmla="*/ 27432 h 1828800"/>
                <a:gd name="connsiteX7" fmla="*/ 603504 w 12247596"/>
                <a:gd name="connsiteY7" fmla="*/ 18288 h 1828800"/>
                <a:gd name="connsiteX8" fmla="*/ 685800 w 12247596"/>
                <a:gd name="connsiteY8" fmla="*/ 0 h 1828800"/>
                <a:gd name="connsiteX9" fmla="*/ 1700784 w 12247596"/>
                <a:gd name="connsiteY9" fmla="*/ 27432 h 1828800"/>
                <a:gd name="connsiteX10" fmla="*/ 1737360 w 12247596"/>
                <a:gd name="connsiteY10" fmla="*/ 36576 h 1828800"/>
                <a:gd name="connsiteX11" fmla="*/ 1874520 w 12247596"/>
                <a:gd name="connsiteY11" fmla="*/ 64008 h 1828800"/>
                <a:gd name="connsiteX12" fmla="*/ 2221992 w 12247596"/>
                <a:gd name="connsiteY12" fmla="*/ 73152 h 1828800"/>
                <a:gd name="connsiteX13" fmla="*/ 2432304 w 12247596"/>
                <a:gd name="connsiteY13" fmla="*/ 109728 h 1828800"/>
                <a:gd name="connsiteX14" fmla="*/ 2523744 w 12247596"/>
                <a:gd name="connsiteY14" fmla="*/ 173736 h 1828800"/>
                <a:gd name="connsiteX15" fmla="*/ 2532888 w 12247596"/>
                <a:gd name="connsiteY15" fmla="*/ 146304 h 1828800"/>
                <a:gd name="connsiteX16" fmla="*/ 2478024 w 12247596"/>
                <a:gd name="connsiteY16" fmla="*/ 128016 h 1828800"/>
                <a:gd name="connsiteX17" fmla="*/ 2779776 w 12247596"/>
                <a:gd name="connsiteY17" fmla="*/ 155448 h 1828800"/>
                <a:gd name="connsiteX18" fmla="*/ 2907792 w 12247596"/>
                <a:gd name="connsiteY18" fmla="*/ 192024 h 1828800"/>
                <a:gd name="connsiteX19" fmla="*/ 3008376 w 12247596"/>
                <a:gd name="connsiteY19" fmla="*/ 210312 h 1828800"/>
                <a:gd name="connsiteX20" fmla="*/ 3291840 w 12247596"/>
                <a:gd name="connsiteY20" fmla="*/ 246888 h 1828800"/>
                <a:gd name="connsiteX21" fmla="*/ 3611880 w 12247596"/>
                <a:gd name="connsiteY21" fmla="*/ 320040 h 1828800"/>
                <a:gd name="connsiteX22" fmla="*/ 3913632 w 12247596"/>
                <a:gd name="connsiteY22" fmla="*/ 374904 h 1828800"/>
                <a:gd name="connsiteX23" fmla="*/ 4050792 w 12247596"/>
                <a:gd name="connsiteY23" fmla="*/ 411480 h 1828800"/>
                <a:gd name="connsiteX24" fmla="*/ 4078224 w 12247596"/>
                <a:gd name="connsiteY24" fmla="*/ 420624 h 1828800"/>
                <a:gd name="connsiteX25" fmla="*/ 4261104 w 12247596"/>
                <a:gd name="connsiteY25" fmla="*/ 429768 h 1828800"/>
                <a:gd name="connsiteX26" fmla="*/ 4361688 w 12247596"/>
                <a:gd name="connsiteY26" fmla="*/ 438912 h 1828800"/>
                <a:gd name="connsiteX27" fmla="*/ 4471416 w 12247596"/>
                <a:gd name="connsiteY27" fmla="*/ 466344 h 1828800"/>
                <a:gd name="connsiteX28" fmla="*/ 4535424 w 12247596"/>
                <a:gd name="connsiteY28" fmla="*/ 475488 h 1828800"/>
                <a:gd name="connsiteX29" fmla="*/ 4700016 w 12247596"/>
                <a:gd name="connsiteY29" fmla="*/ 493776 h 1828800"/>
                <a:gd name="connsiteX30" fmla="*/ 4800600 w 12247596"/>
                <a:gd name="connsiteY30" fmla="*/ 512064 h 1828800"/>
                <a:gd name="connsiteX31" fmla="*/ 4937760 w 12247596"/>
                <a:gd name="connsiteY31" fmla="*/ 521208 h 1828800"/>
                <a:gd name="connsiteX32" fmla="*/ 5047488 w 12247596"/>
                <a:gd name="connsiteY32" fmla="*/ 539496 h 1828800"/>
                <a:gd name="connsiteX33" fmla="*/ 5093208 w 12247596"/>
                <a:gd name="connsiteY33" fmla="*/ 548640 h 1828800"/>
                <a:gd name="connsiteX34" fmla="*/ 5148072 w 12247596"/>
                <a:gd name="connsiteY34" fmla="*/ 566928 h 1828800"/>
                <a:gd name="connsiteX35" fmla="*/ 5193792 w 12247596"/>
                <a:gd name="connsiteY35" fmla="*/ 576072 h 1828800"/>
                <a:gd name="connsiteX36" fmla="*/ 5239512 w 12247596"/>
                <a:gd name="connsiteY36" fmla="*/ 594360 h 1828800"/>
                <a:gd name="connsiteX37" fmla="*/ 5486400 w 12247596"/>
                <a:gd name="connsiteY37" fmla="*/ 621792 h 1828800"/>
                <a:gd name="connsiteX38" fmla="*/ 5586984 w 12247596"/>
                <a:gd name="connsiteY38" fmla="*/ 640080 h 1828800"/>
                <a:gd name="connsiteX39" fmla="*/ 5779008 w 12247596"/>
                <a:gd name="connsiteY39" fmla="*/ 658368 h 1828800"/>
                <a:gd name="connsiteX40" fmla="*/ 5833872 w 12247596"/>
                <a:gd name="connsiteY40" fmla="*/ 667512 h 1828800"/>
                <a:gd name="connsiteX41" fmla="*/ 5897880 w 12247596"/>
                <a:gd name="connsiteY41" fmla="*/ 676656 h 1828800"/>
                <a:gd name="connsiteX42" fmla="*/ 6089904 w 12247596"/>
                <a:gd name="connsiteY42" fmla="*/ 713232 h 1828800"/>
                <a:gd name="connsiteX43" fmla="*/ 6236208 w 12247596"/>
                <a:gd name="connsiteY43" fmla="*/ 722376 h 1828800"/>
                <a:gd name="connsiteX44" fmla="*/ 6327648 w 12247596"/>
                <a:gd name="connsiteY44" fmla="*/ 740664 h 1828800"/>
                <a:gd name="connsiteX45" fmla="*/ 6409944 w 12247596"/>
                <a:gd name="connsiteY45" fmla="*/ 758952 h 1828800"/>
                <a:gd name="connsiteX46" fmla="*/ 6519672 w 12247596"/>
                <a:gd name="connsiteY46" fmla="*/ 768096 h 1828800"/>
                <a:gd name="connsiteX47" fmla="*/ 6565392 w 12247596"/>
                <a:gd name="connsiteY47" fmla="*/ 777240 h 1828800"/>
                <a:gd name="connsiteX48" fmla="*/ 6647688 w 12247596"/>
                <a:gd name="connsiteY48" fmla="*/ 795528 h 1828800"/>
                <a:gd name="connsiteX49" fmla="*/ 6702552 w 12247596"/>
                <a:gd name="connsiteY49" fmla="*/ 804672 h 1828800"/>
                <a:gd name="connsiteX50" fmla="*/ 6739128 w 12247596"/>
                <a:gd name="connsiteY50" fmla="*/ 813816 h 1828800"/>
                <a:gd name="connsiteX51" fmla="*/ 6830568 w 12247596"/>
                <a:gd name="connsiteY51" fmla="*/ 822960 h 1828800"/>
                <a:gd name="connsiteX52" fmla="*/ 6949440 w 12247596"/>
                <a:gd name="connsiteY52" fmla="*/ 813816 h 1828800"/>
                <a:gd name="connsiteX53" fmla="*/ 6903720 w 12247596"/>
                <a:gd name="connsiteY53" fmla="*/ 786384 h 1828800"/>
                <a:gd name="connsiteX54" fmla="*/ 6757416 w 12247596"/>
                <a:gd name="connsiteY54" fmla="*/ 758952 h 1828800"/>
                <a:gd name="connsiteX55" fmla="*/ 6620256 w 12247596"/>
                <a:gd name="connsiteY55" fmla="*/ 740664 h 1828800"/>
                <a:gd name="connsiteX56" fmla="*/ 6830568 w 12247596"/>
                <a:gd name="connsiteY56" fmla="*/ 777240 h 1828800"/>
                <a:gd name="connsiteX57" fmla="*/ 6858000 w 12247596"/>
                <a:gd name="connsiteY57" fmla="*/ 786384 h 1828800"/>
                <a:gd name="connsiteX58" fmla="*/ 7251192 w 12247596"/>
                <a:gd name="connsiteY58" fmla="*/ 832104 h 1828800"/>
                <a:gd name="connsiteX59" fmla="*/ 7296912 w 12247596"/>
                <a:gd name="connsiteY59" fmla="*/ 841248 h 1828800"/>
                <a:gd name="connsiteX60" fmla="*/ 7360920 w 12247596"/>
                <a:gd name="connsiteY60" fmla="*/ 850392 h 1828800"/>
                <a:gd name="connsiteX61" fmla="*/ 7461504 w 12247596"/>
                <a:gd name="connsiteY61" fmla="*/ 877824 h 1828800"/>
                <a:gd name="connsiteX62" fmla="*/ 7534656 w 12247596"/>
                <a:gd name="connsiteY62" fmla="*/ 868680 h 1828800"/>
                <a:gd name="connsiteX63" fmla="*/ 7562088 w 12247596"/>
                <a:gd name="connsiteY63" fmla="*/ 859536 h 1828800"/>
                <a:gd name="connsiteX64" fmla="*/ 7754112 w 12247596"/>
                <a:gd name="connsiteY64" fmla="*/ 868680 h 1828800"/>
                <a:gd name="connsiteX65" fmla="*/ 7827264 w 12247596"/>
                <a:gd name="connsiteY65" fmla="*/ 886968 h 1828800"/>
                <a:gd name="connsiteX66" fmla="*/ 8065008 w 12247596"/>
                <a:gd name="connsiteY66" fmla="*/ 914400 h 1828800"/>
                <a:gd name="connsiteX67" fmla="*/ 8119872 w 12247596"/>
                <a:gd name="connsiteY67" fmla="*/ 932688 h 1828800"/>
                <a:gd name="connsiteX68" fmla="*/ 8385048 w 12247596"/>
                <a:gd name="connsiteY68" fmla="*/ 969264 h 1828800"/>
                <a:gd name="connsiteX69" fmla="*/ 8686800 w 12247596"/>
                <a:gd name="connsiteY69" fmla="*/ 1005840 h 1828800"/>
                <a:gd name="connsiteX70" fmla="*/ 9144000 w 12247596"/>
                <a:gd name="connsiteY70" fmla="*/ 1033272 h 1828800"/>
                <a:gd name="connsiteX71" fmla="*/ 9400032 w 12247596"/>
                <a:gd name="connsiteY71" fmla="*/ 1051560 h 1828800"/>
                <a:gd name="connsiteX72" fmla="*/ 9573768 w 12247596"/>
                <a:gd name="connsiteY72" fmla="*/ 1069848 h 1828800"/>
                <a:gd name="connsiteX73" fmla="*/ 9893808 w 12247596"/>
                <a:gd name="connsiteY73" fmla="*/ 1088136 h 1828800"/>
                <a:gd name="connsiteX74" fmla="*/ 10140696 w 12247596"/>
                <a:gd name="connsiteY74" fmla="*/ 1069848 h 1828800"/>
                <a:gd name="connsiteX75" fmla="*/ 10186416 w 12247596"/>
                <a:gd name="connsiteY75" fmla="*/ 1060704 h 1828800"/>
                <a:gd name="connsiteX76" fmla="*/ 10250424 w 12247596"/>
                <a:gd name="connsiteY76" fmla="*/ 1051560 h 1828800"/>
                <a:gd name="connsiteX77" fmla="*/ 10744200 w 12247596"/>
                <a:gd name="connsiteY77" fmla="*/ 1051560 h 1828800"/>
                <a:gd name="connsiteX78" fmla="*/ 10844784 w 12247596"/>
                <a:gd name="connsiteY78" fmla="*/ 1014984 h 1828800"/>
                <a:gd name="connsiteX79" fmla="*/ 10890504 w 12247596"/>
                <a:gd name="connsiteY79" fmla="*/ 987552 h 1828800"/>
                <a:gd name="connsiteX80" fmla="*/ 10954512 w 12247596"/>
                <a:gd name="connsiteY80" fmla="*/ 978408 h 1828800"/>
                <a:gd name="connsiteX81" fmla="*/ 11055096 w 12247596"/>
                <a:gd name="connsiteY81" fmla="*/ 987552 h 1828800"/>
                <a:gd name="connsiteX82" fmla="*/ 11137392 w 12247596"/>
                <a:gd name="connsiteY82" fmla="*/ 996696 h 1828800"/>
                <a:gd name="connsiteX83" fmla="*/ 11036808 w 12247596"/>
                <a:gd name="connsiteY83" fmla="*/ 1005840 h 1828800"/>
                <a:gd name="connsiteX84" fmla="*/ 11000232 w 12247596"/>
                <a:gd name="connsiteY84" fmla="*/ 1014984 h 1828800"/>
                <a:gd name="connsiteX85" fmla="*/ 10945368 w 12247596"/>
                <a:gd name="connsiteY85" fmla="*/ 1033272 h 1828800"/>
                <a:gd name="connsiteX86" fmla="*/ 10799064 w 12247596"/>
                <a:gd name="connsiteY86" fmla="*/ 1024128 h 1828800"/>
                <a:gd name="connsiteX87" fmla="*/ 10570464 w 12247596"/>
                <a:gd name="connsiteY87" fmla="*/ 987552 h 1828800"/>
                <a:gd name="connsiteX88" fmla="*/ 10469880 w 12247596"/>
                <a:gd name="connsiteY88" fmla="*/ 969264 h 1828800"/>
                <a:gd name="connsiteX89" fmla="*/ 10424160 w 12247596"/>
                <a:gd name="connsiteY89" fmla="*/ 1014984 h 1828800"/>
                <a:gd name="connsiteX90" fmla="*/ 10378440 w 12247596"/>
                <a:gd name="connsiteY90" fmla="*/ 1024128 h 1828800"/>
                <a:gd name="connsiteX91" fmla="*/ 10287000 w 12247596"/>
                <a:gd name="connsiteY91" fmla="*/ 1033272 h 1828800"/>
                <a:gd name="connsiteX92" fmla="*/ 9546336 w 12247596"/>
                <a:gd name="connsiteY92" fmla="*/ 1024128 h 1828800"/>
                <a:gd name="connsiteX93" fmla="*/ 9491472 w 12247596"/>
                <a:gd name="connsiteY93" fmla="*/ 1014984 h 1828800"/>
                <a:gd name="connsiteX94" fmla="*/ 9372600 w 12247596"/>
                <a:gd name="connsiteY94" fmla="*/ 1005840 h 1828800"/>
                <a:gd name="connsiteX95" fmla="*/ 9683496 w 12247596"/>
                <a:gd name="connsiteY95" fmla="*/ 996696 h 1828800"/>
                <a:gd name="connsiteX96" fmla="*/ 9976104 w 12247596"/>
                <a:gd name="connsiteY96" fmla="*/ 1014984 h 1828800"/>
                <a:gd name="connsiteX97" fmla="*/ 10451592 w 12247596"/>
                <a:gd name="connsiteY97" fmla="*/ 1033272 h 1828800"/>
                <a:gd name="connsiteX98" fmla="*/ 10826496 w 12247596"/>
                <a:gd name="connsiteY98" fmla="*/ 1024128 h 1828800"/>
                <a:gd name="connsiteX99" fmla="*/ 10954512 w 12247596"/>
                <a:gd name="connsiteY99" fmla="*/ 1014984 h 1828800"/>
                <a:gd name="connsiteX100" fmla="*/ 10991088 w 12247596"/>
                <a:gd name="connsiteY100" fmla="*/ 996696 h 1828800"/>
                <a:gd name="connsiteX101" fmla="*/ 11091672 w 12247596"/>
                <a:gd name="connsiteY101" fmla="*/ 987552 h 1828800"/>
                <a:gd name="connsiteX102" fmla="*/ 11137392 w 12247596"/>
                <a:gd name="connsiteY102" fmla="*/ 978408 h 1828800"/>
                <a:gd name="connsiteX103" fmla="*/ 11237976 w 12247596"/>
                <a:gd name="connsiteY103" fmla="*/ 950976 h 1828800"/>
                <a:gd name="connsiteX104" fmla="*/ 11338560 w 12247596"/>
                <a:gd name="connsiteY104" fmla="*/ 932688 h 1828800"/>
                <a:gd name="connsiteX105" fmla="*/ 11393424 w 12247596"/>
                <a:gd name="connsiteY105" fmla="*/ 914400 h 1828800"/>
                <a:gd name="connsiteX106" fmla="*/ 11594592 w 12247596"/>
                <a:gd name="connsiteY106" fmla="*/ 886968 h 1828800"/>
                <a:gd name="connsiteX107" fmla="*/ 11622024 w 12247596"/>
                <a:gd name="connsiteY107" fmla="*/ 868680 h 1828800"/>
                <a:gd name="connsiteX108" fmla="*/ 11759184 w 12247596"/>
                <a:gd name="connsiteY108" fmla="*/ 850392 h 1828800"/>
                <a:gd name="connsiteX109" fmla="*/ 11795760 w 12247596"/>
                <a:gd name="connsiteY109" fmla="*/ 841248 h 1828800"/>
                <a:gd name="connsiteX110" fmla="*/ 11823192 w 12247596"/>
                <a:gd name="connsiteY110" fmla="*/ 832104 h 1828800"/>
                <a:gd name="connsiteX111" fmla="*/ 11996928 w 12247596"/>
                <a:gd name="connsiteY111" fmla="*/ 795528 h 1828800"/>
                <a:gd name="connsiteX112" fmla="*/ 12033504 w 12247596"/>
                <a:gd name="connsiteY112" fmla="*/ 786384 h 1828800"/>
                <a:gd name="connsiteX113" fmla="*/ 12106656 w 12247596"/>
                <a:gd name="connsiteY113" fmla="*/ 758952 h 1828800"/>
                <a:gd name="connsiteX114" fmla="*/ 12225528 w 12247596"/>
                <a:gd name="connsiteY114" fmla="*/ 768096 h 1828800"/>
                <a:gd name="connsiteX115" fmla="*/ 12207240 w 12247596"/>
                <a:gd name="connsiteY115" fmla="*/ 1828800 h 1828800"/>
                <a:gd name="connsiteX116" fmla="*/ 0 w 12247596"/>
                <a:gd name="connsiteY116" fmla="*/ 1801368 h 1828800"/>
                <a:gd name="connsiteX117" fmla="*/ 0 w 12247596"/>
                <a:gd name="connsiteY117" fmla="*/ 9144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2247596" h="1828800">
                  <a:moveTo>
                    <a:pt x="0" y="91440"/>
                  </a:moveTo>
                  <a:lnTo>
                    <a:pt x="0" y="91440"/>
                  </a:lnTo>
                  <a:cubicBezTo>
                    <a:pt x="27432" y="88392"/>
                    <a:pt x="55071" y="86834"/>
                    <a:pt x="82296" y="82296"/>
                  </a:cubicBezTo>
                  <a:cubicBezTo>
                    <a:pt x="91803" y="80711"/>
                    <a:pt x="100336" y="75319"/>
                    <a:pt x="109728" y="73152"/>
                  </a:cubicBezTo>
                  <a:cubicBezTo>
                    <a:pt x="140016" y="66163"/>
                    <a:pt x="171012" y="62403"/>
                    <a:pt x="201168" y="54864"/>
                  </a:cubicBezTo>
                  <a:cubicBezTo>
                    <a:pt x="225552" y="48768"/>
                    <a:pt x="249200" y="37442"/>
                    <a:pt x="274320" y="36576"/>
                  </a:cubicBezTo>
                  <a:lnTo>
                    <a:pt x="539496" y="27432"/>
                  </a:lnTo>
                  <a:cubicBezTo>
                    <a:pt x="560832" y="24384"/>
                    <a:pt x="582245" y="21831"/>
                    <a:pt x="603504" y="18288"/>
                  </a:cubicBezTo>
                  <a:cubicBezTo>
                    <a:pt x="638330" y="12484"/>
                    <a:pt x="652920" y="8220"/>
                    <a:pt x="685800" y="0"/>
                  </a:cubicBezTo>
                  <a:cubicBezTo>
                    <a:pt x="1077345" y="6636"/>
                    <a:pt x="1315904" y="6813"/>
                    <a:pt x="1700784" y="27432"/>
                  </a:cubicBezTo>
                  <a:cubicBezTo>
                    <a:pt x="1713333" y="28104"/>
                    <a:pt x="1725115" y="33750"/>
                    <a:pt x="1737360" y="36576"/>
                  </a:cubicBezTo>
                  <a:cubicBezTo>
                    <a:pt x="1751253" y="39782"/>
                    <a:pt x="1849009" y="62848"/>
                    <a:pt x="1874520" y="64008"/>
                  </a:cubicBezTo>
                  <a:cubicBezTo>
                    <a:pt x="1990265" y="69269"/>
                    <a:pt x="2106168" y="70104"/>
                    <a:pt x="2221992" y="73152"/>
                  </a:cubicBezTo>
                  <a:cubicBezTo>
                    <a:pt x="2275802" y="80839"/>
                    <a:pt x="2401376" y="97833"/>
                    <a:pt x="2432304" y="109728"/>
                  </a:cubicBezTo>
                  <a:cubicBezTo>
                    <a:pt x="2467030" y="123084"/>
                    <a:pt x="2493264" y="152400"/>
                    <a:pt x="2523744" y="173736"/>
                  </a:cubicBezTo>
                  <a:cubicBezTo>
                    <a:pt x="2526792" y="164592"/>
                    <a:pt x="2539704" y="153120"/>
                    <a:pt x="2532888" y="146304"/>
                  </a:cubicBezTo>
                  <a:cubicBezTo>
                    <a:pt x="2519257" y="132673"/>
                    <a:pt x="2458760" y="127303"/>
                    <a:pt x="2478024" y="128016"/>
                  </a:cubicBezTo>
                  <a:cubicBezTo>
                    <a:pt x="2578954" y="131754"/>
                    <a:pt x="2679192" y="146304"/>
                    <a:pt x="2779776" y="155448"/>
                  </a:cubicBezTo>
                  <a:cubicBezTo>
                    <a:pt x="2882827" y="176058"/>
                    <a:pt x="2756840" y="148895"/>
                    <a:pt x="2907792" y="192024"/>
                  </a:cubicBezTo>
                  <a:cubicBezTo>
                    <a:pt x="2927556" y="197671"/>
                    <a:pt x="2990833" y="207122"/>
                    <a:pt x="3008376" y="210312"/>
                  </a:cubicBezTo>
                  <a:cubicBezTo>
                    <a:pt x="3166242" y="239015"/>
                    <a:pt x="2864542" y="197584"/>
                    <a:pt x="3291840" y="246888"/>
                  </a:cubicBezTo>
                  <a:cubicBezTo>
                    <a:pt x="3380813" y="269131"/>
                    <a:pt x="3536659" y="309294"/>
                    <a:pt x="3611880" y="320040"/>
                  </a:cubicBezTo>
                  <a:cubicBezTo>
                    <a:pt x="3704582" y="333283"/>
                    <a:pt x="3846415" y="352498"/>
                    <a:pt x="3913632" y="374904"/>
                  </a:cubicBezTo>
                  <a:cubicBezTo>
                    <a:pt x="3984442" y="398507"/>
                    <a:pt x="3901943" y="371787"/>
                    <a:pt x="4050792" y="411480"/>
                  </a:cubicBezTo>
                  <a:cubicBezTo>
                    <a:pt x="4060105" y="413964"/>
                    <a:pt x="4068622" y="419789"/>
                    <a:pt x="4078224" y="420624"/>
                  </a:cubicBezTo>
                  <a:cubicBezTo>
                    <a:pt x="4139031" y="425912"/>
                    <a:pt x="4200194" y="425838"/>
                    <a:pt x="4261104" y="429768"/>
                  </a:cubicBezTo>
                  <a:cubicBezTo>
                    <a:pt x="4294700" y="431936"/>
                    <a:pt x="4328160" y="435864"/>
                    <a:pt x="4361688" y="438912"/>
                  </a:cubicBezTo>
                  <a:cubicBezTo>
                    <a:pt x="4398264" y="448056"/>
                    <a:pt x="4434093" y="461012"/>
                    <a:pt x="4471416" y="466344"/>
                  </a:cubicBezTo>
                  <a:cubicBezTo>
                    <a:pt x="4492752" y="469392"/>
                    <a:pt x="4514019" y="472970"/>
                    <a:pt x="4535424" y="475488"/>
                  </a:cubicBezTo>
                  <a:cubicBezTo>
                    <a:pt x="4604956" y="483668"/>
                    <a:pt x="4633659" y="483567"/>
                    <a:pt x="4700016" y="493776"/>
                  </a:cubicBezTo>
                  <a:cubicBezTo>
                    <a:pt x="4742524" y="500316"/>
                    <a:pt x="4755925" y="507809"/>
                    <a:pt x="4800600" y="512064"/>
                  </a:cubicBezTo>
                  <a:cubicBezTo>
                    <a:pt x="4846215" y="516408"/>
                    <a:pt x="4892040" y="518160"/>
                    <a:pt x="4937760" y="521208"/>
                  </a:cubicBezTo>
                  <a:lnTo>
                    <a:pt x="5047488" y="539496"/>
                  </a:lnTo>
                  <a:cubicBezTo>
                    <a:pt x="5062793" y="542197"/>
                    <a:pt x="5078214" y="544551"/>
                    <a:pt x="5093208" y="548640"/>
                  </a:cubicBezTo>
                  <a:cubicBezTo>
                    <a:pt x="5111806" y="553712"/>
                    <a:pt x="5129474" y="561856"/>
                    <a:pt x="5148072" y="566928"/>
                  </a:cubicBezTo>
                  <a:cubicBezTo>
                    <a:pt x="5163066" y="571017"/>
                    <a:pt x="5178906" y="571606"/>
                    <a:pt x="5193792" y="576072"/>
                  </a:cubicBezTo>
                  <a:cubicBezTo>
                    <a:pt x="5209514" y="580789"/>
                    <a:pt x="5223388" y="591289"/>
                    <a:pt x="5239512" y="594360"/>
                  </a:cubicBezTo>
                  <a:cubicBezTo>
                    <a:pt x="5337797" y="613081"/>
                    <a:pt x="5392647" y="610762"/>
                    <a:pt x="5486400" y="621792"/>
                  </a:cubicBezTo>
                  <a:cubicBezTo>
                    <a:pt x="5592890" y="634320"/>
                    <a:pt x="5492658" y="626605"/>
                    <a:pt x="5586984" y="640080"/>
                  </a:cubicBezTo>
                  <a:cubicBezTo>
                    <a:pt x="5677285" y="652980"/>
                    <a:pt x="5679638" y="647327"/>
                    <a:pt x="5779008" y="658368"/>
                  </a:cubicBezTo>
                  <a:cubicBezTo>
                    <a:pt x="5797435" y="660415"/>
                    <a:pt x="5815547" y="664693"/>
                    <a:pt x="5833872" y="667512"/>
                  </a:cubicBezTo>
                  <a:cubicBezTo>
                    <a:pt x="5855174" y="670789"/>
                    <a:pt x="5876675" y="672801"/>
                    <a:pt x="5897880" y="676656"/>
                  </a:cubicBezTo>
                  <a:cubicBezTo>
                    <a:pt x="5997284" y="694729"/>
                    <a:pt x="5872751" y="699660"/>
                    <a:pt x="6089904" y="713232"/>
                  </a:cubicBezTo>
                  <a:lnTo>
                    <a:pt x="6236208" y="722376"/>
                  </a:lnTo>
                  <a:lnTo>
                    <a:pt x="6327648" y="740664"/>
                  </a:lnTo>
                  <a:cubicBezTo>
                    <a:pt x="6355146" y="746453"/>
                    <a:pt x="6382125" y="754978"/>
                    <a:pt x="6409944" y="758952"/>
                  </a:cubicBezTo>
                  <a:cubicBezTo>
                    <a:pt x="6446278" y="764143"/>
                    <a:pt x="6483096" y="765048"/>
                    <a:pt x="6519672" y="768096"/>
                  </a:cubicBezTo>
                  <a:lnTo>
                    <a:pt x="6565392" y="777240"/>
                  </a:lnTo>
                  <a:cubicBezTo>
                    <a:pt x="6592869" y="783128"/>
                    <a:pt x="6620133" y="790017"/>
                    <a:pt x="6647688" y="795528"/>
                  </a:cubicBezTo>
                  <a:cubicBezTo>
                    <a:pt x="6665868" y="799164"/>
                    <a:pt x="6684372" y="801036"/>
                    <a:pt x="6702552" y="804672"/>
                  </a:cubicBezTo>
                  <a:cubicBezTo>
                    <a:pt x="6714875" y="807137"/>
                    <a:pt x="6726687" y="812039"/>
                    <a:pt x="6739128" y="813816"/>
                  </a:cubicBezTo>
                  <a:cubicBezTo>
                    <a:pt x="6769452" y="818148"/>
                    <a:pt x="6800088" y="819912"/>
                    <a:pt x="6830568" y="822960"/>
                  </a:cubicBezTo>
                  <a:cubicBezTo>
                    <a:pt x="6870192" y="819912"/>
                    <a:pt x="6913895" y="831589"/>
                    <a:pt x="6949440" y="813816"/>
                  </a:cubicBezTo>
                  <a:cubicBezTo>
                    <a:pt x="6965336" y="805868"/>
                    <a:pt x="6919900" y="793738"/>
                    <a:pt x="6903720" y="786384"/>
                  </a:cubicBezTo>
                  <a:cubicBezTo>
                    <a:pt x="6846041" y="760166"/>
                    <a:pt x="6826333" y="767222"/>
                    <a:pt x="6757416" y="758952"/>
                  </a:cubicBezTo>
                  <a:cubicBezTo>
                    <a:pt x="6711620" y="753456"/>
                    <a:pt x="6575509" y="729477"/>
                    <a:pt x="6620256" y="740664"/>
                  </a:cubicBezTo>
                  <a:cubicBezTo>
                    <a:pt x="6689288" y="757922"/>
                    <a:pt x="6763063" y="754738"/>
                    <a:pt x="6830568" y="777240"/>
                  </a:cubicBezTo>
                  <a:cubicBezTo>
                    <a:pt x="6839712" y="780288"/>
                    <a:pt x="6848568" y="784398"/>
                    <a:pt x="6858000" y="786384"/>
                  </a:cubicBezTo>
                  <a:cubicBezTo>
                    <a:pt x="7047036" y="826181"/>
                    <a:pt x="7018646" y="814878"/>
                    <a:pt x="7251192" y="832104"/>
                  </a:cubicBezTo>
                  <a:cubicBezTo>
                    <a:pt x="7266432" y="835152"/>
                    <a:pt x="7281582" y="838693"/>
                    <a:pt x="7296912" y="841248"/>
                  </a:cubicBezTo>
                  <a:cubicBezTo>
                    <a:pt x="7318171" y="844791"/>
                    <a:pt x="7339881" y="845717"/>
                    <a:pt x="7360920" y="850392"/>
                  </a:cubicBezTo>
                  <a:cubicBezTo>
                    <a:pt x="7394845" y="857931"/>
                    <a:pt x="7427976" y="868680"/>
                    <a:pt x="7461504" y="877824"/>
                  </a:cubicBezTo>
                  <a:cubicBezTo>
                    <a:pt x="7485888" y="874776"/>
                    <a:pt x="7510479" y="873076"/>
                    <a:pt x="7534656" y="868680"/>
                  </a:cubicBezTo>
                  <a:cubicBezTo>
                    <a:pt x="7544139" y="866956"/>
                    <a:pt x="7552449" y="859536"/>
                    <a:pt x="7562088" y="859536"/>
                  </a:cubicBezTo>
                  <a:cubicBezTo>
                    <a:pt x="7626169" y="859536"/>
                    <a:pt x="7690104" y="865632"/>
                    <a:pt x="7754112" y="868680"/>
                  </a:cubicBezTo>
                  <a:cubicBezTo>
                    <a:pt x="7778496" y="874776"/>
                    <a:pt x="7802397" y="883311"/>
                    <a:pt x="7827264" y="886968"/>
                  </a:cubicBezTo>
                  <a:cubicBezTo>
                    <a:pt x="7906189" y="898575"/>
                    <a:pt x="8065008" y="914400"/>
                    <a:pt x="8065008" y="914400"/>
                  </a:cubicBezTo>
                  <a:cubicBezTo>
                    <a:pt x="8083296" y="920496"/>
                    <a:pt x="8101107" y="928273"/>
                    <a:pt x="8119872" y="932688"/>
                  </a:cubicBezTo>
                  <a:cubicBezTo>
                    <a:pt x="8213008" y="954602"/>
                    <a:pt x="8286629" y="957334"/>
                    <a:pt x="8385048" y="969264"/>
                  </a:cubicBezTo>
                  <a:cubicBezTo>
                    <a:pt x="8536455" y="987616"/>
                    <a:pt x="8524800" y="991113"/>
                    <a:pt x="8686800" y="1005840"/>
                  </a:cubicBezTo>
                  <a:cubicBezTo>
                    <a:pt x="8909285" y="1026066"/>
                    <a:pt x="8926431" y="1024207"/>
                    <a:pt x="9144000" y="1033272"/>
                  </a:cubicBezTo>
                  <a:cubicBezTo>
                    <a:pt x="9362320" y="1057530"/>
                    <a:pt x="9034034" y="1022665"/>
                    <a:pt x="9400032" y="1051560"/>
                  </a:cubicBezTo>
                  <a:cubicBezTo>
                    <a:pt x="9458083" y="1056143"/>
                    <a:pt x="9515775" y="1064576"/>
                    <a:pt x="9573768" y="1069848"/>
                  </a:cubicBezTo>
                  <a:cubicBezTo>
                    <a:pt x="9679332" y="1079445"/>
                    <a:pt x="9788424" y="1083118"/>
                    <a:pt x="9893808" y="1088136"/>
                  </a:cubicBezTo>
                  <a:cubicBezTo>
                    <a:pt x="10052687" y="1065439"/>
                    <a:pt x="9838733" y="1094005"/>
                    <a:pt x="10140696" y="1069848"/>
                  </a:cubicBezTo>
                  <a:cubicBezTo>
                    <a:pt x="10156188" y="1068609"/>
                    <a:pt x="10171086" y="1063259"/>
                    <a:pt x="10186416" y="1060704"/>
                  </a:cubicBezTo>
                  <a:cubicBezTo>
                    <a:pt x="10207675" y="1057161"/>
                    <a:pt x="10229088" y="1054608"/>
                    <a:pt x="10250424" y="1051560"/>
                  </a:cubicBezTo>
                  <a:cubicBezTo>
                    <a:pt x="10447438" y="1059441"/>
                    <a:pt x="10541933" y="1068897"/>
                    <a:pt x="10744200" y="1051560"/>
                  </a:cubicBezTo>
                  <a:cubicBezTo>
                    <a:pt x="10754501" y="1050677"/>
                    <a:pt x="10832368" y="1021192"/>
                    <a:pt x="10844784" y="1014984"/>
                  </a:cubicBezTo>
                  <a:cubicBezTo>
                    <a:pt x="10860680" y="1007036"/>
                    <a:pt x="10873643" y="993172"/>
                    <a:pt x="10890504" y="987552"/>
                  </a:cubicBezTo>
                  <a:cubicBezTo>
                    <a:pt x="10910951" y="980736"/>
                    <a:pt x="10933176" y="981456"/>
                    <a:pt x="10954512" y="978408"/>
                  </a:cubicBezTo>
                  <a:lnTo>
                    <a:pt x="11055096" y="987552"/>
                  </a:lnTo>
                  <a:cubicBezTo>
                    <a:pt x="11082560" y="990298"/>
                    <a:pt x="11156909" y="977179"/>
                    <a:pt x="11137392" y="996696"/>
                  </a:cubicBezTo>
                  <a:cubicBezTo>
                    <a:pt x="11113586" y="1020502"/>
                    <a:pt x="11070336" y="1002792"/>
                    <a:pt x="11036808" y="1005840"/>
                  </a:cubicBezTo>
                  <a:cubicBezTo>
                    <a:pt x="11024616" y="1008888"/>
                    <a:pt x="11012269" y="1011373"/>
                    <a:pt x="11000232" y="1014984"/>
                  </a:cubicBezTo>
                  <a:cubicBezTo>
                    <a:pt x="10981768" y="1020523"/>
                    <a:pt x="10964625" y="1032397"/>
                    <a:pt x="10945368" y="1033272"/>
                  </a:cubicBezTo>
                  <a:cubicBezTo>
                    <a:pt x="10896555" y="1035491"/>
                    <a:pt x="10847832" y="1027176"/>
                    <a:pt x="10799064" y="1024128"/>
                  </a:cubicBezTo>
                  <a:lnTo>
                    <a:pt x="10570464" y="987552"/>
                  </a:lnTo>
                  <a:cubicBezTo>
                    <a:pt x="10483094" y="973900"/>
                    <a:pt x="10533733" y="985227"/>
                    <a:pt x="10469880" y="969264"/>
                  </a:cubicBezTo>
                  <a:cubicBezTo>
                    <a:pt x="10375585" y="1000696"/>
                    <a:pt x="10523029" y="944364"/>
                    <a:pt x="10424160" y="1014984"/>
                  </a:cubicBezTo>
                  <a:cubicBezTo>
                    <a:pt x="10411513" y="1024017"/>
                    <a:pt x="10393845" y="1022074"/>
                    <a:pt x="10378440" y="1024128"/>
                  </a:cubicBezTo>
                  <a:cubicBezTo>
                    <a:pt x="10348077" y="1028176"/>
                    <a:pt x="10317480" y="1030224"/>
                    <a:pt x="10287000" y="1033272"/>
                  </a:cubicBezTo>
                  <a:lnTo>
                    <a:pt x="9546336" y="1024128"/>
                  </a:lnTo>
                  <a:cubicBezTo>
                    <a:pt x="9527801" y="1023702"/>
                    <a:pt x="9509910" y="1016925"/>
                    <a:pt x="9491472" y="1014984"/>
                  </a:cubicBezTo>
                  <a:cubicBezTo>
                    <a:pt x="9451949" y="1010824"/>
                    <a:pt x="9412224" y="1008888"/>
                    <a:pt x="9372600" y="1005840"/>
                  </a:cubicBezTo>
                  <a:cubicBezTo>
                    <a:pt x="9476232" y="1002792"/>
                    <a:pt x="9579819" y="996696"/>
                    <a:pt x="9683496" y="996696"/>
                  </a:cubicBezTo>
                  <a:cubicBezTo>
                    <a:pt x="10375772" y="996696"/>
                    <a:pt x="9679847" y="1000171"/>
                    <a:pt x="9976104" y="1014984"/>
                  </a:cubicBezTo>
                  <a:cubicBezTo>
                    <a:pt x="10134519" y="1022905"/>
                    <a:pt x="10293096" y="1027176"/>
                    <a:pt x="10451592" y="1033272"/>
                  </a:cubicBezTo>
                  <a:lnTo>
                    <a:pt x="10826496" y="1024128"/>
                  </a:lnTo>
                  <a:cubicBezTo>
                    <a:pt x="10869248" y="1022573"/>
                    <a:pt x="10912313" y="1022017"/>
                    <a:pt x="10954512" y="1014984"/>
                  </a:cubicBezTo>
                  <a:cubicBezTo>
                    <a:pt x="10967958" y="1012743"/>
                    <a:pt x="10977722" y="999369"/>
                    <a:pt x="10991088" y="996696"/>
                  </a:cubicBezTo>
                  <a:cubicBezTo>
                    <a:pt x="11024100" y="990094"/>
                    <a:pt x="11058144" y="990600"/>
                    <a:pt x="11091672" y="987552"/>
                  </a:cubicBezTo>
                  <a:cubicBezTo>
                    <a:pt x="11106912" y="984504"/>
                    <a:pt x="11122314" y="982177"/>
                    <a:pt x="11137392" y="978408"/>
                  </a:cubicBezTo>
                  <a:cubicBezTo>
                    <a:pt x="11165243" y="971445"/>
                    <a:pt x="11207194" y="957132"/>
                    <a:pt x="11237976" y="950976"/>
                  </a:cubicBezTo>
                  <a:cubicBezTo>
                    <a:pt x="11271392" y="944293"/>
                    <a:pt x="11305388" y="940493"/>
                    <a:pt x="11338560" y="932688"/>
                  </a:cubicBezTo>
                  <a:cubicBezTo>
                    <a:pt x="11357325" y="928273"/>
                    <a:pt x="11374521" y="918181"/>
                    <a:pt x="11393424" y="914400"/>
                  </a:cubicBezTo>
                  <a:cubicBezTo>
                    <a:pt x="11429696" y="907146"/>
                    <a:pt x="11544838" y="893187"/>
                    <a:pt x="11594592" y="886968"/>
                  </a:cubicBezTo>
                  <a:cubicBezTo>
                    <a:pt x="11603736" y="880872"/>
                    <a:pt x="11611598" y="872155"/>
                    <a:pt x="11622024" y="868680"/>
                  </a:cubicBezTo>
                  <a:cubicBezTo>
                    <a:pt x="11642546" y="861839"/>
                    <a:pt x="11750116" y="851400"/>
                    <a:pt x="11759184" y="850392"/>
                  </a:cubicBezTo>
                  <a:cubicBezTo>
                    <a:pt x="11771376" y="847344"/>
                    <a:pt x="11783676" y="844700"/>
                    <a:pt x="11795760" y="841248"/>
                  </a:cubicBezTo>
                  <a:cubicBezTo>
                    <a:pt x="11805028" y="838600"/>
                    <a:pt x="11813767" y="834124"/>
                    <a:pt x="11823192" y="832104"/>
                  </a:cubicBezTo>
                  <a:cubicBezTo>
                    <a:pt x="12062426" y="780840"/>
                    <a:pt x="11806692" y="843087"/>
                    <a:pt x="11996928" y="795528"/>
                  </a:cubicBezTo>
                  <a:cubicBezTo>
                    <a:pt x="12009120" y="792480"/>
                    <a:pt x="12021836" y="791051"/>
                    <a:pt x="12033504" y="786384"/>
                  </a:cubicBezTo>
                  <a:cubicBezTo>
                    <a:pt x="12088173" y="764516"/>
                    <a:pt x="12063652" y="773287"/>
                    <a:pt x="12106656" y="758952"/>
                  </a:cubicBezTo>
                  <a:cubicBezTo>
                    <a:pt x="12237712" y="768313"/>
                    <a:pt x="12277453" y="768096"/>
                    <a:pt x="12225528" y="768096"/>
                  </a:cubicBezTo>
                  <a:lnTo>
                    <a:pt x="12207240" y="1828800"/>
                  </a:lnTo>
                  <a:lnTo>
                    <a:pt x="0" y="1801368"/>
                  </a:lnTo>
                  <a:lnTo>
                    <a:pt x="0" y="91440"/>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163B45AB-542D-D55F-0AD1-8080C208E06B}"/>
                </a:ext>
              </a:extLst>
            </p:cNvPr>
            <p:cNvSpPr/>
            <p:nvPr/>
          </p:nvSpPr>
          <p:spPr>
            <a:xfrm>
              <a:off x="-36576" y="5013383"/>
              <a:ext cx="12265884" cy="1044847"/>
            </a:xfrm>
            <a:custGeom>
              <a:avLst/>
              <a:gdLst>
                <a:gd name="connsiteX0" fmla="*/ 0 w 12198096"/>
                <a:gd name="connsiteY0" fmla="*/ 72002 h 1044847"/>
                <a:gd name="connsiteX1" fmla="*/ 1865376 w 12198096"/>
                <a:gd name="connsiteY1" fmla="*/ 44570 h 1044847"/>
                <a:gd name="connsiteX2" fmla="*/ 5340096 w 12198096"/>
                <a:gd name="connsiteY2" fmla="*/ 593210 h 1044847"/>
                <a:gd name="connsiteX3" fmla="*/ 9646920 w 12198096"/>
                <a:gd name="connsiteY3" fmla="*/ 1041266 h 1044847"/>
                <a:gd name="connsiteX4" fmla="*/ 12198096 w 12198096"/>
                <a:gd name="connsiteY4" fmla="*/ 766946 h 1044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8096" h="1044847">
                  <a:moveTo>
                    <a:pt x="0" y="72002"/>
                  </a:moveTo>
                  <a:cubicBezTo>
                    <a:pt x="487680" y="14852"/>
                    <a:pt x="975360" y="-42298"/>
                    <a:pt x="1865376" y="44570"/>
                  </a:cubicBezTo>
                  <a:cubicBezTo>
                    <a:pt x="2755392" y="131438"/>
                    <a:pt x="4043172" y="427094"/>
                    <a:pt x="5340096" y="593210"/>
                  </a:cubicBezTo>
                  <a:cubicBezTo>
                    <a:pt x="6637020" y="759326"/>
                    <a:pt x="8503920" y="1012310"/>
                    <a:pt x="9646920" y="1041266"/>
                  </a:cubicBezTo>
                  <a:cubicBezTo>
                    <a:pt x="10789920" y="1070222"/>
                    <a:pt x="11494008" y="918584"/>
                    <a:pt x="12198096" y="766946"/>
                  </a:cubicBezTo>
                </a:path>
              </a:pathLst>
            </a:custGeom>
            <a:noFill/>
            <a:ln w="171450">
              <a:solidFill>
                <a:srgbClr val="FFCD0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F57FAD17-4775-0A99-6DB7-9764F2ADDFEE}"/>
                </a:ext>
              </a:extLst>
            </p:cNvPr>
            <p:cNvSpPr/>
            <p:nvPr/>
          </p:nvSpPr>
          <p:spPr>
            <a:xfrm>
              <a:off x="-49134" y="5013382"/>
              <a:ext cx="12265884" cy="1044847"/>
            </a:xfrm>
            <a:custGeom>
              <a:avLst/>
              <a:gdLst>
                <a:gd name="connsiteX0" fmla="*/ 0 w 12198096"/>
                <a:gd name="connsiteY0" fmla="*/ 72002 h 1044847"/>
                <a:gd name="connsiteX1" fmla="*/ 1865376 w 12198096"/>
                <a:gd name="connsiteY1" fmla="*/ 44570 h 1044847"/>
                <a:gd name="connsiteX2" fmla="*/ 5340096 w 12198096"/>
                <a:gd name="connsiteY2" fmla="*/ 593210 h 1044847"/>
                <a:gd name="connsiteX3" fmla="*/ 9646920 w 12198096"/>
                <a:gd name="connsiteY3" fmla="*/ 1041266 h 1044847"/>
                <a:gd name="connsiteX4" fmla="*/ 12198096 w 12198096"/>
                <a:gd name="connsiteY4" fmla="*/ 766946 h 1044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8096" h="1044847">
                  <a:moveTo>
                    <a:pt x="0" y="72002"/>
                  </a:moveTo>
                  <a:cubicBezTo>
                    <a:pt x="487680" y="14852"/>
                    <a:pt x="975360" y="-42298"/>
                    <a:pt x="1865376" y="44570"/>
                  </a:cubicBezTo>
                  <a:cubicBezTo>
                    <a:pt x="2755392" y="131438"/>
                    <a:pt x="4043172" y="427094"/>
                    <a:pt x="5340096" y="593210"/>
                  </a:cubicBezTo>
                  <a:cubicBezTo>
                    <a:pt x="6637020" y="759326"/>
                    <a:pt x="8503920" y="1012310"/>
                    <a:pt x="9646920" y="1041266"/>
                  </a:cubicBezTo>
                  <a:cubicBezTo>
                    <a:pt x="10789920" y="1070222"/>
                    <a:pt x="11494008" y="918584"/>
                    <a:pt x="12198096" y="766946"/>
                  </a:cubicBezTo>
                </a:path>
              </a:pathLst>
            </a:custGeom>
            <a:noFill/>
            <a:ln w="76200">
              <a:solidFill>
                <a:srgbClr val="F6901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Top Corners Snipped 14">
            <a:extLst>
              <a:ext uri="{FF2B5EF4-FFF2-40B4-BE49-F238E27FC236}">
                <a16:creationId xmlns:a16="http://schemas.microsoft.com/office/drawing/2014/main" id="{5381EDB7-255A-A11B-8723-2FBFC9AAE225}"/>
              </a:ext>
            </a:extLst>
          </p:cNvPr>
          <p:cNvSpPr/>
          <p:nvPr/>
        </p:nvSpPr>
        <p:spPr>
          <a:xfrm rot="16200000">
            <a:off x="8428455" y="1739580"/>
            <a:ext cx="753762" cy="6822829"/>
          </a:xfrm>
          <a:prstGeom prst="snip2SameRect">
            <a:avLst/>
          </a:prstGeom>
          <a:solidFill>
            <a:srgbClr val="FFCD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0B5F4BA-32CC-A69E-DA12-17F1BD4F5991}"/>
              </a:ext>
            </a:extLst>
          </p:cNvPr>
          <p:cNvSpPr txBox="1"/>
          <p:nvPr/>
        </p:nvSpPr>
        <p:spPr>
          <a:xfrm>
            <a:off x="5174509" y="4889384"/>
            <a:ext cx="7261654" cy="523220"/>
          </a:xfrm>
          <a:prstGeom prst="rect">
            <a:avLst/>
          </a:prstGeom>
          <a:noFill/>
        </p:spPr>
        <p:txBody>
          <a:bodyPr wrap="square">
            <a:spAutoFit/>
          </a:bodyPr>
          <a:lstStyle/>
          <a:p>
            <a:pPr algn="ctr"/>
            <a:r>
              <a:rPr lang="en-US" sz="2800" b="1">
                <a:latin typeface="Bitter" pitchFamily="2" charset="0"/>
              </a:rPr>
              <a:t>Introduction Lesson – Bears in Missouri</a:t>
            </a:r>
          </a:p>
        </p:txBody>
      </p:sp>
      <p:sp>
        <p:nvSpPr>
          <p:cNvPr id="20" name="TextBox 19">
            <a:extLst>
              <a:ext uri="{FF2B5EF4-FFF2-40B4-BE49-F238E27FC236}">
                <a16:creationId xmlns:a16="http://schemas.microsoft.com/office/drawing/2014/main" id="{FEF4676A-92AF-D137-1882-7F38A2645591}"/>
              </a:ext>
            </a:extLst>
          </p:cNvPr>
          <p:cNvSpPr txBox="1"/>
          <p:nvPr/>
        </p:nvSpPr>
        <p:spPr>
          <a:xfrm>
            <a:off x="6212143" y="0"/>
            <a:ext cx="8449639" cy="1323439"/>
          </a:xfrm>
          <a:prstGeom prst="rect">
            <a:avLst/>
          </a:prstGeom>
          <a:noFill/>
        </p:spPr>
        <p:txBody>
          <a:bodyPr wrap="square">
            <a:spAutoFit/>
          </a:bodyPr>
          <a:lstStyle/>
          <a:p>
            <a:pPr algn="ctr"/>
            <a:r>
              <a:rPr lang="en-US" sz="8000" b="1">
                <a:solidFill>
                  <a:schemeClr val="bg1"/>
                </a:solidFill>
                <a:latin typeface="Bitter SemiBold" pitchFamily="2" charset="0"/>
                <a:cs typeface="Times New Roman" panose="02020603050405020304" pitchFamily="18" charset="0"/>
              </a:rPr>
              <a:t>BEARS</a:t>
            </a:r>
          </a:p>
        </p:txBody>
      </p:sp>
      <p:sp>
        <p:nvSpPr>
          <p:cNvPr id="22" name="TextBox 21">
            <a:extLst>
              <a:ext uri="{FF2B5EF4-FFF2-40B4-BE49-F238E27FC236}">
                <a16:creationId xmlns:a16="http://schemas.microsoft.com/office/drawing/2014/main" id="{AF3A31F5-4265-C4B6-A0B1-BDD28EAF5417}"/>
              </a:ext>
            </a:extLst>
          </p:cNvPr>
          <p:cNvSpPr txBox="1"/>
          <p:nvPr/>
        </p:nvSpPr>
        <p:spPr>
          <a:xfrm>
            <a:off x="7025547" y="1070135"/>
            <a:ext cx="6822830" cy="430887"/>
          </a:xfrm>
          <a:prstGeom prst="rect">
            <a:avLst/>
          </a:prstGeom>
          <a:noFill/>
        </p:spPr>
        <p:txBody>
          <a:bodyPr wrap="square">
            <a:spAutoFit/>
          </a:bodyPr>
          <a:lstStyle/>
          <a:p>
            <a:pPr algn="ctr"/>
            <a:r>
              <a:rPr lang="en-US" sz="2200">
                <a:solidFill>
                  <a:schemeClr val="bg1"/>
                </a:solidFill>
                <a:latin typeface="Montserrat Medium" pitchFamily="2" charset="0"/>
              </a:rPr>
              <a:t>Through the Seasons</a:t>
            </a:r>
          </a:p>
        </p:txBody>
      </p:sp>
      <p:pic>
        <p:nvPicPr>
          <p:cNvPr id="24" name="Picture 23" descr="Logo, company name&#10;&#10;AI-generated content may be incorrect.">
            <a:extLst>
              <a:ext uri="{FF2B5EF4-FFF2-40B4-BE49-F238E27FC236}">
                <a16:creationId xmlns:a16="http://schemas.microsoft.com/office/drawing/2014/main" id="{99E8171B-1648-8C98-9D6F-D8E4D864AB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17" y="5210150"/>
            <a:ext cx="2183569" cy="1698332"/>
          </a:xfrm>
          <a:prstGeom prst="rect">
            <a:avLst/>
          </a:prstGeom>
        </p:spPr>
      </p:pic>
    </p:spTree>
    <p:extLst>
      <p:ext uri="{BB962C8B-B14F-4D97-AF65-F5344CB8AC3E}">
        <p14:creationId xmlns:p14="http://schemas.microsoft.com/office/powerpoint/2010/main" val="21041713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25AD40-BCF9-B542-B30E-21EC3099542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E66D5BB-FB92-ED49-2DB8-AA02FA727E11}"/>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pic>
        <p:nvPicPr>
          <p:cNvPr id="3" name="Picture 2" descr="Icon&#10;&#10;AI-generated content may be incorrect.">
            <a:extLst>
              <a:ext uri="{FF2B5EF4-FFF2-40B4-BE49-F238E27FC236}">
                <a16:creationId xmlns:a16="http://schemas.microsoft.com/office/drawing/2014/main" id="{4A0FB9B1-2D04-6DBC-D48D-066786C9AEFA}"/>
              </a:ext>
            </a:extLst>
          </p:cNvPr>
          <p:cNvPicPr>
            <a:picLocks noChangeAspect="1"/>
          </p:cNvPicPr>
          <p:nvPr/>
        </p:nvPicPr>
        <p:blipFill>
          <a:blip r:embed="rId3">
            <a:extLst>
              <a:ext uri="{28A0092B-C50C-407E-A947-70E740481C1C}">
                <a14:useLocalDpi xmlns:a14="http://schemas.microsoft.com/office/drawing/2010/main" val="0"/>
              </a:ext>
            </a:extLst>
          </a:blip>
          <a:srcRect l="18386" t="18201"/>
          <a:stretch/>
        </p:blipFill>
        <p:spPr>
          <a:xfrm>
            <a:off x="85344" y="6302032"/>
            <a:ext cx="512065" cy="498053"/>
          </a:xfrm>
          <a:prstGeom prst="rect">
            <a:avLst/>
          </a:prstGeom>
        </p:spPr>
      </p:pic>
      <p:sp>
        <p:nvSpPr>
          <p:cNvPr id="4" name="TextBox 3">
            <a:extLst>
              <a:ext uri="{FF2B5EF4-FFF2-40B4-BE49-F238E27FC236}">
                <a16:creationId xmlns:a16="http://schemas.microsoft.com/office/drawing/2014/main" id="{AF2EF735-78CB-D642-2A62-B97965B1C831}"/>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10</a:t>
            </a:r>
          </a:p>
        </p:txBody>
      </p:sp>
      <p:sp>
        <p:nvSpPr>
          <p:cNvPr id="5" name="TextBox 4">
            <a:extLst>
              <a:ext uri="{FF2B5EF4-FFF2-40B4-BE49-F238E27FC236}">
                <a16:creationId xmlns:a16="http://schemas.microsoft.com/office/drawing/2014/main" id="{7A38687E-0027-C468-2B6A-B685E24AA2C4}"/>
              </a:ext>
            </a:extLst>
          </p:cNvPr>
          <p:cNvSpPr txBox="1"/>
          <p:nvPr/>
        </p:nvSpPr>
        <p:spPr>
          <a:xfrm>
            <a:off x="597409" y="6366393"/>
            <a:ext cx="8133976"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Introduction Lesson – Black Bears in Missouri </a:t>
            </a:r>
          </a:p>
        </p:txBody>
      </p:sp>
      <p:sp>
        <p:nvSpPr>
          <p:cNvPr id="8" name="TextBox 7">
            <a:extLst>
              <a:ext uri="{FF2B5EF4-FFF2-40B4-BE49-F238E27FC236}">
                <a16:creationId xmlns:a16="http://schemas.microsoft.com/office/drawing/2014/main" id="{D2D744E5-5751-4BA9-7D96-33CD9A3EB95E}"/>
              </a:ext>
            </a:extLst>
          </p:cNvPr>
          <p:cNvSpPr txBox="1"/>
          <p:nvPr/>
        </p:nvSpPr>
        <p:spPr>
          <a:xfrm>
            <a:off x="4665604" y="122275"/>
            <a:ext cx="2857701" cy="1015663"/>
          </a:xfrm>
          <a:prstGeom prst="rect">
            <a:avLst/>
          </a:prstGeom>
          <a:noFill/>
        </p:spPr>
        <p:txBody>
          <a:bodyPr wrap="square">
            <a:spAutoFit/>
          </a:bodyPr>
          <a:lstStyle/>
          <a:p>
            <a:pPr algn="ctr"/>
            <a:r>
              <a:rPr lang="en-US" sz="6000" b="1">
                <a:latin typeface="Avenir Next LT Pro" panose="020B0504020202020204" pitchFamily="34" charset="0"/>
              </a:rPr>
              <a:t>Step 1</a:t>
            </a:r>
          </a:p>
        </p:txBody>
      </p:sp>
      <p:sp>
        <p:nvSpPr>
          <p:cNvPr id="9" name="TextBox 8">
            <a:extLst>
              <a:ext uri="{FF2B5EF4-FFF2-40B4-BE49-F238E27FC236}">
                <a16:creationId xmlns:a16="http://schemas.microsoft.com/office/drawing/2014/main" id="{AB694580-FE99-887B-981E-5E97DE3ACCB4}"/>
              </a:ext>
            </a:extLst>
          </p:cNvPr>
          <p:cNvSpPr txBox="1"/>
          <p:nvPr/>
        </p:nvSpPr>
        <p:spPr>
          <a:xfrm>
            <a:off x="2628006" y="1262373"/>
            <a:ext cx="7298880" cy="400110"/>
          </a:xfrm>
          <a:prstGeom prst="rect">
            <a:avLst/>
          </a:prstGeom>
          <a:noFill/>
        </p:spPr>
        <p:txBody>
          <a:bodyPr wrap="square">
            <a:spAutoFit/>
          </a:bodyPr>
          <a:lstStyle/>
          <a:p>
            <a:r>
              <a:rPr lang="en-US" sz="2000">
                <a:latin typeface="Avenir Next LT Pro" panose="020B0504020202020204" pitchFamily="34" charset="0"/>
              </a:rPr>
              <a:t>Cut 2 paper headband pieces from black construction paper</a:t>
            </a:r>
          </a:p>
        </p:txBody>
      </p:sp>
      <p:pic>
        <p:nvPicPr>
          <p:cNvPr id="11" name="Graphic 10" descr="Scissors with solid fill">
            <a:extLst>
              <a:ext uri="{FF2B5EF4-FFF2-40B4-BE49-F238E27FC236}">
                <a16:creationId xmlns:a16="http://schemas.microsoft.com/office/drawing/2014/main" id="{A6EEF8BD-E003-58D0-4346-691C0E6F1A2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3487767">
            <a:off x="360926" y="2552499"/>
            <a:ext cx="914400" cy="914400"/>
          </a:xfrm>
          <a:prstGeom prst="rect">
            <a:avLst/>
          </a:prstGeom>
        </p:spPr>
      </p:pic>
      <p:sp>
        <p:nvSpPr>
          <p:cNvPr id="15" name="TextBox 14">
            <a:extLst>
              <a:ext uri="{FF2B5EF4-FFF2-40B4-BE49-F238E27FC236}">
                <a16:creationId xmlns:a16="http://schemas.microsoft.com/office/drawing/2014/main" id="{67BE46B0-2A64-8097-649A-19D1A068472F}"/>
              </a:ext>
            </a:extLst>
          </p:cNvPr>
          <p:cNvSpPr txBox="1"/>
          <p:nvPr/>
        </p:nvSpPr>
        <p:spPr>
          <a:xfrm>
            <a:off x="3457526" y="4356778"/>
            <a:ext cx="5273859" cy="400110"/>
          </a:xfrm>
          <a:prstGeom prst="rect">
            <a:avLst/>
          </a:prstGeom>
          <a:noFill/>
        </p:spPr>
        <p:txBody>
          <a:bodyPr wrap="square">
            <a:spAutoFit/>
          </a:bodyPr>
          <a:lstStyle/>
          <a:p>
            <a:pPr algn="ctr"/>
            <a:r>
              <a:rPr lang="en-US" sz="2000">
                <a:latin typeface="Avenir Next LT Pro" panose="020B0504020202020204" pitchFamily="34" charset="0"/>
              </a:rPr>
              <a:t>Tape or glue two headband pieces together</a:t>
            </a:r>
          </a:p>
        </p:txBody>
      </p:sp>
      <p:grpSp>
        <p:nvGrpSpPr>
          <p:cNvPr id="10" name="Group 9">
            <a:extLst>
              <a:ext uri="{FF2B5EF4-FFF2-40B4-BE49-F238E27FC236}">
                <a16:creationId xmlns:a16="http://schemas.microsoft.com/office/drawing/2014/main" id="{42046C1A-42D1-EE51-1AC3-1D11E3E1DDD6}"/>
              </a:ext>
            </a:extLst>
          </p:cNvPr>
          <p:cNvGrpSpPr/>
          <p:nvPr/>
        </p:nvGrpSpPr>
        <p:grpSpPr>
          <a:xfrm>
            <a:off x="1154324" y="1858027"/>
            <a:ext cx="9880261" cy="2299968"/>
            <a:chOff x="1210467" y="1507137"/>
            <a:chExt cx="9880261" cy="2299968"/>
          </a:xfrm>
        </p:grpSpPr>
        <p:pic>
          <p:nvPicPr>
            <p:cNvPr id="7" name="Picture 6" descr="Lots of googly eyes on black background">
              <a:extLst>
                <a:ext uri="{FF2B5EF4-FFF2-40B4-BE49-F238E27FC236}">
                  <a16:creationId xmlns:a16="http://schemas.microsoft.com/office/drawing/2014/main" id="{1C21F30A-6A9A-B0B0-C627-299C8C93907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60061" t="71014" r="30594" b="19678"/>
            <a:stretch/>
          </p:blipFill>
          <p:spPr>
            <a:xfrm rot="20542874">
              <a:off x="1611923" y="1507137"/>
              <a:ext cx="961292" cy="638262"/>
            </a:xfrm>
            <a:prstGeom prst="rect">
              <a:avLst/>
            </a:prstGeom>
          </p:spPr>
        </p:pic>
        <p:sp>
          <p:nvSpPr>
            <p:cNvPr id="16" name="Rectangle 15">
              <a:extLst>
                <a:ext uri="{FF2B5EF4-FFF2-40B4-BE49-F238E27FC236}">
                  <a16:creationId xmlns:a16="http://schemas.microsoft.com/office/drawing/2014/main" id="{0D62CA6D-A845-0373-8650-F5E19D959C93}"/>
                </a:ext>
              </a:extLst>
            </p:cNvPr>
            <p:cNvSpPr/>
            <p:nvPr/>
          </p:nvSpPr>
          <p:spPr>
            <a:xfrm>
              <a:off x="1526520" y="1516787"/>
              <a:ext cx="3329822" cy="229031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469B7C4-ACF0-A153-3F05-B41F69D8D961}"/>
                </a:ext>
              </a:extLst>
            </p:cNvPr>
            <p:cNvSpPr/>
            <p:nvPr/>
          </p:nvSpPr>
          <p:spPr>
            <a:xfrm>
              <a:off x="7760906" y="1508113"/>
              <a:ext cx="3329822" cy="1034163"/>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AD1BA41-831A-E6B3-C449-92079C1660D0}"/>
                </a:ext>
              </a:extLst>
            </p:cNvPr>
            <p:cNvSpPr/>
            <p:nvPr/>
          </p:nvSpPr>
          <p:spPr>
            <a:xfrm>
              <a:off x="7760906" y="2725783"/>
              <a:ext cx="3329822" cy="1034163"/>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44034B39-8CF1-8D43-C1E0-5763D3F88065}"/>
                </a:ext>
              </a:extLst>
            </p:cNvPr>
            <p:cNvGrpSpPr/>
            <p:nvPr/>
          </p:nvGrpSpPr>
          <p:grpSpPr>
            <a:xfrm>
              <a:off x="1210467" y="2680845"/>
              <a:ext cx="3836609" cy="0"/>
              <a:chOff x="184875" y="2800684"/>
              <a:chExt cx="3836609" cy="0"/>
            </a:xfrm>
          </p:grpSpPr>
          <p:cxnSp>
            <p:nvCxnSpPr>
              <p:cNvPr id="20" name="Straight Connector 19">
                <a:extLst>
                  <a:ext uri="{FF2B5EF4-FFF2-40B4-BE49-F238E27FC236}">
                    <a16:creationId xmlns:a16="http://schemas.microsoft.com/office/drawing/2014/main" id="{CBCFA763-8740-C62E-8F51-7F401D62146F}"/>
                  </a:ext>
                </a:extLst>
              </p:cNvPr>
              <p:cNvCxnSpPr>
                <a:cxnSpLocks/>
              </p:cNvCxnSpPr>
              <p:nvPr/>
            </p:nvCxnSpPr>
            <p:spPr>
              <a:xfrm>
                <a:off x="184875" y="2800684"/>
                <a:ext cx="381468"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A983C5E7-A6B8-2591-B9C2-6725C5585353}"/>
                  </a:ext>
                </a:extLst>
              </p:cNvPr>
              <p:cNvCxnSpPr>
                <a:cxnSpLocks/>
              </p:cNvCxnSpPr>
              <p:nvPr/>
            </p:nvCxnSpPr>
            <p:spPr>
              <a:xfrm>
                <a:off x="660687" y="2800684"/>
                <a:ext cx="381468"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AFFFC9B1-4FC8-A65A-9FE0-D850F98AA9BC}"/>
                  </a:ext>
                </a:extLst>
              </p:cNvPr>
              <p:cNvCxnSpPr>
                <a:cxnSpLocks/>
              </p:cNvCxnSpPr>
              <p:nvPr/>
            </p:nvCxnSpPr>
            <p:spPr>
              <a:xfrm>
                <a:off x="1156406" y="2800684"/>
                <a:ext cx="381468"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F9C1B374-6DD0-7753-2634-C10C4E47DA91}"/>
                  </a:ext>
                </a:extLst>
              </p:cNvPr>
              <p:cNvCxnSpPr>
                <a:cxnSpLocks/>
              </p:cNvCxnSpPr>
              <p:nvPr/>
            </p:nvCxnSpPr>
            <p:spPr>
              <a:xfrm>
                <a:off x="1651999" y="2800684"/>
                <a:ext cx="381468"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C72F3CAF-CBF6-8559-8495-DE2335A9557E}"/>
                  </a:ext>
                </a:extLst>
              </p:cNvPr>
              <p:cNvCxnSpPr>
                <a:cxnSpLocks/>
              </p:cNvCxnSpPr>
              <p:nvPr/>
            </p:nvCxnSpPr>
            <p:spPr>
              <a:xfrm>
                <a:off x="2154701" y="2800684"/>
                <a:ext cx="381468"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C38ED207-E797-4621-5E0D-16B5C11D1E38}"/>
                  </a:ext>
                </a:extLst>
              </p:cNvPr>
              <p:cNvCxnSpPr>
                <a:cxnSpLocks/>
              </p:cNvCxnSpPr>
              <p:nvPr/>
            </p:nvCxnSpPr>
            <p:spPr>
              <a:xfrm>
                <a:off x="2647264" y="2800684"/>
                <a:ext cx="381468"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E1DA5EFD-9E9C-4524-11C5-2D9A53FC80FC}"/>
                  </a:ext>
                </a:extLst>
              </p:cNvPr>
              <p:cNvCxnSpPr>
                <a:cxnSpLocks/>
              </p:cNvCxnSpPr>
              <p:nvPr/>
            </p:nvCxnSpPr>
            <p:spPr>
              <a:xfrm>
                <a:off x="3152801" y="2800684"/>
                <a:ext cx="381468"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541E4924-2D49-71E5-8172-5F681C15668A}"/>
                  </a:ext>
                </a:extLst>
              </p:cNvPr>
              <p:cNvCxnSpPr>
                <a:cxnSpLocks/>
              </p:cNvCxnSpPr>
              <p:nvPr/>
            </p:nvCxnSpPr>
            <p:spPr>
              <a:xfrm>
                <a:off x="3640016" y="2800684"/>
                <a:ext cx="381468"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cxnSp>
          <p:nvCxnSpPr>
            <p:cNvPr id="32" name="Straight Arrow Connector 31">
              <a:extLst>
                <a:ext uri="{FF2B5EF4-FFF2-40B4-BE49-F238E27FC236}">
                  <a16:creationId xmlns:a16="http://schemas.microsoft.com/office/drawing/2014/main" id="{3F1A1B20-A983-97F4-CBFF-9D5C8FFAC56D}"/>
                </a:ext>
              </a:extLst>
            </p:cNvPr>
            <p:cNvCxnSpPr/>
            <p:nvPr/>
          </p:nvCxnSpPr>
          <p:spPr>
            <a:xfrm>
              <a:off x="5295735" y="2658811"/>
              <a:ext cx="1597446" cy="0"/>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grpSp>
        <p:nvGrpSpPr>
          <p:cNvPr id="6" name="Group 5">
            <a:extLst>
              <a:ext uri="{FF2B5EF4-FFF2-40B4-BE49-F238E27FC236}">
                <a16:creationId xmlns:a16="http://schemas.microsoft.com/office/drawing/2014/main" id="{6F040FD4-9BC0-1732-E033-48B66BBB9E65}"/>
              </a:ext>
            </a:extLst>
          </p:cNvPr>
          <p:cNvGrpSpPr/>
          <p:nvPr/>
        </p:nvGrpSpPr>
        <p:grpSpPr>
          <a:xfrm>
            <a:off x="2764638" y="5024175"/>
            <a:ext cx="6659640" cy="1034163"/>
            <a:chOff x="2764640" y="4769514"/>
            <a:chExt cx="6659640" cy="1034163"/>
          </a:xfrm>
        </p:grpSpPr>
        <p:sp>
          <p:nvSpPr>
            <p:cNvPr id="33" name="Rectangle 32">
              <a:extLst>
                <a:ext uri="{FF2B5EF4-FFF2-40B4-BE49-F238E27FC236}">
                  <a16:creationId xmlns:a16="http://schemas.microsoft.com/office/drawing/2014/main" id="{5194A5E7-FD23-1D68-300C-865126BCC18E}"/>
                </a:ext>
              </a:extLst>
            </p:cNvPr>
            <p:cNvSpPr/>
            <p:nvPr/>
          </p:nvSpPr>
          <p:spPr>
            <a:xfrm>
              <a:off x="2764640" y="4769514"/>
              <a:ext cx="3329822" cy="1034163"/>
            </a:xfrm>
            <a:prstGeom prst="rect">
              <a:avLst/>
            </a:prstGeom>
            <a:solidFill>
              <a:schemeClr val="tx1"/>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3AB5C12E-EC4F-1B97-4FF4-892D6443E15D}"/>
                </a:ext>
              </a:extLst>
            </p:cNvPr>
            <p:cNvSpPr/>
            <p:nvPr/>
          </p:nvSpPr>
          <p:spPr>
            <a:xfrm>
              <a:off x="6094458" y="4769514"/>
              <a:ext cx="3329822" cy="1034163"/>
            </a:xfrm>
            <a:prstGeom prst="rect">
              <a:avLst/>
            </a:prstGeom>
            <a:solidFill>
              <a:schemeClr val="tx1"/>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A50B317-608E-BE74-1C77-9F98681DC4D6}"/>
                </a:ext>
              </a:extLst>
            </p:cNvPr>
            <p:cNvSpPr/>
            <p:nvPr/>
          </p:nvSpPr>
          <p:spPr>
            <a:xfrm rot="16200000">
              <a:off x="5677569" y="5114639"/>
              <a:ext cx="833778" cy="36597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8" name="Picture 37">
            <a:extLst>
              <a:ext uri="{FF2B5EF4-FFF2-40B4-BE49-F238E27FC236}">
                <a16:creationId xmlns:a16="http://schemas.microsoft.com/office/drawing/2014/main" id="{C5C5AD00-20A2-EDFF-C3D2-671EA548C90F}"/>
              </a:ext>
            </a:extLst>
          </p:cNvPr>
          <p:cNvPicPr>
            <a:picLocks noChangeAspect="1"/>
          </p:cNvPicPr>
          <p:nvPr/>
        </p:nvPicPr>
        <p:blipFill>
          <a:blip r:embed="rId8">
            <a:extLst>
              <a:ext uri="{BEBA8EAE-BF5A-486C-A8C5-ECC9F3942E4B}">
                <a14:imgProps xmlns:a14="http://schemas.microsoft.com/office/drawing/2010/main">
                  <a14:imgLayer r:embed="rId9">
                    <a14:imgEffect>
                      <a14:artisticPaintStrokes/>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rot="20539535" flipH="1">
            <a:off x="1505588" y="5114428"/>
            <a:ext cx="956263" cy="818053"/>
          </a:xfrm>
          <a:prstGeom prst="rect">
            <a:avLst/>
          </a:prstGeom>
        </p:spPr>
      </p:pic>
    </p:spTree>
    <p:extLst>
      <p:ext uri="{BB962C8B-B14F-4D97-AF65-F5344CB8AC3E}">
        <p14:creationId xmlns:p14="http://schemas.microsoft.com/office/powerpoint/2010/main" val="21545725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4EF67-E2B6-F58C-E21C-B9A5598C507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AA820A5-CC38-1202-B32B-62F01A01D0F8}"/>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pic>
        <p:nvPicPr>
          <p:cNvPr id="3" name="Picture 2" descr="Icon&#10;&#10;AI-generated content may be incorrect.">
            <a:extLst>
              <a:ext uri="{FF2B5EF4-FFF2-40B4-BE49-F238E27FC236}">
                <a16:creationId xmlns:a16="http://schemas.microsoft.com/office/drawing/2014/main" id="{F814D91F-73F8-3B1F-8243-3657EFFAB3C1}"/>
              </a:ext>
            </a:extLst>
          </p:cNvPr>
          <p:cNvPicPr>
            <a:picLocks noChangeAspect="1"/>
          </p:cNvPicPr>
          <p:nvPr/>
        </p:nvPicPr>
        <p:blipFill>
          <a:blip r:embed="rId3">
            <a:extLst>
              <a:ext uri="{28A0092B-C50C-407E-A947-70E740481C1C}">
                <a14:useLocalDpi xmlns:a14="http://schemas.microsoft.com/office/drawing/2010/main" val="0"/>
              </a:ext>
            </a:extLst>
          </a:blip>
          <a:srcRect l="18386" t="18201"/>
          <a:stretch/>
        </p:blipFill>
        <p:spPr>
          <a:xfrm>
            <a:off x="85344" y="6302032"/>
            <a:ext cx="512065" cy="498053"/>
          </a:xfrm>
          <a:prstGeom prst="rect">
            <a:avLst/>
          </a:prstGeom>
        </p:spPr>
      </p:pic>
      <p:sp>
        <p:nvSpPr>
          <p:cNvPr id="4" name="TextBox 3">
            <a:extLst>
              <a:ext uri="{FF2B5EF4-FFF2-40B4-BE49-F238E27FC236}">
                <a16:creationId xmlns:a16="http://schemas.microsoft.com/office/drawing/2014/main" id="{92D6A896-8675-3956-CD2F-96A71EF0A9F2}"/>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11</a:t>
            </a:r>
          </a:p>
        </p:txBody>
      </p:sp>
      <p:sp>
        <p:nvSpPr>
          <p:cNvPr id="5" name="TextBox 4">
            <a:extLst>
              <a:ext uri="{FF2B5EF4-FFF2-40B4-BE49-F238E27FC236}">
                <a16:creationId xmlns:a16="http://schemas.microsoft.com/office/drawing/2014/main" id="{1F59F36F-FA84-C2F9-B2F3-CC1BEFC5F691}"/>
              </a:ext>
            </a:extLst>
          </p:cNvPr>
          <p:cNvSpPr txBox="1"/>
          <p:nvPr/>
        </p:nvSpPr>
        <p:spPr>
          <a:xfrm>
            <a:off x="597409" y="6366393"/>
            <a:ext cx="8131921"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Introduction Lesson – Black Bears in Missouri </a:t>
            </a:r>
          </a:p>
        </p:txBody>
      </p:sp>
      <p:sp>
        <p:nvSpPr>
          <p:cNvPr id="8" name="TextBox 7">
            <a:extLst>
              <a:ext uri="{FF2B5EF4-FFF2-40B4-BE49-F238E27FC236}">
                <a16:creationId xmlns:a16="http://schemas.microsoft.com/office/drawing/2014/main" id="{8EF7EE85-F73E-1A29-DFEA-91E94B9EE8B9}"/>
              </a:ext>
            </a:extLst>
          </p:cNvPr>
          <p:cNvSpPr txBox="1"/>
          <p:nvPr/>
        </p:nvSpPr>
        <p:spPr>
          <a:xfrm>
            <a:off x="2087291" y="132040"/>
            <a:ext cx="8006862" cy="1015663"/>
          </a:xfrm>
          <a:prstGeom prst="rect">
            <a:avLst/>
          </a:prstGeom>
          <a:noFill/>
        </p:spPr>
        <p:txBody>
          <a:bodyPr wrap="square">
            <a:spAutoFit/>
          </a:bodyPr>
          <a:lstStyle/>
          <a:p>
            <a:pPr algn="ctr"/>
            <a:r>
              <a:rPr lang="en-US" sz="6000" b="1">
                <a:latin typeface="Avenir Next LT Pro" panose="020B0504020202020204" pitchFamily="34" charset="0"/>
              </a:rPr>
              <a:t>Step 2</a:t>
            </a:r>
          </a:p>
        </p:txBody>
      </p:sp>
      <p:sp>
        <p:nvSpPr>
          <p:cNvPr id="9" name="TextBox 8">
            <a:extLst>
              <a:ext uri="{FF2B5EF4-FFF2-40B4-BE49-F238E27FC236}">
                <a16:creationId xmlns:a16="http://schemas.microsoft.com/office/drawing/2014/main" id="{7AA92D45-414B-05A5-9BEF-38F54C623F64}"/>
              </a:ext>
            </a:extLst>
          </p:cNvPr>
          <p:cNvSpPr txBox="1"/>
          <p:nvPr/>
        </p:nvSpPr>
        <p:spPr>
          <a:xfrm>
            <a:off x="491547" y="1196861"/>
            <a:ext cx="11198350" cy="400110"/>
          </a:xfrm>
          <a:prstGeom prst="rect">
            <a:avLst/>
          </a:prstGeom>
          <a:noFill/>
        </p:spPr>
        <p:txBody>
          <a:bodyPr wrap="square">
            <a:spAutoFit/>
          </a:bodyPr>
          <a:lstStyle/>
          <a:p>
            <a:pPr algn="ctr"/>
            <a:r>
              <a:rPr lang="en-US" sz="2000">
                <a:latin typeface="Avenir Next LT Pro" panose="020B0504020202020204" pitchFamily="34" charset="0"/>
              </a:rPr>
              <a:t>Cut 2 bear ears from black construction paper</a:t>
            </a:r>
          </a:p>
        </p:txBody>
      </p:sp>
      <p:sp>
        <p:nvSpPr>
          <p:cNvPr id="10" name="TextBox 9">
            <a:extLst>
              <a:ext uri="{FF2B5EF4-FFF2-40B4-BE49-F238E27FC236}">
                <a16:creationId xmlns:a16="http://schemas.microsoft.com/office/drawing/2014/main" id="{4CECB474-6CD2-F0D0-6370-00819042C552}"/>
              </a:ext>
            </a:extLst>
          </p:cNvPr>
          <p:cNvSpPr txBox="1"/>
          <p:nvPr/>
        </p:nvSpPr>
        <p:spPr>
          <a:xfrm>
            <a:off x="3045738" y="4024560"/>
            <a:ext cx="6096000" cy="400110"/>
          </a:xfrm>
          <a:prstGeom prst="rect">
            <a:avLst/>
          </a:prstGeom>
          <a:noFill/>
        </p:spPr>
        <p:txBody>
          <a:bodyPr wrap="square">
            <a:spAutoFit/>
          </a:bodyPr>
          <a:lstStyle/>
          <a:p>
            <a:pPr algn="ctr"/>
            <a:r>
              <a:rPr lang="en-US" sz="2000">
                <a:latin typeface="Avenir Next LT Pro" panose="020B0504020202020204" pitchFamily="34" charset="0"/>
              </a:rPr>
              <a:t>Tape or glue two ears onto the headband</a:t>
            </a:r>
          </a:p>
        </p:txBody>
      </p:sp>
      <p:pic>
        <p:nvPicPr>
          <p:cNvPr id="14" name="Graphic 13" descr="Scissors with solid fill">
            <a:extLst>
              <a:ext uri="{FF2B5EF4-FFF2-40B4-BE49-F238E27FC236}">
                <a16:creationId xmlns:a16="http://schemas.microsoft.com/office/drawing/2014/main" id="{1C52F086-07AE-F995-6830-78519C3A4BA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3487767">
            <a:off x="346888" y="2220024"/>
            <a:ext cx="914400" cy="914400"/>
          </a:xfrm>
          <a:prstGeom prst="rect">
            <a:avLst/>
          </a:prstGeom>
        </p:spPr>
      </p:pic>
      <p:sp>
        <p:nvSpPr>
          <p:cNvPr id="20" name="Rectangle 19">
            <a:extLst>
              <a:ext uri="{FF2B5EF4-FFF2-40B4-BE49-F238E27FC236}">
                <a16:creationId xmlns:a16="http://schemas.microsoft.com/office/drawing/2014/main" id="{3CB829EA-FD3D-8B5F-B96F-CD5A61A86351}"/>
              </a:ext>
            </a:extLst>
          </p:cNvPr>
          <p:cNvSpPr/>
          <p:nvPr/>
        </p:nvSpPr>
        <p:spPr>
          <a:xfrm>
            <a:off x="2766180" y="5122554"/>
            <a:ext cx="3329822" cy="1034163"/>
          </a:xfrm>
          <a:prstGeom prst="rect">
            <a:avLst/>
          </a:prstGeom>
          <a:solidFill>
            <a:schemeClr val="tx1"/>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E43162F-5BCA-FB0D-A14D-D378E58AA69A}"/>
              </a:ext>
            </a:extLst>
          </p:cNvPr>
          <p:cNvSpPr/>
          <p:nvPr/>
        </p:nvSpPr>
        <p:spPr>
          <a:xfrm>
            <a:off x="6096002" y="5120158"/>
            <a:ext cx="3329822" cy="1034163"/>
          </a:xfrm>
          <a:prstGeom prst="rect">
            <a:avLst/>
          </a:prstGeom>
          <a:solidFill>
            <a:schemeClr val="tx1"/>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Delay 14">
            <a:extLst>
              <a:ext uri="{FF2B5EF4-FFF2-40B4-BE49-F238E27FC236}">
                <a16:creationId xmlns:a16="http://schemas.microsoft.com/office/drawing/2014/main" id="{FAD2BFC2-A81C-E646-8D72-BDD640F14F34}"/>
              </a:ext>
            </a:extLst>
          </p:cNvPr>
          <p:cNvSpPr/>
          <p:nvPr/>
        </p:nvSpPr>
        <p:spPr>
          <a:xfrm rot="16200000">
            <a:off x="4368724" y="4504553"/>
            <a:ext cx="980501" cy="855766"/>
          </a:xfrm>
          <a:prstGeom prst="flowChartDelay">
            <a:avLst/>
          </a:prstGeom>
          <a:solidFill>
            <a:schemeClr val="tx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8A73883D-0996-E7D1-20C9-AB93CEC8B923}"/>
              </a:ext>
            </a:extLst>
          </p:cNvPr>
          <p:cNvGrpSpPr/>
          <p:nvPr/>
        </p:nvGrpSpPr>
        <p:grpSpPr>
          <a:xfrm>
            <a:off x="1458583" y="1666798"/>
            <a:ext cx="9063454" cy="2290318"/>
            <a:chOff x="1463861" y="1506574"/>
            <a:chExt cx="9063454" cy="2290318"/>
          </a:xfrm>
        </p:grpSpPr>
        <p:pic>
          <p:nvPicPr>
            <p:cNvPr id="7" name="Picture 6" descr="Lots of googly eyes on black background">
              <a:extLst>
                <a:ext uri="{FF2B5EF4-FFF2-40B4-BE49-F238E27FC236}">
                  <a16:creationId xmlns:a16="http://schemas.microsoft.com/office/drawing/2014/main" id="{F0817FDF-4FAB-1A71-8E75-55ADCDD0136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60061" t="71014" r="30594" b="19678"/>
            <a:stretch/>
          </p:blipFill>
          <p:spPr>
            <a:xfrm rot="20542874">
              <a:off x="1611923" y="1507137"/>
              <a:ext cx="961292" cy="638262"/>
            </a:xfrm>
            <a:prstGeom prst="rect">
              <a:avLst/>
            </a:prstGeom>
          </p:spPr>
        </p:pic>
        <p:sp>
          <p:nvSpPr>
            <p:cNvPr id="12" name="Rectangle 11">
              <a:extLst>
                <a:ext uri="{FF2B5EF4-FFF2-40B4-BE49-F238E27FC236}">
                  <a16:creationId xmlns:a16="http://schemas.microsoft.com/office/drawing/2014/main" id="{9DAD055F-AA5F-EA88-4DA4-3C9E876D22EB}"/>
                </a:ext>
              </a:extLst>
            </p:cNvPr>
            <p:cNvSpPr/>
            <p:nvPr/>
          </p:nvSpPr>
          <p:spPr>
            <a:xfrm>
              <a:off x="1463861" y="1506574"/>
              <a:ext cx="3329822" cy="229031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Delay 10">
              <a:extLst>
                <a:ext uri="{FF2B5EF4-FFF2-40B4-BE49-F238E27FC236}">
                  <a16:creationId xmlns:a16="http://schemas.microsoft.com/office/drawing/2014/main" id="{A5940E42-C63B-8D1C-7F3B-387BE7489EAE}"/>
                </a:ext>
              </a:extLst>
            </p:cNvPr>
            <p:cNvSpPr/>
            <p:nvPr/>
          </p:nvSpPr>
          <p:spPr>
            <a:xfrm rot="16200000">
              <a:off x="1811064" y="2084301"/>
              <a:ext cx="980501" cy="855766"/>
            </a:xfrm>
            <a:prstGeom prst="flowChartDelay">
              <a:avLst/>
            </a:prstGeom>
            <a:solidFill>
              <a:schemeClr val="tx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Delay 12">
              <a:extLst>
                <a:ext uri="{FF2B5EF4-FFF2-40B4-BE49-F238E27FC236}">
                  <a16:creationId xmlns:a16="http://schemas.microsoft.com/office/drawing/2014/main" id="{E0F48D31-F18D-486B-392E-F4E42D080A1D}"/>
                </a:ext>
              </a:extLst>
            </p:cNvPr>
            <p:cNvSpPr/>
            <p:nvPr/>
          </p:nvSpPr>
          <p:spPr>
            <a:xfrm rot="16200000">
              <a:off x="3387227" y="2072153"/>
              <a:ext cx="980501" cy="855766"/>
            </a:xfrm>
            <a:prstGeom prst="flowChartDelay">
              <a:avLst/>
            </a:prstGeom>
            <a:solidFill>
              <a:schemeClr val="tx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Delay 15">
              <a:extLst>
                <a:ext uri="{FF2B5EF4-FFF2-40B4-BE49-F238E27FC236}">
                  <a16:creationId xmlns:a16="http://schemas.microsoft.com/office/drawing/2014/main" id="{D30C9A3F-1FB9-3182-9B38-F0076688F45D}"/>
                </a:ext>
              </a:extLst>
            </p:cNvPr>
            <p:cNvSpPr/>
            <p:nvPr/>
          </p:nvSpPr>
          <p:spPr>
            <a:xfrm rot="16200000">
              <a:off x="9609181" y="2089117"/>
              <a:ext cx="980501" cy="855766"/>
            </a:xfrm>
            <a:prstGeom prst="flowChartDelay">
              <a:avLst/>
            </a:prstGeom>
            <a:solidFill>
              <a:schemeClr val="tx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A0B46FE6-F574-700B-71CF-C7F46FD743A6}"/>
                </a:ext>
              </a:extLst>
            </p:cNvPr>
            <p:cNvCxnSpPr/>
            <p:nvPr/>
          </p:nvCxnSpPr>
          <p:spPr>
            <a:xfrm>
              <a:off x="5596013" y="2508711"/>
              <a:ext cx="1597446" cy="0"/>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3" name="Flowchart: Delay 22">
              <a:extLst>
                <a:ext uri="{FF2B5EF4-FFF2-40B4-BE49-F238E27FC236}">
                  <a16:creationId xmlns:a16="http://schemas.microsoft.com/office/drawing/2014/main" id="{8263312D-EF58-AA3A-0A76-A01EADC83601}"/>
                </a:ext>
              </a:extLst>
            </p:cNvPr>
            <p:cNvSpPr/>
            <p:nvPr/>
          </p:nvSpPr>
          <p:spPr>
            <a:xfrm rot="16200000">
              <a:off x="8399505" y="2080827"/>
              <a:ext cx="980501" cy="855766"/>
            </a:xfrm>
            <a:prstGeom prst="flowChartDelay">
              <a:avLst/>
            </a:prstGeom>
            <a:solidFill>
              <a:schemeClr val="tx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Flowchart: Delay 23">
            <a:extLst>
              <a:ext uri="{FF2B5EF4-FFF2-40B4-BE49-F238E27FC236}">
                <a16:creationId xmlns:a16="http://schemas.microsoft.com/office/drawing/2014/main" id="{488AC2AB-877E-5BBA-A8E0-94BE207F507E}"/>
              </a:ext>
            </a:extLst>
          </p:cNvPr>
          <p:cNvSpPr/>
          <p:nvPr/>
        </p:nvSpPr>
        <p:spPr>
          <a:xfrm rot="16200000">
            <a:off x="6889401" y="4493682"/>
            <a:ext cx="980501" cy="855766"/>
          </a:xfrm>
          <a:prstGeom prst="flowChartDelay">
            <a:avLst/>
          </a:prstGeom>
          <a:solidFill>
            <a:schemeClr val="tx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96E0E7C-874A-414A-E36E-8AFFA41A0718}"/>
              </a:ext>
            </a:extLst>
          </p:cNvPr>
          <p:cNvSpPr/>
          <p:nvPr/>
        </p:nvSpPr>
        <p:spPr>
          <a:xfrm>
            <a:off x="4616067" y="5255046"/>
            <a:ext cx="539827" cy="30210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D86FD9F-5F76-EE2C-079A-24B8909D5C6E}"/>
              </a:ext>
            </a:extLst>
          </p:cNvPr>
          <p:cNvSpPr/>
          <p:nvPr/>
        </p:nvSpPr>
        <p:spPr>
          <a:xfrm>
            <a:off x="7136745" y="5274961"/>
            <a:ext cx="539827" cy="30210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FFC83506-6254-B39D-1C5D-9EB55FE54E1A}"/>
              </a:ext>
            </a:extLst>
          </p:cNvPr>
          <p:cNvPicPr>
            <a:picLocks noChangeAspect="1"/>
          </p:cNvPicPr>
          <p:nvPr/>
        </p:nvPicPr>
        <p:blipFill>
          <a:blip r:embed="rId8">
            <a:extLst>
              <a:ext uri="{BEBA8EAE-BF5A-486C-A8C5-ECC9F3942E4B}">
                <a14:imgProps xmlns:a14="http://schemas.microsoft.com/office/drawing/2010/main">
                  <a14:imgLayer r:embed="rId9">
                    <a14:imgEffect>
                      <a14:artisticPaintStrokes/>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rot="20539535" flipH="1">
            <a:off x="1487888" y="5185778"/>
            <a:ext cx="956263" cy="818053"/>
          </a:xfrm>
          <a:prstGeom prst="rect">
            <a:avLst/>
          </a:prstGeom>
        </p:spPr>
      </p:pic>
      <p:sp>
        <p:nvSpPr>
          <p:cNvPr id="6" name="Rectangle 5">
            <a:extLst>
              <a:ext uri="{FF2B5EF4-FFF2-40B4-BE49-F238E27FC236}">
                <a16:creationId xmlns:a16="http://schemas.microsoft.com/office/drawing/2014/main" id="{F2598135-7BA3-BF71-9831-A5B56E35F66F}"/>
              </a:ext>
            </a:extLst>
          </p:cNvPr>
          <p:cNvSpPr/>
          <p:nvPr/>
        </p:nvSpPr>
        <p:spPr>
          <a:xfrm rot="5400000">
            <a:off x="5709398" y="5456397"/>
            <a:ext cx="768681" cy="36597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1954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3B68D1-F6B3-F4AC-322B-E834B52E82F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0332B43-56E5-A064-B449-16285F089C01}"/>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pic>
        <p:nvPicPr>
          <p:cNvPr id="3" name="Picture 2" descr="Icon&#10;&#10;AI-generated content may be incorrect.">
            <a:extLst>
              <a:ext uri="{FF2B5EF4-FFF2-40B4-BE49-F238E27FC236}">
                <a16:creationId xmlns:a16="http://schemas.microsoft.com/office/drawing/2014/main" id="{2A76C59F-6D58-1B5D-A6EA-844F497B76E9}"/>
              </a:ext>
            </a:extLst>
          </p:cNvPr>
          <p:cNvPicPr>
            <a:picLocks noChangeAspect="1"/>
          </p:cNvPicPr>
          <p:nvPr/>
        </p:nvPicPr>
        <p:blipFill>
          <a:blip r:embed="rId3">
            <a:extLst>
              <a:ext uri="{28A0092B-C50C-407E-A947-70E740481C1C}">
                <a14:useLocalDpi xmlns:a14="http://schemas.microsoft.com/office/drawing/2010/main" val="0"/>
              </a:ext>
            </a:extLst>
          </a:blip>
          <a:srcRect l="18386" t="18201"/>
          <a:stretch/>
        </p:blipFill>
        <p:spPr>
          <a:xfrm>
            <a:off x="85344" y="6302032"/>
            <a:ext cx="512065" cy="498053"/>
          </a:xfrm>
          <a:prstGeom prst="rect">
            <a:avLst/>
          </a:prstGeom>
        </p:spPr>
      </p:pic>
      <p:sp>
        <p:nvSpPr>
          <p:cNvPr id="4" name="TextBox 3">
            <a:extLst>
              <a:ext uri="{FF2B5EF4-FFF2-40B4-BE49-F238E27FC236}">
                <a16:creationId xmlns:a16="http://schemas.microsoft.com/office/drawing/2014/main" id="{4807FE61-2347-6CB8-F0FE-18A7470339C5}"/>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12</a:t>
            </a:r>
          </a:p>
        </p:txBody>
      </p:sp>
      <p:sp>
        <p:nvSpPr>
          <p:cNvPr id="5" name="TextBox 4">
            <a:extLst>
              <a:ext uri="{FF2B5EF4-FFF2-40B4-BE49-F238E27FC236}">
                <a16:creationId xmlns:a16="http://schemas.microsoft.com/office/drawing/2014/main" id="{23270F94-5921-80A8-3B32-558B2E39E4C9}"/>
              </a:ext>
            </a:extLst>
          </p:cNvPr>
          <p:cNvSpPr txBox="1"/>
          <p:nvPr/>
        </p:nvSpPr>
        <p:spPr>
          <a:xfrm>
            <a:off x="597409" y="6366393"/>
            <a:ext cx="84402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Introduction Lesson – Black Bears in Missouri </a:t>
            </a:r>
          </a:p>
        </p:txBody>
      </p:sp>
      <p:sp>
        <p:nvSpPr>
          <p:cNvPr id="8" name="TextBox 7">
            <a:extLst>
              <a:ext uri="{FF2B5EF4-FFF2-40B4-BE49-F238E27FC236}">
                <a16:creationId xmlns:a16="http://schemas.microsoft.com/office/drawing/2014/main" id="{D2D5AF00-DDF8-B5EA-E365-C54B635BDDAC}"/>
              </a:ext>
            </a:extLst>
          </p:cNvPr>
          <p:cNvSpPr txBox="1"/>
          <p:nvPr/>
        </p:nvSpPr>
        <p:spPr>
          <a:xfrm>
            <a:off x="2092569" y="122275"/>
            <a:ext cx="8006862" cy="1015663"/>
          </a:xfrm>
          <a:prstGeom prst="rect">
            <a:avLst/>
          </a:prstGeom>
          <a:noFill/>
        </p:spPr>
        <p:txBody>
          <a:bodyPr wrap="square">
            <a:spAutoFit/>
          </a:bodyPr>
          <a:lstStyle/>
          <a:p>
            <a:pPr algn="ctr"/>
            <a:r>
              <a:rPr lang="en-US" sz="6000" b="1">
                <a:latin typeface="Avenir Next LT Pro" panose="020B0504020202020204" pitchFamily="34" charset="0"/>
              </a:rPr>
              <a:t>Step 3</a:t>
            </a:r>
          </a:p>
        </p:txBody>
      </p:sp>
      <p:pic>
        <p:nvPicPr>
          <p:cNvPr id="7" name="Picture 6" descr="Lots of googly eyes on black background">
            <a:extLst>
              <a:ext uri="{FF2B5EF4-FFF2-40B4-BE49-F238E27FC236}">
                <a16:creationId xmlns:a16="http://schemas.microsoft.com/office/drawing/2014/main" id="{AFC64238-D29D-9D54-6875-DE6B80977B4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60061" t="71014" r="30594" b="19678"/>
          <a:stretch/>
        </p:blipFill>
        <p:spPr>
          <a:xfrm rot="20542874">
            <a:off x="1611923" y="1507137"/>
            <a:ext cx="961292" cy="638262"/>
          </a:xfrm>
          <a:prstGeom prst="rect">
            <a:avLst/>
          </a:prstGeom>
        </p:spPr>
      </p:pic>
      <p:sp>
        <p:nvSpPr>
          <p:cNvPr id="9" name="TextBox 8">
            <a:extLst>
              <a:ext uri="{FF2B5EF4-FFF2-40B4-BE49-F238E27FC236}">
                <a16:creationId xmlns:a16="http://schemas.microsoft.com/office/drawing/2014/main" id="{4F3FBCE0-714F-878D-AFD2-15D62D504888}"/>
              </a:ext>
            </a:extLst>
          </p:cNvPr>
          <p:cNvSpPr txBox="1"/>
          <p:nvPr/>
        </p:nvSpPr>
        <p:spPr>
          <a:xfrm>
            <a:off x="496825" y="1521229"/>
            <a:ext cx="11198350" cy="400110"/>
          </a:xfrm>
          <a:prstGeom prst="rect">
            <a:avLst/>
          </a:prstGeom>
          <a:noFill/>
        </p:spPr>
        <p:txBody>
          <a:bodyPr wrap="square">
            <a:spAutoFit/>
          </a:bodyPr>
          <a:lstStyle/>
          <a:p>
            <a:pPr algn="ctr"/>
            <a:r>
              <a:rPr lang="en-US" sz="2000">
                <a:latin typeface="Avenir Next LT Pro" panose="020B0504020202020204" pitchFamily="34" charset="0"/>
              </a:rPr>
              <a:t>Stick or glue on two eyes between the ears</a:t>
            </a:r>
          </a:p>
        </p:txBody>
      </p:sp>
      <p:grpSp>
        <p:nvGrpSpPr>
          <p:cNvPr id="19" name="Group 18">
            <a:extLst>
              <a:ext uri="{FF2B5EF4-FFF2-40B4-BE49-F238E27FC236}">
                <a16:creationId xmlns:a16="http://schemas.microsoft.com/office/drawing/2014/main" id="{C61059A8-E1D7-E3B4-A2A6-28FB15D54250}"/>
              </a:ext>
            </a:extLst>
          </p:cNvPr>
          <p:cNvGrpSpPr/>
          <p:nvPr/>
        </p:nvGrpSpPr>
        <p:grpSpPr>
          <a:xfrm>
            <a:off x="863892" y="2819823"/>
            <a:ext cx="9235540" cy="1762265"/>
            <a:chOff x="863892" y="2819823"/>
            <a:chExt cx="9235540" cy="1762265"/>
          </a:xfrm>
        </p:grpSpPr>
        <p:sp>
          <p:nvSpPr>
            <p:cNvPr id="10" name="Flowchart: Delay 9">
              <a:extLst>
                <a:ext uri="{FF2B5EF4-FFF2-40B4-BE49-F238E27FC236}">
                  <a16:creationId xmlns:a16="http://schemas.microsoft.com/office/drawing/2014/main" id="{1D089C2A-3D8D-7B2D-E564-5256DE7609DE}"/>
                </a:ext>
              </a:extLst>
            </p:cNvPr>
            <p:cNvSpPr/>
            <p:nvPr/>
          </p:nvSpPr>
          <p:spPr>
            <a:xfrm rot="16200000">
              <a:off x="4522059" y="2882191"/>
              <a:ext cx="980501" cy="855766"/>
            </a:xfrm>
            <a:prstGeom prst="flowChartDelay">
              <a:avLst/>
            </a:prstGeom>
            <a:solidFill>
              <a:schemeClr val="tx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Delay 10">
              <a:extLst>
                <a:ext uri="{FF2B5EF4-FFF2-40B4-BE49-F238E27FC236}">
                  <a16:creationId xmlns:a16="http://schemas.microsoft.com/office/drawing/2014/main" id="{C9C4B3D0-287D-9529-2DE3-FC6B47997AE3}"/>
                </a:ext>
              </a:extLst>
            </p:cNvPr>
            <p:cNvSpPr/>
            <p:nvPr/>
          </p:nvSpPr>
          <p:spPr>
            <a:xfrm rot="16200000">
              <a:off x="6857162" y="2882191"/>
              <a:ext cx="980501" cy="855766"/>
            </a:xfrm>
            <a:prstGeom prst="flowChartDelay">
              <a:avLst/>
            </a:prstGeom>
            <a:solidFill>
              <a:schemeClr val="tx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03AC15E-E4AE-0EE4-7BA9-2526917DA5A3}"/>
                </a:ext>
              </a:extLst>
            </p:cNvPr>
            <p:cNvSpPr/>
            <p:nvPr/>
          </p:nvSpPr>
          <p:spPr>
            <a:xfrm>
              <a:off x="2092570" y="3547925"/>
              <a:ext cx="8006862" cy="1034163"/>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ots of googly eyes on yellow background">
              <a:extLst>
                <a:ext uri="{FF2B5EF4-FFF2-40B4-BE49-F238E27FC236}">
                  <a16:creationId xmlns:a16="http://schemas.microsoft.com/office/drawing/2014/main" id="{8CCA12C7-E6A4-89E7-8D80-3091273DB6F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29724" t="40803" r="55497" b="37769"/>
            <a:stretch/>
          </p:blipFill>
          <p:spPr>
            <a:xfrm rot="6302710">
              <a:off x="5737546" y="3713553"/>
              <a:ext cx="275228" cy="266029"/>
            </a:xfrm>
            <a:prstGeom prst="rect">
              <a:avLst/>
            </a:prstGeom>
          </p:spPr>
        </p:pic>
        <p:pic>
          <p:nvPicPr>
            <p:cNvPr id="14" name="Picture 13" descr="Lots of googly eyes on yellow background">
              <a:extLst>
                <a:ext uri="{FF2B5EF4-FFF2-40B4-BE49-F238E27FC236}">
                  <a16:creationId xmlns:a16="http://schemas.microsoft.com/office/drawing/2014/main" id="{B1347804-25A8-1455-2486-6053BBF4913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29724" t="40803" r="55497" b="37769"/>
            <a:stretch/>
          </p:blipFill>
          <p:spPr>
            <a:xfrm rot="6302710">
              <a:off x="6341109" y="3713553"/>
              <a:ext cx="275228" cy="266029"/>
            </a:xfrm>
            <a:prstGeom prst="rect">
              <a:avLst/>
            </a:prstGeom>
          </p:spPr>
        </p:pic>
        <p:pic>
          <p:nvPicPr>
            <p:cNvPr id="17" name="Graphic 16" descr="Glue with solid fill">
              <a:extLst>
                <a:ext uri="{FF2B5EF4-FFF2-40B4-BE49-F238E27FC236}">
                  <a16:creationId xmlns:a16="http://schemas.microsoft.com/office/drawing/2014/main" id="{8272109D-5F11-8BC9-8004-0E1293C92ED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63892" y="3556792"/>
              <a:ext cx="914400" cy="914400"/>
            </a:xfrm>
            <a:prstGeom prst="rect">
              <a:avLst/>
            </a:prstGeom>
          </p:spPr>
        </p:pic>
      </p:grpSp>
    </p:spTree>
    <p:extLst>
      <p:ext uri="{BB962C8B-B14F-4D97-AF65-F5344CB8AC3E}">
        <p14:creationId xmlns:p14="http://schemas.microsoft.com/office/powerpoint/2010/main" val="39714016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1289ED-9A6C-1E00-D905-818EBA46915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4CD6E5D-F0E1-DCF3-940A-837E3F3BCCE2}"/>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pic>
        <p:nvPicPr>
          <p:cNvPr id="3" name="Picture 2" descr="Icon&#10;&#10;AI-generated content may be incorrect.">
            <a:extLst>
              <a:ext uri="{FF2B5EF4-FFF2-40B4-BE49-F238E27FC236}">
                <a16:creationId xmlns:a16="http://schemas.microsoft.com/office/drawing/2014/main" id="{92DD0742-D84F-6387-AD75-60A9086B6C02}"/>
              </a:ext>
            </a:extLst>
          </p:cNvPr>
          <p:cNvPicPr>
            <a:picLocks noChangeAspect="1"/>
          </p:cNvPicPr>
          <p:nvPr/>
        </p:nvPicPr>
        <p:blipFill>
          <a:blip r:embed="rId3">
            <a:extLst>
              <a:ext uri="{28A0092B-C50C-407E-A947-70E740481C1C}">
                <a14:useLocalDpi xmlns:a14="http://schemas.microsoft.com/office/drawing/2010/main" val="0"/>
              </a:ext>
            </a:extLst>
          </a:blip>
          <a:srcRect l="18386" t="18201"/>
          <a:stretch/>
        </p:blipFill>
        <p:spPr>
          <a:xfrm>
            <a:off x="85344" y="6302032"/>
            <a:ext cx="512065" cy="498053"/>
          </a:xfrm>
          <a:prstGeom prst="rect">
            <a:avLst/>
          </a:prstGeom>
        </p:spPr>
      </p:pic>
      <p:sp>
        <p:nvSpPr>
          <p:cNvPr id="4" name="TextBox 3">
            <a:extLst>
              <a:ext uri="{FF2B5EF4-FFF2-40B4-BE49-F238E27FC236}">
                <a16:creationId xmlns:a16="http://schemas.microsoft.com/office/drawing/2014/main" id="{0CDC7B51-EF4C-33B5-05CF-BD8B608B6818}"/>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13</a:t>
            </a:r>
          </a:p>
        </p:txBody>
      </p:sp>
      <p:sp>
        <p:nvSpPr>
          <p:cNvPr id="5" name="TextBox 4">
            <a:extLst>
              <a:ext uri="{FF2B5EF4-FFF2-40B4-BE49-F238E27FC236}">
                <a16:creationId xmlns:a16="http://schemas.microsoft.com/office/drawing/2014/main" id="{8D668DA0-2BA3-1EDC-DDA7-9E0B7088C397}"/>
              </a:ext>
            </a:extLst>
          </p:cNvPr>
          <p:cNvSpPr txBox="1"/>
          <p:nvPr/>
        </p:nvSpPr>
        <p:spPr>
          <a:xfrm>
            <a:off x="597409" y="6366393"/>
            <a:ext cx="7993698"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Introduction Lesson – Black Bears in Missouri </a:t>
            </a:r>
          </a:p>
        </p:txBody>
      </p:sp>
      <p:sp>
        <p:nvSpPr>
          <p:cNvPr id="8" name="TextBox 7">
            <a:extLst>
              <a:ext uri="{FF2B5EF4-FFF2-40B4-BE49-F238E27FC236}">
                <a16:creationId xmlns:a16="http://schemas.microsoft.com/office/drawing/2014/main" id="{C83077B0-E49B-2ABE-06DA-627398C60BBD}"/>
              </a:ext>
            </a:extLst>
          </p:cNvPr>
          <p:cNvSpPr txBox="1"/>
          <p:nvPr/>
        </p:nvSpPr>
        <p:spPr>
          <a:xfrm>
            <a:off x="2092569" y="122275"/>
            <a:ext cx="8006862" cy="1015663"/>
          </a:xfrm>
          <a:prstGeom prst="rect">
            <a:avLst/>
          </a:prstGeom>
          <a:noFill/>
        </p:spPr>
        <p:txBody>
          <a:bodyPr wrap="square">
            <a:spAutoFit/>
          </a:bodyPr>
          <a:lstStyle/>
          <a:p>
            <a:pPr algn="ctr"/>
            <a:r>
              <a:rPr lang="en-US" sz="6000" b="1">
                <a:latin typeface="Avenir Next LT Pro" panose="020B0504020202020204" pitchFamily="34" charset="0"/>
              </a:rPr>
              <a:t>Step 4</a:t>
            </a:r>
          </a:p>
        </p:txBody>
      </p:sp>
      <p:pic>
        <p:nvPicPr>
          <p:cNvPr id="7" name="Picture 6" descr="Lots of googly eyes on black background">
            <a:extLst>
              <a:ext uri="{FF2B5EF4-FFF2-40B4-BE49-F238E27FC236}">
                <a16:creationId xmlns:a16="http://schemas.microsoft.com/office/drawing/2014/main" id="{F09D44BF-E87D-9840-D98B-BEC4D989EBE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60061" t="71014" r="30594" b="19678"/>
          <a:stretch/>
        </p:blipFill>
        <p:spPr>
          <a:xfrm rot="20542874">
            <a:off x="1611923" y="1507137"/>
            <a:ext cx="961292" cy="638262"/>
          </a:xfrm>
          <a:prstGeom prst="rect">
            <a:avLst/>
          </a:prstGeom>
        </p:spPr>
      </p:pic>
      <p:sp>
        <p:nvSpPr>
          <p:cNvPr id="10" name="TextBox 9">
            <a:extLst>
              <a:ext uri="{FF2B5EF4-FFF2-40B4-BE49-F238E27FC236}">
                <a16:creationId xmlns:a16="http://schemas.microsoft.com/office/drawing/2014/main" id="{11091B74-E5B2-C230-C3F5-AF8BC2E49277}"/>
              </a:ext>
            </a:extLst>
          </p:cNvPr>
          <p:cNvSpPr txBox="1"/>
          <p:nvPr/>
        </p:nvSpPr>
        <p:spPr>
          <a:xfrm>
            <a:off x="3048000" y="1481896"/>
            <a:ext cx="6096000" cy="400110"/>
          </a:xfrm>
          <a:prstGeom prst="rect">
            <a:avLst/>
          </a:prstGeom>
          <a:noFill/>
        </p:spPr>
        <p:txBody>
          <a:bodyPr wrap="square">
            <a:spAutoFit/>
          </a:bodyPr>
          <a:lstStyle/>
          <a:p>
            <a:pPr algn="ctr"/>
            <a:r>
              <a:rPr lang="en-US" sz="2000">
                <a:latin typeface="Avenir Next LT Pro" panose="020B0504020202020204" pitchFamily="34" charset="0"/>
              </a:rPr>
              <a:t>Glue on pom-pom nose beneath the eyes</a:t>
            </a:r>
          </a:p>
        </p:txBody>
      </p:sp>
      <p:grpSp>
        <p:nvGrpSpPr>
          <p:cNvPr id="6" name="Group 5">
            <a:extLst>
              <a:ext uri="{FF2B5EF4-FFF2-40B4-BE49-F238E27FC236}">
                <a16:creationId xmlns:a16="http://schemas.microsoft.com/office/drawing/2014/main" id="{8274A611-01A5-F8DC-CF57-91B8503DA3EF}"/>
              </a:ext>
            </a:extLst>
          </p:cNvPr>
          <p:cNvGrpSpPr/>
          <p:nvPr/>
        </p:nvGrpSpPr>
        <p:grpSpPr>
          <a:xfrm>
            <a:off x="863891" y="2800640"/>
            <a:ext cx="9235540" cy="1762265"/>
            <a:chOff x="863892" y="2819823"/>
            <a:chExt cx="9235540" cy="1762265"/>
          </a:xfrm>
        </p:grpSpPr>
        <p:sp>
          <p:nvSpPr>
            <p:cNvPr id="9" name="Flowchart: Delay 8">
              <a:extLst>
                <a:ext uri="{FF2B5EF4-FFF2-40B4-BE49-F238E27FC236}">
                  <a16:creationId xmlns:a16="http://schemas.microsoft.com/office/drawing/2014/main" id="{CDF6D436-5A5A-CB99-FBFF-B18ACD152CF9}"/>
                </a:ext>
              </a:extLst>
            </p:cNvPr>
            <p:cNvSpPr/>
            <p:nvPr/>
          </p:nvSpPr>
          <p:spPr>
            <a:xfrm rot="16200000">
              <a:off x="4522059" y="2882191"/>
              <a:ext cx="980501" cy="855766"/>
            </a:xfrm>
            <a:prstGeom prst="flowChartDelay">
              <a:avLst/>
            </a:prstGeom>
            <a:solidFill>
              <a:schemeClr val="tx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Delay 18">
              <a:extLst>
                <a:ext uri="{FF2B5EF4-FFF2-40B4-BE49-F238E27FC236}">
                  <a16:creationId xmlns:a16="http://schemas.microsoft.com/office/drawing/2014/main" id="{0ABA1E8B-03A0-7367-5F6C-E763D785BAD0}"/>
                </a:ext>
              </a:extLst>
            </p:cNvPr>
            <p:cNvSpPr/>
            <p:nvPr/>
          </p:nvSpPr>
          <p:spPr>
            <a:xfrm rot="16200000">
              <a:off x="6857162" y="2882191"/>
              <a:ext cx="980501" cy="855766"/>
            </a:xfrm>
            <a:prstGeom prst="flowChartDelay">
              <a:avLst/>
            </a:prstGeom>
            <a:solidFill>
              <a:schemeClr val="tx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EE35182-FA14-6049-77BB-952F935FCEA4}"/>
                </a:ext>
              </a:extLst>
            </p:cNvPr>
            <p:cNvSpPr/>
            <p:nvPr/>
          </p:nvSpPr>
          <p:spPr>
            <a:xfrm>
              <a:off x="2092570" y="3547925"/>
              <a:ext cx="8006862" cy="1034163"/>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Lots of googly eyes on yellow background">
              <a:extLst>
                <a:ext uri="{FF2B5EF4-FFF2-40B4-BE49-F238E27FC236}">
                  <a16:creationId xmlns:a16="http://schemas.microsoft.com/office/drawing/2014/main" id="{3799242D-410D-F7D6-0EE6-6F628F15684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29724" t="40803" r="55497" b="37769"/>
            <a:stretch/>
          </p:blipFill>
          <p:spPr>
            <a:xfrm rot="6302710">
              <a:off x="5737546" y="3713553"/>
              <a:ext cx="275228" cy="266029"/>
            </a:xfrm>
            <a:prstGeom prst="rect">
              <a:avLst/>
            </a:prstGeom>
          </p:spPr>
        </p:pic>
        <p:pic>
          <p:nvPicPr>
            <p:cNvPr id="22" name="Picture 21" descr="Lots of googly eyes on yellow background">
              <a:extLst>
                <a:ext uri="{FF2B5EF4-FFF2-40B4-BE49-F238E27FC236}">
                  <a16:creationId xmlns:a16="http://schemas.microsoft.com/office/drawing/2014/main" id="{3E5171F7-6C32-D1E8-FC80-4DD87629DFA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29724" t="40803" r="55497" b="37769"/>
            <a:stretch/>
          </p:blipFill>
          <p:spPr>
            <a:xfrm rot="6302710">
              <a:off x="6341109" y="3713553"/>
              <a:ext cx="275228" cy="266029"/>
            </a:xfrm>
            <a:prstGeom prst="rect">
              <a:avLst/>
            </a:prstGeom>
          </p:spPr>
        </p:pic>
        <p:pic>
          <p:nvPicPr>
            <p:cNvPr id="23" name="Graphic 22" descr="Glue with solid fill">
              <a:extLst>
                <a:ext uri="{FF2B5EF4-FFF2-40B4-BE49-F238E27FC236}">
                  <a16:creationId xmlns:a16="http://schemas.microsoft.com/office/drawing/2014/main" id="{C3D6B06B-458D-2D14-31D1-3583D7A40B8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63892" y="3556792"/>
              <a:ext cx="914400" cy="914400"/>
            </a:xfrm>
            <a:prstGeom prst="rect">
              <a:avLst/>
            </a:prstGeom>
          </p:spPr>
        </p:pic>
      </p:grpSp>
      <p:sp>
        <p:nvSpPr>
          <p:cNvPr id="17" name="Flowchart: Connector 16">
            <a:extLst>
              <a:ext uri="{FF2B5EF4-FFF2-40B4-BE49-F238E27FC236}">
                <a16:creationId xmlns:a16="http://schemas.microsoft.com/office/drawing/2014/main" id="{D53BA9B4-32EF-F66E-7444-EDDC69964F44}"/>
              </a:ext>
            </a:extLst>
          </p:cNvPr>
          <p:cNvSpPr/>
          <p:nvPr/>
        </p:nvSpPr>
        <p:spPr>
          <a:xfrm>
            <a:off x="6039336" y="4045823"/>
            <a:ext cx="328354" cy="334851"/>
          </a:xfrm>
          <a:prstGeom prst="flowChartConnector">
            <a:avLst/>
          </a:prstGeom>
          <a:solidFill>
            <a:schemeClr val="tx1">
              <a:lumMod val="85000"/>
              <a:lumOff val="1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24503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6EDD90-319F-21C4-6AFA-15C1018DCED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F4F61F0-DD73-6D16-4A32-B4DA3AB1FF2E}"/>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pic>
        <p:nvPicPr>
          <p:cNvPr id="3" name="Picture 2" descr="Icon&#10;&#10;AI-generated content may be incorrect.">
            <a:extLst>
              <a:ext uri="{FF2B5EF4-FFF2-40B4-BE49-F238E27FC236}">
                <a16:creationId xmlns:a16="http://schemas.microsoft.com/office/drawing/2014/main" id="{E897B87B-DDF0-1607-3DFB-32DD0415BAD3}"/>
              </a:ext>
            </a:extLst>
          </p:cNvPr>
          <p:cNvPicPr>
            <a:picLocks noChangeAspect="1"/>
          </p:cNvPicPr>
          <p:nvPr/>
        </p:nvPicPr>
        <p:blipFill>
          <a:blip r:embed="rId3">
            <a:extLst>
              <a:ext uri="{28A0092B-C50C-407E-A947-70E740481C1C}">
                <a14:useLocalDpi xmlns:a14="http://schemas.microsoft.com/office/drawing/2010/main" val="0"/>
              </a:ext>
            </a:extLst>
          </a:blip>
          <a:srcRect l="18386" t="18201"/>
          <a:stretch/>
        </p:blipFill>
        <p:spPr>
          <a:xfrm>
            <a:off x="85344" y="6302032"/>
            <a:ext cx="512065" cy="498053"/>
          </a:xfrm>
          <a:prstGeom prst="rect">
            <a:avLst/>
          </a:prstGeom>
        </p:spPr>
      </p:pic>
      <p:sp>
        <p:nvSpPr>
          <p:cNvPr id="4" name="TextBox 3">
            <a:extLst>
              <a:ext uri="{FF2B5EF4-FFF2-40B4-BE49-F238E27FC236}">
                <a16:creationId xmlns:a16="http://schemas.microsoft.com/office/drawing/2014/main" id="{70482A65-AD24-27C5-A2A1-2867908B891C}"/>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14</a:t>
            </a:r>
          </a:p>
        </p:txBody>
      </p:sp>
      <p:sp>
        <p:nvSpPr>
          <p:cNvPr id="5" name="TextBox 4">
            <a:extLst>
              <a:ext uri="{FF2B5EF4-FFF2-40B4-BE49-F238E27FC236}">
                <a16:creationId xmlns:a16="http://schemas.microsoft.com/office/drawing/2014/main" id="{0EF8DD04-8C7C-240E-1E93-1C56CF6C8258}"/>
              </a:ext>
            </a:extLst>
          </p:cNvPr>
          <p:cNvSpPr txBox="1"/>
          <p:nvPr/>
        </p:nvSpPr>
        <p:spPr>
          <a:xfrm>
            <a:off x="597409" y="6366393"/>
            <a:ext cx="819571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Introduction Lesson – Black Bears in Missouri </a:t>
            </a:r>
          </a:p>
        </p:txBody>
      </p:sp>
      <p:sp>
        <p:nvSpPr>
          <p:cNvPr id="8" name="TextBox 7">
            <a:extLst>
              <a:ext uri="{FF2B5EF4-FFF2-40B4-BE49-F238E27FC236}">
                <a16:creationId xmlns:a16="http://schemas.microsoft.com/office/drawing/2014/main" id="{4DEDC452-00B9-3CA7-89C7-178B77A90DAA}"/>
              </a:ext>
            </a:extLst>
          </p:cNvPr>
          <p:cNvSpPr txBox="1"/>
          <p:nvPr/>
        </p:nvSpPr>
        <p:spPr>
          <a:xfrm>
            <a:off x="2092569" y="122275"/>
            <a:ext cx="8006862" cy="1015663"/>
          </a:xfrm>
          <a:prstGeom prst="rect">
            <a:avLst/>
          </a:prstGeom>
          <a:noFill/>
        </p:spPr>
        <p:txBody>
          <a:bodyPr wrap="square">
            <a:spAutoFit/>
          </a:bodyPr>
          <a:lstStyle/>
          <a:p>
            <a:pPr algn="ctr"/>
            <a:r>
              <a:rPr lang="en-US" sz="6000" b="1">
                <a:latin typeface="Avenir Next LT Pro" panose="020B0504020202020204" pitchFamily="34" charset="0"/>
              </a:rPr>
              <a:t>Step 5</a:t>
            </a:r>
          </a:p>
        </p:txBody>
      </p:sp>
      <p:pic>
        <p:nvPicPr>
          <p:cNvPr id="7" name="Picture 6" descr="Lots of googly eyes on black background">
            <a:extLst>
              <a:ext uri="{FF2B5EF4-FFF2-40B4-BE49-F238E27FC236}">
                <a16:creationId xmlns:a16="http://schemas.microsoft.com/office/drawing/2014/main" id="{FE3B3969-895E-525F-DE6F-567A9E7B4B3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60061" t="71014" r="30594" b="19678"/>
          <a:stretch/>
        </p:blipFill>
        <p:spPr>
          <a:xfrm rot="20542874">
            <a:off x="1611923" y="1507137"/>
            <a:ext cx="961292" cy="638262"/>
          </a:xfrm>
          <a:prstGeom prst="rect">
            <a:avLst/>
          </a:prstGeom>
        </p:spPr>
      </p:pic>
      <p:sp>
        <p:nvSpPr>
          <p:cNvPr id="10" name="TextBox 9">
            <a:extLst>
              <a:ext uri="{FF2B5EF4-FFF2-40B4-BE49-F238E27FC236}">
                <a16:creationId xmlns:a16="http://schemas.microsoft.com/office/drawing/2014/main" id="{D7E9C0E1-C1B8-6D53-2BB8-CAEC18A46DA6}"/>
              </a:ext>
            </a:extLst>
          </p:cNvPr>
          <p:cNvSpPr txBox="1"/>
          <p:nvPr/>
        </p:nvSpPr>
        <p:spPr>
          <a:xfrm>
            <a:off x="3048000" y="1426158"/>
            <a:ext cx="6096000" cy="400110"/>
          </a:xfrm>
          <a:prstGeom prst="rect">
            <a:avLst/>
          </a:prstGeom>
          <a:noFill/>
        </p:spPr>
        <p:txBody>
          <a:bodyPr wrap="square">
            <a:spAutoFit/>
          </a:bodyPr>
          <a:lstStyle/>
          <a:p>
            <a:pPr algn="ctr"/>
            <a:r>
              <a:rPr lang="en-US" sz="2000">
                <a:latin typeface="Avenir Next LT Pro" panose="020B0504020202020204" pitchFamily="34" charset="0"/>
              </a:rPr>
              <a:t>Write name on inside of headband</a:t>
            </a:r>
          </a:p>
        </p:txBody>
      </p:sp>
      <p:sp>
        <p:nvSpPr>
          <p:cNvPr id="12" name="Flowchart: Delay 11">
            <a:extLst>
              <a:ext uri="{FF2B5EF4-FFF2-40B4-BE49-F238E27FC236}">
                <a16:creationId xmlns:a16="http://schemas.microsoft.com/office/drawing/2014/main" id="{A9FE1549-03E4-552E-7F87-47500B628E8B}"/>
              </a:ext>
            </a:extLst>
          </p:cNvPr>
          <p:cNvSpPr/>
          <p:nvPr/>
        </p:nvSpPr>
        <p:spPr>
          <a:xfrm rot="16200000">
            <a:off x="6756033" y="2538139"/>
            <a:ext cx="980501" cy="855766"/>
          </a:xfrm>
          <a:prstGeom prst="flowChartDelay">
            <a:avLst/>
          </a:prstGeom>
          <a:solidFill>
            <a:schemeClr val="tx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Delay 12">
            <a:extLst>
              <a:ext uri="{FF2B5EF4-FFF2-40B4-BE49-F238E27FC236}">
                <a16:creationId xmlns:a16="http://schemas.microsoft.com/office/drawing/2014/main" id="{7F2A0C7E-1067-F637-867F-40F3FE4B4CA1}"/>
              </a:ext>
            </a:extLst>
          </p:cNvPr>
          <p:cNvSpPr/>
          <p:nvPr/>
        </p:nvSpPr>
        <p:spPr>
          <a:xfrm rot="16200000">
            <a:off x="4455468" y="2551910"/>
            <a:ext cx="980501" cy="855766"/>
          </a:xfrm>
          <a:prstGeom prst="flowChartDelay">
            <a:avLst/>
          </a:prstGeom>
          <a:solidFill>
            <a:schemeClr val="tx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F5C1657-56FB-EDF0-2096-ACCDB306EF11}"/>
              </a:ext>
            </a:extLst>
          </p:cNvPr>
          <p:cNvSpPr/>
          <p:nvPr/>
        </p:nvSpPr>
        <p:spPr>
          <a:xfrm>
            <a:off x="2092569" y="3233635"/>
            <a:ext cx="8006862" cy="1034163"/>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latin typeface="Avenir Next LT Pro Demi" panose="020B0704020202020204" pitchFamily="34" charset="0"/>
              </a:rPr>
              <a:t>Name</a:t>
            </a:r>
          </a:p>
        </p:txBody>
      </p:sp>
      <p:pic>
        <p:nvPicPr>
          <p:cNvPr id="9" name="Graphic 8" descr="Pencil with solid fill">
            <a:extLst>
              <a:ext uri="{FF2B5EF4-FFF2-40B4-BE49-F238E27FC236}">
                <a16:creationId xmlns:a16="http://schemas.microsoft.com/office/drawing/2014/main" id="{62393F3E-9564-5B67-D4FA-30F349B7279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12970" y="3293516"/>
            <a:ext cx="914400" cy="914400"/>
          </a:xfrm>
          <a:prstGeom prst="rect">
            <a:avLst/>
          </a:prstGeom>
        </p:spPr>
      </p:pic>
    </p:spTree>
    <p:extLst>
      <p:ext uri="{BB962C8B-B14F-4D97-AF65-F5344CB8AC3E}">
        <p14:creationId xmlns:p14="http://schemas.microsoft.com/office/powerpoint/2010/main" val="9795275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DF0E48-75BF-67B8-CC3D-D4920447041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88977D0-4F28-A24C-554F-A1F2BCCF4C8A}"/>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pic>
        <p:nvPicPr>
          <p:cNvPr id="3" name="Picture 2" descr="Icon&#10;&#10;AI-generated content may be incorrect.">
            <a:extLst>
              <a:ext uri="{FF2B5EF4-FFF2-40B4-BE49-F238E27FC236}">
                <a16:creationId xmlns:a16="http://schemas.microsoft.com/office/drawing/2014/main" id="{6FCBDE62-CB14-EE5E-ED8F-0EE8E22B64CA}"/>
              </a:ext>
            </a:extLst>
          </p:cNvPr>
          <p:cNvPicPr>
            <a:picLocks noChangeAspect="1"/>
          </p:cNvPicPr>
          <p:nvPr/>
        </p:nvPicPr>
        <p:blipFill>
          <a:blip r:embed="rId3">
            <a:extLst>
              <a:ext uri="{28A0092B-C50C-407E-A947-70E740481C1C}">
                <a14:useLocalDpi xmlns:a14="http://schemas.microsoft.com/office/drawing/2010/main" val="0"/>
              </a:ext>
            </a:extLst>
          </a:blip>
          <a:srcRect l="18386" t="18201"/>
          <a:stretch/>
        </p:blipFill>
        <p:spPr>
          <a:xfrm>
            <a:off x="85344" y="6302032"/>
            <a:ext cx="512065" cy="498053"/>
          </a:xfrm>
          <a:prstGeom prst="rect">
            <a:avLst/>
          </a:prstGeom>
        </p:spPr>
      </p:pic>
      <p:sp>
        <p:nvSpPr>
          <p:cNvPr id="4" name="TextBox 3">
            <a:extLst>
              <a:ext uri="{FF2B5EF4-FFF2-40B4-BE49-F238E27FC236}">
                <a16:creationId xmlns:a16="http://schemas.microsoft.com/office/drawing/2014/main" id="{E54E73F4-8AF7-ABB1-5C4F-67127BE3B44F}"/>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15</a:t>
            </a:r>
          </a:p>
        </p:txBody>
      </p:sp>
      <p:sp>
        <p:nvSpPr>
          <p:cNvPr id="5" name="TextBox 4">
            <a:extLst>
              <a:ext uri="{FF2B5EF4-FFF2-40B4-BE49-F238E27FC236}">
                <a16:creationId xmlns:a16="http://schemas.microsoft.com/office/drawing/2014/main" id="{62370784-9B29-68D1-49A2-FE040C2F4096}"/>
              </a:ext>
            </a:extLst>
          </p:cNvPr>
          <p:cNvSpPr txBox="1"/>
          <p:nvPr/>
        </p:nvSpPr>
        <p:spPr>
          <a:xfrm>
            <a:off x="597409" y="6366393"/>
            <a:ext cx="7951168"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Introduction Lesson – Black Bears in Missouri </a:t>
            </a:r>
          </a:p>
        </p:txBody>
      </p:sp>
      <p:sp>
        <p:nvSpPr>
          <p:cNvPr id="8" name="TextBox 7">
            <a:extLst>
              <a:ext uri="{FF2B5EF4-FFF2-40B4-BE49-F238E27FC236}">
                <a16:creationId xmlns:a16="http://schemas.microsoft.com/office/drawing/2014/main" id="{4076CEA2-1C46-5F6E-8CBB-2787488CDADF}"/>
              </a:ext>
            </a:extLst>
          </p:cNvPr>
          <p:cNvSpPr txBox="1"/>
          <p:nvPr/>
        </p:nvSpPr>
        <p:spPr>
          <a:xfrm>
            <a:off x="2092569" y="122275"/>
            <a:ext cx="8006862" cy="1015663"/>
          </a:xfrm>
          <a:prstGeom prst="rect">
            <a:avLst/>
          </a:prstGeom>
          <a:noFill/>
        </p:spPr>
        <p:txBody>
          <a:bodyPr wrap="square">
            <a:spAutoFit/>
          </a:bodyPr>
          <a:lstStyle/>
          <a:p>
            <a:pPr algn="ctr"/>
            <a:r>
              <a:rPr lang="en-US" sz="6000" b="1">
                <a:latin typeface="Avenir Next LT Pro" panose="020B0504020202020204" pitchFamily="34" charset="0"/>
              </a:rPr>
              <a:t>Step 6</a:t>
            </a:r>
          </a:p>
        </p:txBody>
      </p:sp>
      <p:pic>
        <p:nvPicPr>
          <p:cNvPr id="7" name="Picture 6" descr="Lots of googly eyes on black background">
            <a:extLst>
              <a:ext uri="{FF2B5EF4-FFF2-40B4-BE49-F238E27FC236}">
                <a16:creationId xmlns:a16="http://schemas.microsoft.com/office/drawing/2014/main" id="{72DCE41A-5620-0206-A07F-9A58D7E8FD9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60061" t="71014" r="30594" b="19678"/>
          <a:stretch/>
        </p:blipFill>
        <p:spPr>
          <a:xfrm rot="20542874">
            <a:off x="1611923" y="1507137"/>
            <a:ext cx="961292" cy="638262"/>
          </a:xfrm>
          <a:prstGeom prst="rect">
            <a:avLst/>
          </a:prstGeom>
        </p:spPr>
      </p:pic>
      <p:sp>
        <p:nvSpPr>
          <p:cNvPr id="10" name="TextBox 9">
            <a:extLst>
              <a:ext uri="{FF2B5EF4-FFF2-40B4-BE49-F238E27FC236}">
                <a16:creationId xmlns:a16="http://schemas.microsoft.com/office/drawing/2014/main" id="{70A09682-2D19-B62C-311D-D4C4B03261AF}"/>
              </a:ext>
            </a:extLst>
          </p:cNvPr>
          <p:cNvSpPr txBox="1"/>
          <p:nvPr/>
        </p:nvSpPr>
        <p:spPr>
          <a:xfrm>
            <a:off x="2591993" y="1230755"/>
            <a:ext cx="7286245" cy="400110"/>
          </a:xfrm>
          <a:prstGeom prst="rect">
            <a:avLst/>
          </a:prstGeom>
          <a:noFill/>
        </p:spPr>
        <p:txBody>
          <a:bodyPr wrap="square">
            <a:spAutoFit/>
          </a:bodyPr>
          <a:lstStyle/>
          <a:p>
            <a:pPr algn="ctr"/>
            <a:r>
              <a:rPr lang="en-US" sz="2000">
                <a:latin typeface="Avenir Next LT Pro" panose="020B0504020202020204" pitchFamily="34" charset="0"/>
              </a:rPr>
              <a:t>Tape headband ends together sized to fit students head</a:t>
            </a:r>
          </a:p>
        </p:txBody>
      </p:sp>
      <p:pic>
        <p:nvPicPr>
          <p:cNvPr id="6" name="Picture 5">
            <a:extLst>
              <a:ext uri="{FF2B5EF4-FFF2-40B4-BE49-F238E27FC236}">
                <a16:creationId xmlns:a16="http://schemas.microsoft.com/office/drawing/2014/main" id="{2DD9CB3C-CC9E-BB18-A3FB-6749EBAA2E0C}"/>
              </a:ext>
            </a:extLst>
          </p:cNvPr>
          <p:cNvPicPr>
            <a:picLocks noChangeAspect="1"/>
          </p:cNvPicPr>
          <p:nvPr/>
        </p:nvPicPr>
        <p:blipFill>
          <a:blip r:embed="rId6">
            <a:extLst>
              <a:ext uri="{BEBA8EAE-BF5A-486C-A8C5-ECC9F3942E4B}">
                <a14:imgProps xmlns:a14="http://schemas.microsoft.com/office/drawing/2010/main">
                  <a14:imgLayer r:embed="rId7">
                    <a14:imgEffect>
                      <a14:artisticPaintStrokes/>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rot="20539535" flipH="1">
            <a:off x="2169132" y="2202821"/>
            <a:ext cx="956263" cy="818053"/>
          </a:xfrm>
          <a:prstGeom prst="rect">
            <a:avLst/>
          </a:prstGeom>
        </p:spPr>
      </p:pic>
      <p:grpSp>
        <p:nvGrpSpPr>
          <p:cNvPr id="9" name="Group 8">
            <a:extLst>
              <a:ext uri="{FF2B5EF4-FFF2-40B4-BE49-F238E27FC236}">
                <a16:creationId xmlns:a16="http://schemas.microsoft.com/office/drawing/2014/main" id="{240EDA0E-0B36-114E-2800-35355C435C8E}"/>
              </a:ext>
            </a:extLst>
          </p:cNvPr>
          <p:cNvGrpSpPr/>
          <p:nvPr/>
        </p:nvGrpSpPr>
        <p:grpSpPr>
          <a:xfrm>
            <a:off x="3575390" y="1780980"/>
            <a:ext cx="5180333" cy="1144391"/>
            <a:chOff x="2092569" y="2489542"/>
            <a:chExt cx="8006862" cy="1778256"/>
          </a:xfrm>
        </p:grpSpPr>
        <p:sp>
          <p:nvSpPr>
            <p:cNvPr id="11" name="Flowchart: Delay 10">
              <a:extLst>
                <a:ext uri="{FF2B5EF4-FFF2-40B4-BE49-F238E27FC236}">
                  <a16:creationId xmlns:a16="http://schemas.microsoft.com/office/drawing/2014/main" id="{31F73CA9-FD6E-F5C6-F3F5-DE589A4CFA24}"/>
                </a:ext>
              </a:extLst>
            </p:cNvPr>
            <p:cNvSpPr/>
            <p:nvPr/>
          </p:nvSpPr>
          <p:spPr>
            <a:xfrm rot="16200000">
              <a:off x="6390500" y="2551910"/>
              <a:ext cx="980501" cy="855766"/>
            </a:xfrm>
            <a:prstGeom prst="flowChartDelay">
              <a:avLst/>
            </a:prstGeom>
            <a:solidFill>
              <a:schemeClr val="tx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Delay 11">
              <a:extLst>
                <a:ext uri="{FF2B5EF4-FFF2-40B4-BE49-F238E27FC236}">
                  <a16:creationId xmlns:a16="http://schemas.microsoft.com/office/drawing/2014/main" id="{4EB14A34-35EE-84C2-894B-12999C5A4B52}"/>
                </a:ext>
              </a:extLst>
            </p:cNvPr>
            <p:cNvSpPr/>
            <p:nvPr/>
          </p:nvSpPr>
          <p:spPr>
            <a:xfrm rot="16200000">
              <a:off x="4455468" y="2551910"/>
              <a:ext cx="980501" cy="855766"/>
            </a:xfrm>
            <a:prstGeom prst="flowChartDelay">
              <a:avLst/>
            </a:prstGeom>
            <a:solidFill>
              <a:schemeClr val="tx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A903B5E-8DEE-9FB3-E476-0E39227EEB93}"/>
                </a:ext>
              </a:extLst>
            </p:cNvPr>
            <p:cNvSpPr/>
            <p:nvPr/>
          </p:nvSpPr>
          <p:spPr>
            <a:xfrm>
              <a:off x="2092569" y="3233635"/>
              <a:ext cx="8006862" cy="1034163"/>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Lots of googly eyes on yellow background">
              <a:extLst>
                <a:ext uri="{FF2B5EF4-FFF2-40B4-BE49-F238E27FC236}">
                  <a16:creationId xmlns:a16="http://schemas.microsoft.com/office/drawing/2014/main" id="{854EF73F-27DB-11BF-AEC5-4F9126906D17}"/>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29724" t="40803" r="55497" b="37769"/>
            <a:stretch/>
          </p:blipFill>
          <p:spPr>
            <a:xfrm rot="6302710">
              <a:off x="5522521" y="3401388"/>
              <a:ext cx="275228" cy="266029"/>
            </a:xfrm>
            <a:prstGeom prst="rect">
              <a:avLst/>
            </a:prstGeom>
          </p:spPr>
        </p:pic>
        <p:pic>
          <p:nvPicPr>
            <p:cNvPr id="15" name="Picture 14" descr="Lots of googly eyes on yellow background">
              <a:extLst>
                <a:ext uri="{FF2B5EF4-FFF2-40B4-BE49-F238E27FC236}">
                  <a16:creationId xmlns:a16="http://schemas.microsoft.com/office/drawing/2014/main" id="{CC071501-2C18-9EB6-6543-6BF7C127F5D7}"/>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29724" t="40803" r="55497" b="37769"/>
            <a:stretch/>
          </p:blipFill>
          <p:spPr>
            <a:xfrm rot="6302710">
              <a:off x="6065899" y="3401387"/>
              <a:ext cx="275228" cy="266029"/>
            </a:xfrm>
            <a:prstGeom prst="rect">
              <a:avLst/>
            </a:prstGeom>
          </p:spPr>
        </p:pic>
      </p:grpSp>
      <p:pic>
        <p:nvPicPr>
          <p:cNvPr id="17" name="Picture 16" descr="Young boy with hands on the back">
            <a:extLst>
              <a:ext uri="{FF2B5EF4-FFF2-40B4-BE49-F238E27FC236}">
                <a16:creationId xmlns:a16="http://schemas.microsoft.com/office/drawing/2014/main" id="{B2B5876E-D48A-0C8C-E08B-43D7556F0D07}"/>
              </a:ext>
            </a:extLst>
          </p:cNvPr>
          <p:cNvPicPr>
            <a:picLocks noChangeAspect="1"/>
          </p:cNvPicPr>
          <p:nvPr/>
        </p:nvPicPr>
        <p:blipFill>
          <a:blip r:embed="rId11">
            <a:extLst>
              <a:ext uri="{28A0092B-C50C-407E-A947-70E740481C1C}">
                <a14:useLocalDpi xmlns:a14="http://schemas.microsoft.com/office/drawing/2010/main" val="0"/>
              </a:ext>
            </a:extLst>
          </a:blip>
          <a:srcRect b="61598"/>
          <a:stretch/>
        </p:blipFill>
        <p:spPr>
          <a:xfrm>
            <a:off x="4446485" y="2031326"/>
            <a:ext cx="3438145" cy="4200602"/>
          </a:xfrm>
          <a:prstGeom prst="rect">
            <a:avLst/>
          </a:prstGeom>
        </p:spPr>
      </p:pic>
      <p:sp>
        <p:nvSpPr>
          <p:cNvPr id="16" name="Explosion: 14 Points 15">
            <a:extLst>
              <a:ext uri="{FF2B5EF4-FFF2-40B4-BE49-F238E27FC236}">
                <a16:creationId xmlns:a16="http://schemas.microsoft.com/office/drawing/2014/main" id="{AA27FCDF-237E-E824-49B3-109C932857F6}"/>
              </a:ext>
            </a:extLst>
          </p:cNvPr>
          <p:cNvSpPr/>
          <p:nvPr/>
        </p:nvSpPr>
        <p:spPr>
          <a:xfrm>
            <a:off x="7624050" y="2640449"/>
            <a:ext cx="4748761" cy="3441589"/>
          </a:xfrm>
          <a:prstGeom prst="irregularSeal2">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8CBEBC97-5867-2016-B977-1AB6C6731E59}"/>
              </a:ext>
            </a:extLst>
          </p:cNvPr>
          <p:cNvSpPr txBox="1"/>
          <p:nvPr/>
        </p:nvSpPr>
        <p:spPr>
          <a:xfrm rot="20566481">
            <a:off x="8494179" y="3792716"/>
            <a:ext cx="2768118"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effectLst/>
                <a:latin typeface="Avenir Next LT Pro" panose="020B0504020202020204" pitchFamily="34" charset="0"/>
              </a:rPr>
              <a:t>Take care of your bear headband because we will use it throughout the entire year! </a:t>
            </a:r>
          </a:p>
        </p:txBody>
      </p:sp>
      <p:pic>
        <p:nvPicPr>
          <p:cNvPr id="20" name="Picture 19" descr="A picture containing text&#10;&#10;AI-generated content may be incorrect.">
            <a:extLst>
              <a:ext uri="{FF2B5EF4-FFF2-40B4-BE49-F238E27FC236}">
                <a16:creationId xmlns:a16="http://schemas.microsoft.com/office/drawing/2014/main" id="{3F252A76-11BC-6915-3308-EB7E9610295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8688" y="84513"/>
            <a:ext cx="916687" cy="1000531"/>
          </a:xfrm>
          <a:prstGeom prst="rect">
            <a:avLst/>
          </a:prstGeom>
        </p:spPr>
      </p:pic>
    </p:spTree>
    <p:extLst>
      <p:ext uri="{BB962C8B-B14F-4D97-AF65-F5344CB8AC3E}">
        <p14:creationId xmlns:p14="http://schemas.microsoft.com/office/powerpoint/2010/main" val="31270547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D0B54-CCEF-AD4F-3F04-A6EA6784F0B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948C7DE-0FDC-8C66-78E9-77B75B610CED}"/>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pic>
        <p:nvPicPr>
          <p:cNvPr id="3" name="Picture 2" descr="Icon&#10;&#10;AI-generated content may be incorrect.">
            <a:extLst>
              <a:ext uri="{FF2B5EF4-FFF2-40B4-BE49-F238E27FC236}">
                <a16:creationId xmlns:a16="http://schemas.microsoft.com/office/drawing/2014/main" id="{F59CF7F9-E067-7D97-3359-914674EA5A8A}"/>
              </a:ext>
            </a:extLst>
          </p:cNvPr>
          <p:cNvPicPr>
            <a:picLocks noChangeAspect="1"/>
          </p:cNvPicPr>
          <p:nvPr/>
        </p:nvPicPr>
        <p:blipFill>
          <a:blip r:embed="rId3">
            <a:extLst>
              <a:ext uri="{28A0092B-C50C-407E-A947-70E740481C1C}">
                <a14:useLocalDpi xmlns:a14="http://schemas.microsoft.com/office/drawing/2010/main" val="0"/>
              </a:ext>
            </a:extLst>
          </a:blip>
          <a:srcRect l="18386" t="18201"/>
          <a:stretch/>
        </p:blipFill>
        <p:spPr>
          <a:xfrm>
            <a:off x="85344" y="6302032"/>
            <a:ext cx="512065" cy="498053"/>
          </a:xfrm>
          <a:prstGeom prst="rect">
            <a:avLst/>
          </a:prstGeom>
        </p:spPr>
      </p:pic>
      <p:sp>
        <p:nvSpPr>
          <p:cNvPr id="4" name="TextBox 3">
            <a:extLst>
              <a:ext uri="{FF2B5EF4-FFF2-40B4-BE49-F238E27FC236}">
                <a16:creationId xmlns:a16="http://schemas.microsoft.com/office/drawing/2014/main" id="{78C38F42-661B-588F-FC23-AE73511BDEB7}"/>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a:t>
            </a:r>
          </a:p>
        </p:txBody>
      </p:sp>
      <p:sp>
        <p:nvSpPr>
          <p:cNvPr id="5" name="TextBox 4">
            <a:extLst>
              <a:ext uri="{FF2B5EF4-FFF2-40B4-BE49-F238E27FC236}">
                <a16:creationId xmlns:a16="http://schemas.microsoft.com/office/drawing/2014/main" id="{A1E72B50-CF66-942F-85CC-925CC1BBACB8}"/>
              </a:ext>
            </a:extLst>
          </p:cNvPr>
          <p:cNvSpPr txBox="1"/>
          <p:nvPr/>
        </p:nvSpPr>
        <p:spPr>
          <a:xfrm>
            <a:off x="597409" y="6366393"/>
            <a:ext cx="7983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Introduction Lesson – Black Bears in Missouri </a:t>
            </a:r>
          </a:p>
        </p:txBody>
      </p:sp>
      <p:sp>
        <p:nvSpPr>
          <p:cNvPr id="9" name="TextBox 8">
            <a:extLst>
              <a:ext uri="{FF2B5EF4-FFF2-40B4-BE49-F238E27FC236}">
                <a16:creationId xmlns:a16="http://schemas.microsoft.com/office/drawing/2014/main" id="{123036D3-EE30-F0DE-236D-E08394F6AC23}"/>
              </a:ext>
            </a:extLst>
          </p:cNvPr>
          <p:cNvSpPr txBox="1"/>
          <p:nvPr/>
        </p:nvSpPr>
        <p:spPr>
          <a:xfrm>
            <a:off x="6860110" y="1734346"/>
            <a:ext cx="5331890" cy="2862322"/>
          </a:xfrm>
          <a:prstGeom prst="rect">
            <a:avLst/>
          </a:prstGeom>
          <a:noFill/>
        </p:spPr>
        <p:txBody>
          <a:bodyPr wrap="square">
            <a:spAutoFit/>
          </a:bodyPr>
          <a:lstStyle/>
          <a:p>
            <a:pPr algn="ctr"/>
            <a:r>
              <a:rPr lang="en-US" sz="6000" dirty="0">
                <a:latin typeface="Avenir Next LT Pro" panose="020B0504020202020204" pitchFamily="34" charset="0"/>
              </a:rPr>
              <a:t>What do you know about bears?</a:t>
            </a:r>
          </a:p>
        </p:txBody>
      </p:sp>
      <p:pic>
        <p:nvPicPr>
          <p:cNvPr id="11" name="Picture 10">
            <a:extLst>
              <a:ext uri="{FF2B5EF4-FFF2-40B4-BE49-F238E27FC236}">
                <a16:creationId xmlns:a16="http://schemas.microsoft.com/office/drawing/2014/main" id="{1635856F-A152-981B-D8A9-1E17C1AB8589}"/>
              </a:ext>
            </a:extLst>
          </p:cNvPr>
          <p:cNvPicPr>
            <a:picLocks noChangeAspect="1"/>
          </p:cNvPicPr>
          <p:nvPr/>
        </p:nvPicPr>
        <p:blipFill>
          <a:blip r:embed="rId4">
            <a:extLst>
              <a:ext uri="{28A0092B-C50C-407E-A947-70E740481C1C}">
                <a14:useLocalDpi xmlns:a14="http://schemas.microsoft.com/office/drawing/2010/main" val="0"/>
              </a:ext>
            </a:extLst>
          </a:blip>
          <a:srcRect l="22037"/>
          <a:stretch/>
        </p:blipFill>
        <p:spPr>
          <a:xfrm>
            <a:off x="0" y="57915"/>
            <a:ext cx="7268308" cy="6215185"/>
          </a:xfrm>
          <a:prstGeom prst="rect">
            <a:avLst/>
          </a:prstGeom>
          <a:effectLst>
            <a:softEdge rad="635000"/>
          </a:effectLst>
        </p:spPr>
      </p:pic>
    </p:spTree>
    <p:extLst>
      <p:ext uri="{BB962C8B-B14F-4D97-AF65-F5344CB8AC3E}">
        <p14:creationId xmlns:p14="http://schemas.microsoft.com/office/powerpoint/2010/main" val="1938142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606CBE-AF9E-E389-D408-EADDACFD1C2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1EEA43E-2B36-8FA2-C7EF-4648DAFA225C}"/>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pic>
        <p:nvPicPr>
          <p:cNvPr id="3" name="Picture 2" descr="Icon&#10;&#10;AI-generated content may be incorrect.">
            <a:extLst>
              <a:ext uri="{FF2B5EF4-FFF2-40B4-BE49-F238E27FC236}">
                <a16:creationId xmlns:a16="http://schemas.microsoft.com/office/drawing/2014/main" id="{36D443DA-8D4E-6AAB-8A45-E4162AED1D50}"/>
              </a:ext>
            </a:extLst>
          </p:cNvPr>
          <p:cNvPicPr>
            <a:picLocks noChangeAspect="1"/>
          </p:cNvPicPr>
          <p:nvPr/>
        </p:nvPicPr>
        <p:blipFill>
          <a:blip r:embed="rId3">
            <a:extLst>
              <a:ext uri="{28A0092B-C50C-407E-A947-70E740481C1C}">
                <a14:useLocalDpi xmlns:a14="http://schemas.microsoft.com/office/drawing/2010/main" val="0"/>
              </a:ext>
            </a:extLst>
          </a:blip>
          <a:srcRect l="18386" t="18201"/>
          <a:stretch/>
        </p:blipFill>
        <p:spPr>
          <a:xfrm>
            <a:off x="85344" y="6302032"/>
            <a:ext cx="512065" cy="498053"/>
          </a:xfrm>
          <a:prstGeom prst="rect">
            <a:avLst/>
          </a:prstGeom>
        </p:spPr>
      </p:pic>
      <p:sp>
        <p:nvSpPr>
          <p:cNvPr id="4" name="TextBox 3">
            <a:extLst>
              <a:ext uri="{FF2B5EF4-FFF2-40B4-BE49-F238E27FC236}">
                <a16:creationId xmlns:a16="http://schemas.microsoft.com/office/drawing/2014/main" id="{80FABA56-C42C-7C33-5353-4CD04979CDB8}"/>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3</a:t>
            </a:r>
          </a:p>
        </p:txBody>
      </p:sp>
      <p:sp>
        <p:nvSpPr>
          <p:cNvPr id="5" name="TextBox 4">
            <a:extLst>
              <a:ext uri="{FF2B5EF4-FFF2-40B4-BE49-F238E27FC236}">
                <a16:creationId xmlns:a16="http://schemas.microsoft.com/office/drawing/2014/main" id="{E407D8F6-763E-EACA-6BB7-A58F633B26B4}"/>
              </a:ext>
            </a:extLst>
          </p:cNvPr>
          <p:cNvSpPr txBox="1"/>
          <p:nvPr/>
        </p:nvSpPr>
        <p:spPr>
          <a:xfrm>
            <a:off x="597409" y="6366393"/>
            <a:ext cx="781294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Introduction Lesson – Black Bears in Missouri </a:t>
            </a:r>
          </a:p>
        </p:txBody>
      </p:sp>
      <p:pic>
        <p:nvPicPr>
          <p:cNvPr id="6" name="Picture 5">
            <a:extLst>
              <a:ext uri="{FF2B5EF4-FFF2-40B4-BE49-F238E27FC236}">
                <a16:creationId xmlns:a16="http://schemas.microsoft.com/office/drawing/2014/main" id="{FA73B5AD-0E41-00C7-D235-B8424C4B0529}"/>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35000"/>
                    </a14:imgEffect>
                  </a14:imgLayer>
                </a14:imgProps>
              </a:ext>
            </a:extLst>
          </a:blip>
          <a:srcRect b="49039"/>
          <a:stretch/>
        </p:blipFill>
        <p:spPr>
          <a:xfrm>
            <a:off x="1843798" y="122275"/>
            <a:ext cx="8656805" cy="6109653"/>
          </a:xfrm>
          <a:prstGeom prst="rect">
            <a:avLst/>
          </a:prstGeom>
        </p:spPr>
      </p:pic>
    </p:spTree>
    <p:extLst>
      <p:ext uri="{BB962C8B-B14F-4D97-AF65-F5344CB8AC3E}">
        <p14:creationId xmlns:p14="http://schemas.microsoft.com/office/powerpoint/2010/main" val="42864524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8D1BE5-6F04-B01D-2890-A8CB7FAE427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F5F5365-A66E-4D5B-5418-4F5C87D848E0}"/>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pic>
        <p:nvPicPr>
          <p:cNvPr id="3" name="Picture 2" descr="Icon&#10;&#10;AI-generated content may be incorrect.">
            <a:extLst>
              <a:ext uri="{FF2B5EF4-FFF2-40B4-BE49-F238E27FC236}">
                <a16:creationId xmlns:a16="http://schemas.microsoft.com/office/drawing/2014/main" id="{34AB7283-5DFF-330E-29C4-2E00EE6F2A58}"/>
              </a:ext>
            </a:extLst>
          </p:cNvPr>
          <p:cNvPicPr>
            <a:picLocks noChangeAspect="1"/>
          </p:cNvPicPr>
          <p:nvPr/>
        </p:nvPicPr>
        <p:blipFill>
          <a:blip r:embed="rId3">
            <a:extLst>
              <a:ext uri="{28A0092B-C50C-407E-A947-70E740481C1C}">
                <a14:useLocalDpi xmlns:a14="http://schemas.microsoft.com/office/drawing/2010/main" val="0"/>
              </a:ext>
            </a:extLst>
          </a:blip>
          <a:srcRect l="18386" t="18201"/>
          <a:stretch/>
        </p:blipFill>
        <p:spPr>
          <a:xfrm>
            <a:off x="85344" y="6302032"/>
            <a:ext cx="512065" cy="498053"/>
          </a:xfrm>
          <a:prstGeom prst="rect">
            <a:avLst/>
          </a:prstGeom>
        </p:spPr>
      </p:pic>
      <p:sp>
        <p:nvSpPr>
          <p:cNvPr id="4" name="TextBox 3">
            <a:extLst>
              <a:ext uri="{FF2B5EF4-FFF2-40B4-BE49-F238E27FC236}">
                <a16:creationId xmlns:a16="http://schemas.microsoft.com/office/drawing/2014/main" id="{22353D90-9AC3-E13D-44CC-25F304D409FC}"/>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4</a:t>
            </a:r>
          </a:p>
        </p:txBody>
      </p:sp>
      <p:sp>
        <p:nvSpPr>
          <p:cNvPr id="5" name="TextBox 4">
            <a:extLst>
              <a:ext uri="{FF2B5EF4-FFF2-40B4-BE49-F238E27FC236}">
                <a16:creationId xmlns:a16="http://schemas.microsoft.com/office/drawing/2014/main" id="{D2194EAD-13CA-DC24-D09B-1515190B566F}"/>
              </a:ext>
            </a:extLst>
          </p:cNvPr>
          <p:cNvSpPr txBox="1"/>
          <p:nvPr/>
        </p:nvSpPr>
        <p:spPr>
          <a:xfrm>
            <a:off x="597409" y="6366393"/>
            <a:ext cx="814255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Introduction Lesson – Black Bears in Missouri </a:t>
            </a:r>
          </a:p>
        </p:txBody>
      </p:sp>
      <p:sp>
        <p:nvSpPr>
          <p:cNvPr id="9" name="TextBox 8">
            <a:extLst>
              <a:ext uri="{FF2B5EF4-FFF2-40B4-BE49-F238E27FC236}">
                <a16:creationId xmlns:a16="http://schemas.microsoft.com/office/drawing/2014/main" id="{A40FD316-8B64-BD73-2981-32A302FD930A}"/>
              </a:ext>
            </a:extLst>
          </p:cNvPr>
          <p:cNvSpPr txBox="1"/>
          <p:nvPr/>
        </p:nvSpPr>
        <p:spPr>
          <a:xfrm>
            <a:off x="597409" y="1969379"/>
            <a:ext cx="3768711" cy="2308324"/>
          </a:xfrm>
          <a:prstGeom prst="rect">
            <a:avLst/>
          </a:prstGeom>
          <a:noFill/>
        </p:spPr>
        <p:txBody>
          <a:bodyPr wrap="square">
            <a:spAutoFit/>
          </a:bodyPr>
          <a:lstStyle/>
          <a:p>
            <a:pPr algn="ctr"/>
            <a:r>
              <a:rPr lang="en-US" sz="4800" dirty="0">
                <a:latin typeface="Avenir Next LT Pro" panose="020B0504020202020204" pitchFamily="34" charset="0"/>
              </a:rPr>
              <a:t>Where do you think bears live?</a:t>
            </a:r>
          </a:p>
        </p:txBody>
      </p:sp>
      <p:pic>
        <p:nvPicPr>
          <p:cNvPr id="14" name="Picture 13" descr="A picture containing ground, outdoor, mongoose, black&#10;&#10;AI-generated content may be incorrect.">
            <a:extLst>
              <a:ext uri="{FF2B5EF4-FFF2-40B4-BE49-F238E27FC236}">
                <a16:creationId xmlns:a16="http://schemas.microsoft.com/office/drawing/2014/main" id="{56560AFD-40EE-F903-30C5-7B6457CA0E58}"/>
              </a:ext>
            </a:extLst>
          </p:cNvPr>
          <p:cNvPicPr>
            <a:picLocks noChangeAspect="1"/>
          </p:cNvPicPr>
          <p:nvPr/>
        </p:nvPicPr>
        <p:blipFill>
          <a:blip r:embed="rId4">
            <a:extLst>
              <a:ext uri="{28A0092B-C50C-407E-A947-70E740481C1C}">
                <a14:useLocalDpi xmlns:a14="http://schemas.microsoft.com/office/drawing/2010/main" val="0"/>
              </a:ext>
            </a:extLst>
          </a:blip>
          <a:srcRect l="6319" r="14924"/>
          <a:stretch/>
        </p:blipFill>
        <p:spPr>
          <a:xfrm>
            <a:off x="4829908" y="7577"/>
            <a:ext cx="7362092" cy="6231928"/>
          </a:xfrm>
          <a:prstGeom prst="rect">
            <a:avLst/>
          </a:prstGeom>
          <a:effectLst>
            <a:softEdge rad="635000"/>
          </a:effectLst>
        </p:spPr>
      </p:pic>
    </p:spTree>
    <p:extLst>
      <p:ext uri="{BB962C8B-B14F-4D97-AF65-F5344CB8AC3E}">
        <p14:creationId xmlns:p14="http://schemas.microsoft.com/office/powerpoint/2010/main" val="6509552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778FF5-362A-8914-EBC6-70A3D42B604C}"/>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AA072172-5361-AC0B-566F-C90B80015ACD}"/>
              </a:ext>
            </a:extLst>
          </p:cNvPr>
          <p:cNvSpPr txBox="1"/>
          <p:nvPr/>
        </p:nvSpPr>
        <p:spPr>
          <a:xfrm>
            <a:off x="-1069748" y="963475"/>
            <a:ext cx="6096000" cy="369332"/>
          </a:xfrm>
          <a:prstGeom prst="rect">
            <a:avLst/>
          </a:prstGeom>
          <a:noFill/>
        </p:spPr>
        <p:txBody>
          <a:bodyPr wrap="square">
            <a:spAutoFit/>
          </a:bodyPr>
          <a:lstStyle/>
          <a:p>
            <a:pPr algn="ctr"/>
            <a:r>
              <a:rPr lang="en-US" b="1">
                <a:latin typeface="Avenir Next LT Pro Demi" panose="020B0704020202020204" pitchFamily="34" charset="0"/>
              </a:rPr>
              <a:t>Link:</a:t>
            </a:r>
            <a:endParaRPr lang="en-US" sz="1800" b="1">
              <a:latin typeface="Avenir Next LT Pro Demi" panose="020B0704020202020204" pitchFamily="34" charset="0"/>
            </a:endParaRPr>
          </a:p>
        </p:txBody>
      </p:sp>
      <p:sp>
        <p:nvSpPr>
          <p:cNvPr id="2" name="Rectangle 1">
            <a:extLst>
              <a:ext uri="{FF2B5EF4-FFF2-40B4-BE49-F238E27FC236}">
                <a16:creationId xmlns:a16="http://schemas.microsoft.com/office/drawing/2014/main" id="{3AA005DE-146A-0C6C-CE10-BA53B1A9F328}"/>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pic>
        <p:nvPicPr>
          <p:cNvPr id="3" name="Picture 2" descr="Icon&#10;&#10;AI-generated content may be incorrect.">
            <a:extLst>
              <a:ext uri="{FF2B5EF4-FFF2-40B4-BE49-F238E27FC236}">
                <a16:creationId xmlns:a16="http://schemas.microsoft.com/office/drawing/2014/main" id="{F99C9BAB-7758-9513-8BB5-AA4C7C0F8A0C}"/>
              </a:ext>
            </a:extLst>
          </p:cNvPr>
          <p:cNvPicPr>
            <a:picLocks noChangeAspect="1"/>
          </p:cNvPicPr>
          <p:nvPr/>
        </p:nvPicPr>
        <p:blipFill>
          <a:blip r:embed="rId3">
            <a:extLst>
              <a:ext uri="{28A0092B-C50C-407E-A947-70E740481C1C}">
                <a14:useLocalDpi xmlns:a14="http://schemas.microsoft.com/office/drawing/2010/main" val="0"/>
              </a:ext>
            </a:extLst>
          </a:blip>
          <a:srcRect l="18386" t="18201"/>
          <a:stretch/>
        </p:blipFill>
        <p:spPr>
          <a:xfrm>
            <a:off x="85344" y="6302032"/>
            <a:ext cx="512065" cy="498053"/>
          </a:xfrm>
          <a:prstGeom prst="rect">
            <a:avLst/>
          </a:prstGeom>
        </p:spPr>
      </p:pic>
      <p:sp>
        <p:nvSpPr>
          <p:cNvPr id="4" name="TextBox 3">
            <a:extLst>
              <a:ext uri="{FF2B5EF4-FFF2-40B4-BE49-F238E27FC236}">
                <a16:creationId xmlns:a16="http://schemas.microsoft.com/office/drawing/2014/main" id="{83D164FE-CF43-79C7-F2E9-A686FAAFAF12}"/>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5</a:t>
            </a:r>
          </a:p>
        </p:txBody>
      </p:sp>
      <p:sp>
        <p:nvSpPr>
          <p:cNvPr id="5" name="TextBox 4">
            <a:extLst>
              <a:ext uri="{FF2B5EF4-FFF2-40B4-BE49-F238E27FC236}">
                <a16:creationId xmlns:a16="http://schemas.microsoft.com/office/drawing/2014/main" id="{DA13103E-B374-6391-8E19-CB643BBE7698}"/>
              </a:ext>
            </a:extLst>
          </p:cNvPr>
          <p:cNvSpPr txBox="1"/>
          <p:nvPr/>
        </p:nvSpPr>
        <p:spPr>
          <a:xfrm>
            <a:off x="597409" y="6366393"/>
            <a:ext cx="7947763"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Introduction Lesson – Black Bears in Missouri </a:t>
            </a:r>
          </a:p>
        </p:txBody>
      </p:sp>
      <p:grpSp>
        <p:nvGrpSpPr>
          <p:cNvPr id="6" name="Group 5">
            <a:extLst>
              <a:ext uri="{FF2B5EF4-FFF2-40B4-BE49-F238E27FC236}">
                <a16:creationId xmlns:a16="http://schemas.microsoft.com/office/drawing/2014/main" id="{12CF57FB-08E3-5629-C2D2-3EAF6DC3B121}"/>
              </a:ext>
            </a:extLst>
          </p:cNvPr>
          <p:cNvGrpSpPr/>
          <p:nvPr/>
        </p:nvGrpSpPr>
        <p:grpSpPr>
          <a:xfrm>
            <a:off x="2264990" y="287665"/>
            <a:ext cx="8568162" cy="1008693"/>
            <a:chOff x="2264990" y="287665"/>
            <a:chExt cx="8568162" cy="1008693"/>
          </a:xfrm>
        </p:grpSpPr>
        <p:sp>
          <p:nvSpPr>
            <p:cNvPr id="7" name="TextBox 6">
              <a:extLst>
                <a:ext uri="{FF2B5EF4-FFF2-40B4-BE49-F238E27FC236}">
                  <a16:creationId xmlns:a16="http://schemas.microsoft.com/office/drawing/2014/main" id="{7AFCE022-6D0E-F86A-3C06-B87A55F386A2}"/>
                </a:ext>
              </a:extLst>
            </p:cNvPr>
            <p:cNvSpPr txBox="1"/>
            <p:nvPr/>
          </p:nvSpPr>
          <p:spPr>
            <a:xfrm>
              <a:off x="2264990" y="988581"/>
              <a:ext cx="8568162" cy="307777"/>
            </a:xfrm>
            <a:prstGeom prst="rect">
              <a:avLst/>
            </a:prstGeom>
            <a:noFill/>
          </p:spPr>
          <p:txBody>
            <a:bodyPr wrap="square">
              <a:spAutoFit/>
            </a:bodyPr>
            <a:lstStyle/>
            <a:p>
              <a:r>
                <a:rPr lang="en-US" sz="1400">
                  <a:hlinkClick r:id="rId4"/>
                </a:rPr>
                <a:t>https://mdcgis.maps.arcgis.com/apps/Cascade/index.html?appid=712cc83bff5145808936d38a3822ebb7</a:t>
              </a:r>
              <a:endParaRPr lang="en-US" sz="1400"/>
            </a:p>
          </p:txBody>
        </p:sp>
        <p:sp>
          <p:nvSpPr>
            <p:cNvPr id="8" name="TextBox 7">
              <a:extLst>
                <a:ext uri="{FF2B5EF4-FFF2-40B4-BE49-F238E27FC236}">
                  <a16:creationId xmlns:a16="http://schemas.microsoft.com/office/drawing/2014/main" id="{35CFF805-7F89-178A-42DE-3150296DF5CD}"/>
                </a:ext>
              </a:extLst>
            </p:cNvPr>
            <p:cNvSpPr txBox="1"/>
            <p:nvPr/>
          </p:nvSpPr>
          <p:spPr>
            <a:xfrm>
              <a:off x="2656494" y="287665"/>
              <a:ext cx="6879010" cy="584775"/>
            </a:xfrm>
            <a:prstGeom prst="rect">
              <a:avLst/>
            </a:prstGeom>
            <a:noFill/>
          </p:spPr>
          <p:txBody>
            <a:bodyPr wrap="square">
              <a:spAutoFit/>
            </a:bodyPr>
            <a:lstStyle/>
            <a:p>
              <a:pPr algn="ctr"/>
              <a:r>
                <a:rPr lang="en-US" sz="3200" b="1">
                  <a:latin typeface="Avenir Next LT Pro" panose="020B0504020202020204" pitchFamily="34" charset="0"/>
                </a:rPr>
                <a:t>Black Bear Interactive Story Map</a:t>
              </a:r>
            </a:p>
          </p:txBody>
        </p:sp>
      </p:grpSp>
      <p:sp>
        <p:nvSpPr>
          <p:cNvPr id="9" name="TextBox 8">
            <a:extLst>
              <a:ext uri="{FF2B5EF4-FFF2-40B4-BE49-F238E27FC236}">
                <a16:creationId xmlns:a16="http://schemas.microsoft.com/office/drawing/2014/main" id="{E20E342C-948B-7682-4B0C-89A4BDE3B1EA}"/>
              </a:ext>
            </a:extLst>
          </p:cNvPr>
          <p:cNvSpPr txBox="1"/>
          <p:nvPr/>
        </p:nvSpPr>
        <p:spPr>
          <a:xfrm>
            <a:off x="791346" y="1724007"/>
            <a:ext cx="10609307" cy="2554545"/>
          </a:xfrm>
          <a:prstGeom prst="rect">
            <a:avLst/>
          </a:prstGeom>
          <a:noFill/>
        </p:spPr>
        <p:txBody>
          <a:bodyPr wrap="square">
            <a:spAutoFit/>
          </a:bodyPr>
          <a:lstStyle/>
          <a:p>
            <a:pPr marL="285750" indent="-285750">
              <a:buFont typeface="Arial" panose="020B0604020202020204" pitchFamily="34" charset="0"/>
              <a:buChar char="•"/>
            </a:pPr>
            <a:r>
              <a:rPr lang="en-US" sz="3200">
                <a:latin typeface="Avenir Next LT Pro" panose="020B0504020202020204" pitchFamily="34" charset="0"/>
              </a:rPr>
              <a:t>What do you notice as we look through the story map?</a:t>
            </a:r>
          </a:p>
          <a:p>
            <a:pPr marL="285750" indent="-285750">
              <a:buFont typeface="Arial" panose="020B0604020202020204" pitchFamily="34" charset="0"/>
              <a:buChar char="•"/>
            </a:pPr>
            <a:r>
              <a:rPr lang="en-US" sz="3200">
                <a:latin typeface="Avenir Next LT Pro" panose="020B0504020202020204" pitchFamily="34" charset="0"/>
              </a:rPr>
              <a:t>Where do you see a lot of dots (or bears)? </a:t>
            </a:r>
          </a:p>
          <a:p>
            <a:pPr marL="285750" indent="-285750">
              <a:buFont typeface="Arial" panose="020B0604020202020204" pitchFamily="34" charset="0"/>
              <a:buChar char="•"/>
            </a:pPr>
            <a:r>
              <a:rPr lang="en-US" sz="3200">
                <a:latin typeface="Avenir Next LT Pro" panose="020B0504020202020204" pitchFamily="34" charset="0"/>
              </a:rPr>
              <a:t>Where do we live? </a:t>
            </a:r>
          </a:p>
          <a:p>
            <a:pPr marL="285750" indent="-285750">
              <a:buFont typeface="Arial" panose="020B0604020202020204" pitchFamily="34" charset="0"/>
              <a:buChar char="•"/>
            </a:pPr>
            <a:r>
              <a:rPr lang="en-US" sz="3200">
                <a:latin typeface="Avenir Next LT Pro" panose="020B0504020202020204" pitchFamily="34" charset="0"/>
              </a:rPr>
              <a:t>Are there a lot of dots near us? </a:t>
            </a:r>
          </a:p>
          <a:p>
            <a:pPr marL="285750" indent="-285750">
              <a:buFont typeface="Arial" panose="020B0604020202020204" pitchFamily="34" charset="0"/>
              <a:buChar char="•"/>
            </a:pPr>
            <a:r>
              <a:rPr lang="en-US" sz="3200">
                <a:latin typeface="Avenir Next LT Pro" panose="020B0504020202020204" pitchFamily="34" charset="0"/>
              </a:rPr>
              <a:t>What else do you notice about black bears?</a:t>
            </a:r>
          </a:p>
        </p:txBody>
      </p:sp>
      <p:pic>
        <p:nvPicPr>
          <p:cNvPr id="14" name="Picture 13" descr="A picture containing graphical user interface&#10;&#10;AI-generated content may be incorrect.">
            <a:extLst>
              <a:ext uri="{FF2B5EF4-FFF2-40B4-BE49-F238E27FC236}">
                <a16:creationId xmlns:a16="http://schemas.microsoft.com/office/drawing/2014/main" id="{338B0AC0-2CE8-1A23-EBD8-C336F14DA1F3}"/>
              </a:ext>
            </a:extLst>
          </p:cNvPr>
          <p:cNvPicPr>
            <a:picLocks noChangeAspect="1"/>
          </p:cNvPicPr>
          <p:nvPr/>
        </p:nvPicPr>
        <p:blipFill>
          <a:blip r:embed="rId5">
            <a:extLst>
              <a:ext uri="{28A0092B-C50C-407E-A947-70E740481C1C}">
                <a14:useLocalDpi xmlns:a14="http://schemas.microsoft.com/office/drawing/2010/main" val="0"/>
              </a:ext>
            </a:extLst>
          </a:blip>
          <a:srcRect t="1" b="3290"/>
          <a:stretch/>
        </p:blipFill>
        <p:spPr>
          <a:xfrm>
            <a:off x="3610941" y="4394693"/>
            <a:ext cx="5876260" cy="1448973"/>
          </a:xfrm>
          <a:prstGeom prst="rect">
            <a:avLst/>
          </a:prstGeom>
        </p:spPr>
      </p:pic>
    </p:spTree>
    <p:extLst>
      <p:ext uri="{BB962C8B-B14F-4D97-AF65-F5344CB8AC3E}">
        <p14:creationId xmlns:p14="http://schemas.microsoft.com/office/powerpoint/2010/main" val="18709215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87442-978B-1DD3-43A1-E0751323F2B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5339444-BA89-0F52-2820-F626B13C2D7E}"/>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pic>
        <p:nvPicPr>
          <p:cNvPr id="3" name="Picture 2" descr="Icon&#10;&#10;AI-generated content may be incorrect.">
            <a:extLst>
              <a:ext uri="{FF2B5EF4-FFF2-40B4-BE49-F238E27FC236}">
                <a16:creationId xmlns:a16="http://schemas.microsoft.com/office/drawing/2014/main" id="{714CB927-41D6-2B6C-0950-187BE9969F34}"/>
              </a:ext>
            </a:extLst>
          </p:cNvPr>
          <p:cNvPicPr>
            <a:picLocks noChangeAspect="1"/>
          </p:cNvPicPr>
          <p:nvPr/>
        </p:nvPicPr>
        <p:blipFill>
          <a:blip r:embed="rId3">
            <a:extLst>
              <a:ext uri="{28A0092B-C50C-407E-A947-70E740481C1C}">
                <a14:useLocalDpi xmlns:a14="http://schemas.microsoft.com/office/drawing/2010/main" val="0"/>
              </a:ext>
            </a:extLst>
          </a:blip>
          <a:srcRect l="18386" t="18201"/>
          <a:stretch/>
        </p:blipFill>
        <p:spPr>
          <a:xfrm>
            <a:off x="85344" y="6302032"/>
            <a:ext cx="512065" cy="498053"/>
          </a:xfrm>
          <a:prstGeom prst="rect">
            <a:avLst/>
          </a:prstGeom>
        </p:spPr>
      </p:pic>
      <p:sp>
        <p:nvSpPr>
          <p:cNvPr id="4" name="TextBox 3">
            <a:extLst>
              <a:ext uri="{FF2B5EF4-FFF2-40B4-BE49-F238E27FC236}">
                <a16:creationId xmlns:a16="http://schemas.microsoft.com/office/drawing/2014/main" id="{05643E38-1B75-C819-2B46-BC1891C2ED3A}"/>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6</a:t>
            </a:r>
          </a:p>
        </p:txBody>
      </p:sp>
      <p:sp>
        <p:nvSpPr>
          <p:cNvPr id="5" name="TextBox 4">
            <a:extLst>
              <a:ext uri="{FF2B5EF4-FFF2-40B4-BE49-F238E27FC236}">
                <a16:creationId xmlns:a16="http://schemas.microsoft.com/office/drawing/2014/main" id="{D4C8C5C1-E068-DE84-A168-7DF5F7868F39}"/>
              </a:ext>
            </a:extLst>
          </p:cNvPr>
          <p:cNvSpPr txBox="1"/>
          <p:nvPr/>
        </p:nvSpPr>
        <p:spPr>
          <a:xfrm>
            <a:off x="597409" y="6366393"/>
            <a:ext cx="7876740"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Introduction Lesson – Black Bears in Missouri </a:t>
            </a:r>
          </a:p>
        </p:txBody>
      </p:sp>
      <p:pic>
        <p:nvPicPr>
          <p:cNvPr id="1028" name="Picture 4" descr="Black Bears Book by Jenna Lee Gleisner | Epic">
            <a:extLst>
              <a:ext uri="{FF2B5EF4-FFF2-40B4-BE49-F238E27FC236}">
                <a16:creationId xmlns:a16="http://schemas.microsoft.com/office/drawing/2014/main" id="{0467F2DB-ACF4-BCDC-3DC9-DEA23184F76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441" b="8481"/>
          <a:stretch/>
        </p:blipFill>
        <p:spPr bwMode="auto">
          <a:xfrm>
            <a:off x="599310" y="396961"/>
            <a:ext cx="5167767" cy="5421434"/>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7EE1FF43-E5BD-AA0B-AE1E-C94DF5106DB6}"/>
              </a:ext>
            </a:extLst>
          </p:cNvPr>
          <p:cNvGrpSpPr/>
          <p:nvPr/>
        </p:nvGrpSpPr>
        <p:grpSpPr>
          <a:xfrm>
            <a:off x="6100916" y="521110"/>
            <a:ext cx="5275006" cy="3494082"/>
            <a:chOff x="6100916" y="521110"/>
            <a:chExt cx="5275006" cy="3494082"/>
          </a:xfrm>
        </p:grpSpPr>
        <p:sp>
          <p:nvSpPr>
            <p:cNvPr id="6" name="TextBox 5">
              <a:extLst>
                <a:ext uri="{FF2B5EF4-FFF2-40B4-BE49-F238E27FC236}">
                  <a16:creationId xmlns:a16="http://schemas.microsoft.com/office/drawing/2014/main" id="{CB4EB290-222D-3915-3592-3EB2BDE10749}"/>
                </a:ext>
              </a:extLst>
            </p:cNvPr>
            <p:cNvSpPr txBox="1"/>
            <p:nvPr/>
          </p:nvSpPr>
          <p:spPr>
            <a:xfrm>
              <a:off x="6100916" y="521110"/>
              <a:ext cx="5275006"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latin typeface="Avenir Next LT Pro"/>
                </a:rPr>
                <a:t>Read the book </a:t>
              </a:r>
              <a:r>
                <a:rPr lang="en-US" sz="3200" b="1" dirty="0">
                  <a:latin typeface="Avenir Next LT Pro"/>
                </a:rPr>
                <a:t>Black Bears </a:t>
              </a:r>
              <a:r>
                <a:rPr lang="en-US" sz="3200" dirty="0">
                  <a:latin typeface="Avenir Next LT Pro"/>
                </a:rPr>
                <a:t>by Jenna Lee Gleisner</a:t>
              </a:r>
              <a:endParaRPr lang="en-US" sz="2400" dirty="0"/>
            </a:p>
          </p:txBody>
        </p:sp>
        <p:sp>
          <p:nvSpPr>
            <p:cNvPr id="7" name="TextBox 6">
              <a:extLst>
                <a:ext uri="{FF2B5EF4-FFF2-40B4-BE49-F238E27FC236}">
                  <a16:creationId xmlns:a16="http://schemas.microsoft.com/office/drawing/2014/main" id="{E47FC869-80C0-2FA2-1A5B-6839DC992822}"/>
                </a:ext>
              </a:extLst>
            </p:cNvPr>
            <p:cNvSpPr txBox="1"/>
            <p:nvPr/>
          </p:nvSpPr>
          <p:spPr>
            <a:xfrm>
              <a:off x="6100916" y="1860756"/>
              <a:ext cx="5152103" cy="21544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dirty="0">
                <a:latin typeface="Avenir Next LT Pro"/>
              </a:endParaRPr>
            </a:p>
            <a:p>
              <a:r>
                <a:rPr lang="en-US" sz="2800" dirty="0">
                  <a:latin typeface="Avenir Next LT Pro"/>
                </a:rPr>
                <a:t>Link to book on Epic!: </a:t>
              </a:r>
              <a:r>
                <a:rPr lang="en-US" sz="2800" dirty="0">
                  <a:latin typeface="Avenir Next LT Pro"/>
                  <a:hlinkClick r:id="rId5"/>
                </a:rPr>
                <a:t>Black bears by Jenna Lee Gleisner</a:t>
              </a:r>
              <a:endParaRPr lang="en-US" sz="2800" dirty="0">
                <a:latin typeface="Avenir Next LT Pro"/>
              </a:endParaRPr>
            </a:p>
            <a:p>
              <a:pPr algn="ctr"/>
              <a:r>
                <a:rPr lang="en-US" sz="1200" i="1" dirty="0">
                  <a:latin typeface="Avenir Next LT Pro"/>
                </a:rPr>
                <a:t>Available for free to classroom teachers on Epic! (</a:t>
              </a:r>
              <a:r>
                <a:rPr lang="en-US" sz="1200" i="1" dirty="0">
                  <a:latin typeface="Avenir Next LT Pro"/>
                  <a:hlinkClick r:id="rId6"/>
                </a:rPr>
                <a:t>login required</a:t>
              </a:r>
              <a:r>
                <a:rPr lang="en-US" sz="1200" i="1" dirty="0">
                  <a:latin typeface="Avenir Next LT Pro"/>
                </a:rPr>
                <a:t>)</a:t>
              </a:r>
              <a:endParaRPr lang="en-US" i="1" dirty="0"/>
            </a:p>
            <a:p>
              <a:pPr algn="ctr"/>
              <a:endParaRPr lang="en-US" sz="1200" i="1" dirty="0">
                <a:latin typeface="Avenir Next LT Pro"/>
              </a:endParaRPr>
            </a:p>
            <a:p>
              <a:pPr algn="ctr"/>
              <a:endParaRPr lang="en-US" sz="1200" i="1" dirty="0">
                <a:latin typeface="Avenir Next LT Pro"/>
              </a:endParaRPr>
            </a:p>
            <a:p>
              <a:endParaRPr lang="en-US" dirty="0">
                <a:latin typeface="Avenir Next LT Pro"/>
              </a:endParaRPr>
            </a:p>
          </p:txBody>
        </p:sp>
      </p:grpSp>
    </p:spTree>
    <p:extLst>
      <p:ext uri="{BB962C8B-B14F-4D97-AF65-F5344CB8AC3E}">
        <p14:creationId xmlns:p14="http://schemas.microsoft.com/office/powerpoint/2010/main" val="41897245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6658B9-7665-148A-897C-556717429DF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5B24FFB-8BCD-5196-90CF-3DAEAB0A4EC2}"/>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pic>
        <p:nvPicPr>
          <p:cNvPr id="3" name="Picture 2" descr="Icon&#10;&#10;AI-generated content may be incorrect.">
            <a:extLst>
              <a:ext uri="{FF2B5EF4-FFF2-40B4-BE49-F238E27FC236}">
                <a16:creationId xmlns:a16="http://schemas.microsoft.com/office/drawing/2014/main" id="{6CDE734F-84B8-2755-058D-D1DF3F55631D}"/>
              </a:ext>
            </a:extLst>
          </p:cNvPr>
          <p:cNvPicPr>
            <a:picLocks noChangeAspect="1"/>
          </p:cNvPicPr>
          <p:nvPr/>
        </p:nvPicPr>
        <p:blipFill>
          <a:blip r:embed="rId3">
            <a:extLst>
              <a:ext uri="{28A0092B-C50C-407E-A947-70E740481C1C}">
                <a14:useLocalDpi xmlns:a14="http://schemas.microsoft.com/office/drawing/2010/main" val="0"/>
              </a:ext>
            </a:extLst>
          </a:blip>
          <a:srcRect l="18386" t="18201"/>
          <a:stretch/>
        </p:blipFill>
        <p:spPr>
          <a:xfrm>
            <a:off x="85344" y="6302032"/>
            <a:ext cx="512065" cy="498053"/>
          </a:xfrm>
          <a:prstGeom prst="rect">
            <a:avLst/>
          </a:prstGeom>
        </p:spPr>
      </p:pic>
      <p:sp>
        <p:nvSpPr>
          <p:cNvPr id="4" name="TextBox 3">
            <a:extLst>
              <a:ext uri="{FF2B5EF4-FFF2-40B4-BE49-F238E27FC236}">
                <a16:creationId xmlns:a16="http://schemas.microsoft.com/office/drawing/2014/main" id="{E8087E27-1F43-99F8-76EE-D575A0029701}"/>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7</a:t>
            </a:r>
          </a:p>
        </p:txBody>
      </p:sp>
      <p:sp>
        <p:nvSpPr>
          <p:cNvPr id="5" name="TextBox 4">
            <a:extLst>
              <a:ext uri="{FF2B5EF4-FFF2-40B4-BE49-F238E27FC236}">
                <a16:creationId xmlns:a16="http://schemas.microsoft.com/office/drawing/2014/main" id="{3EDF64CF-64C5-0EDF-67BD-E96E240E372D}"/>
              </a:ext>
            </a:extLst>
          </p:cNvPr>
          <p:cNvSpPr txBox="1"/>
          <p:nvPr/>
        </p:nvSpPr>
        <p:spPr>
          <a:xfrm>
            <a:off x="597409" y="6366393"/>
            <a:ext cx="781294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Introduction Lesson – Black Bears in Missouri </a:t>
            </a:r>
          </a:p>
        </p:txBody>
      </p:sp>
      <p:pic>
        <p:nvPicPr>
          <p:cNvPr id="6" name="Picture 5">
            <a:extLst>
              <a:ext uri="{FF2B5EF4-FFF2-40B4-BE49-F238E27FC236}">
                <a16:creationId xmlns:a16="http://schemas.microsoft.com/office/drawing/2014/main" id="{C9E2EEAF-9BC5-7268-4D2A-50314800FC40}"/>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35000"/>
                    </a14:imgEffect>
                  </a14:imgLayer>
                </a14:imgProps>
              </a:ext>
            </a:extLst>
          </a:blip>
          <a:srcRect b="49039"/>
          <a:stretch/>
        </p:blipFill>
        <p:spPr>
          <a:xfrm>
            <a:off x="1843798" y="122275"/>
            <a:ext cx="8656805" cy="6109653"/>
          </a:xfrm>
          <a:prstGeom prst="rect">
            <a:avLst/>
          </a:prstGeom>
        </p:spPr>
      </p:pic>
    </p:spTree>
    <p:extLst>
      <p:ext uri="{BB962C8B-B14F-4D97-AF65-F5344CB8AC3E}">
        <p14:creationId xmlns:p14="http://schemas.microsoft.com/office/powerpoint/2010/main" val="32210643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9381B9-C0A1-8927-2063-B67EACDC5B2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1EFF613-918B-93E1-0FF2-6EBA280F92A6}"/>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pic>
        <p:nvPicPr>
          <p:cNvPr id="3" name="Picture 2" descr="Icon&#10;&#10;AI-generated content may be incorrect.">
            <a:extLst>
              <a:ext uri="{FF2B5EF4-FFF2-40B4-BE49-F238E27FC236}">
                <a16:creationId xmlns:a16="http://schemas.microsoft.com/office/drawing/2014/main" id="{FD29778E-E67B-4921-BCEE-61DE84BC411D}"/>
              </a:ext>
            </a:extLst>
          </p:cNvPr>
          <p:cNvPicPr>
            <a:picLocks noChangeAspect="1"/>
          </p:cNvPicPr>
          <p:nvPr/>
        </p:nvPicPr>
        <p:blipFill>
          <a:blip r:embed="rId3">
            <a:extLst>
              <a:ext uri="{28A0092B-C50C-407E-A947-70E740481C1C}">
                <a14:useLocalDpi xmlns:a14="http://schemas.microsoft.com/office/drawing/2010/main" val="0"/>
              </a:ext>
            </a:extLst>
          </a:blip>
          <a:srcRect l="18386" t="18201"/>
          <a:stretch/>
        </p:blipFill>
        <p:spPr>
          <a:xfrm>
            <a:off x="85344" y="6302032"/>
            <a:ext cx="512065" cy="498053"/>
          </a:xfrm>
          <a:prstGeom prst="rect">
            <a:avLst/>
          </a:prstGeom>
        </p:spPr>
      </p:pic>
      <p:sp>
        <p:nvSpPr>
          <p:cNvPr id="4" name="TextBox 3">
            <a:extLst>
              <a:ext uri="{FF2B5EF4-FFF2-40B4-BE49-F238E27FC236}">
                <a16:creationId xmlns:a16="http://schemas.microsoft.com/office/drawing/2014/main" id="{E8E351B1-B84F-E818-C360-778A7561D59D}"/>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8</a:t>
            </a:r>
          </a:p>
        </p:txBody>
      </p:sp>
      <p:sp>
        <p:nvSpPr>
          <p:cNvPr id="5" name="TextBox 4">
            <a:extLst>
              <a:ext uri="{FF2B5EF4-FFF2-40B4-BE49-F238E27FC236}">
                <a16:creationId xmlns:a16="http://schemas.microsoft.com/office/drawing/2014/main" id="{3A19E401-4A27-22EA-FBCF-2AD490216BB9}"/>
              </a:ext>
            </a:extLst>
          </p:cNvPr>
          <p:cNvSpPr txBox="1"/>
          <p:nvPr/>
        </p:nvSpPr>
        <p:spPr>
          <a:xfrm>
            <a:off x="597409" y="6366393"/>
            <a:ext cx="8504061"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Introduction Lesson – Black Bears in Missouri </a:t>
            </a:r>
          </a:p>
        </p:txBody>
      </p:sp>
      <p:sp>
        <p:nvSpPr>
          <p:cNvPr id="8" name="TextBox 7">
            <a:extLst>
              <a:ext uri="{FF2B5EF4-FFF2-40B4-BE49-F238E27FC236}">
                <a16:creationId xmlns:a16="http://schemas.microsoft.com/office/drawing/2014/main" id="{4B4A1069-67EF-BFD8-2FC9-4788ED089C3D}"/>
              </a:ext>
            </a:extLst>
          </p:cNvPr>
          <p:cNvSpPr txBox="1"/>
          <p:nvPr/>
        </p:nvSpPr>
        <p:spPr>
          <a:xfrm>
            <a:off x="1198493" y="2141457"/>
            <a:ext cx="4897507" cy="1938992"/>
          </a:xfrm>
          <a:prstGeom prst="rect">
            <a:avLst/>
          </a:prstGeom>
          <a:noFill/>
        </p:spPr>
        <p:txBody>
          <a:bodyPr wrap="square">
            <a:spAutoFit/>
          </a:bodyPr>
          <a:lstStyle/>
          <a:p>
            <a:pPr algn="ctr"/>
            <a:r>
              <a:rPr lang="en-US" sz="6000" b="1">
                <a:latin typeface="Avenir Next LT Pro" panose="020B0504020202020204" pitchFamily="34" charset="0"/>
              </a:rPr>
              <a:t>Making Bear Headbands</a:t>
            </a:r>
          </a:p>
        </p:txBody>
      </p:sp>
      <p:pic>
        <p:nvPicPr>
          <p:cNvPr id="9" name="Picture 8" descr="A picture containing person, little, child, underpants&#10;&#10;AI-generated content may be incorrect.">
            <a:extLst>
              <a:ext uri="{FF2B5EF4-FFF2-40B4-BE49-F238E27FC236}">
                <a16:creationId xmlns:a16="http://schemas.microsoft.com/office/drawing/2014/main" id="{DF456080-EC63-E42D-B5CF-E0BEBD318A6F}"/>
              </a:ext>
            </a:extLst>
          </p:cNvPr>
          <p:cNvPicPr>
            <a:picLocks noChangeAspect="1"/>
          </p:cNvPicPr>
          <p:nvPr/>
        </p:nvPicPr>
        <p:blipFill>
          <a:blip r:embed="rId4">
            <a:extLst>
              <a:ext uri="{28A0092B-C50C-407E-A947-70E740481C1C}">
                <a14:useLocalDpi xmlns:a14="http://schemas.microsoft.com/office/drawing/2010/main" val="0"/>
              </a:ext>
            </a:extLst>
          </a:blip>
          <a:srcRect l="19299"/>
          <a:stretch/>
        </p:blipFill>
        <p:spPr>
          <a:xfrm rot="16200000">
            <a:off x="6509538" y="549463"/>
            <a:ext cx="6241946" cy="5122982"/>
          </a:xfrm>
          <a:prstGeom prst="rect">
            <a:avLst/>
          </a:prstGeom>
          <a:effectLst>
            <a:softEdge rad="635000"/>
          </a:effectLst>
        </p:spPr>
      </p:pic>
      <p:pic>
        <p:nvPicPr>
          <p:cNvPr id="7" name="Picture 6" descr="A picture containing text&#10;&#10;AI-generated content may be incorrect.">
            <a:extLst>
              <a:ext uri="{FF2B5EF4-FFF2-40B4-BE49-F238E27FC236}">
                <a16:creationId xmlns:a16="http://schemas.microsoft.com/office/drawing/2014/main" id="{719C5564-180E-4A4B-D7E4-7544AD287F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313" y="122275"/>
            <a:ext cx="859537" cy="938153"/>
          </a:xfrm>
          <a:prstGeom prst="rect">
            <a:avLst/>
          </a:prstGeom>
        </p:spPr>
      </p:pic>
    </p:spTree>
    <p:extLst>
      <p:ext uri="{BB962C8B-B14F-4D97-AF65-F5344CB8AC3E}">
        <p14:creationId xmlns:p14="http://schemas.microsoft.com/office/powerpoint/2010/main" val="22947110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175A25-7531-A7CE-BB16-93D56B13B44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CE3F53D-20BC-5120-A775-683CB0CCC38F}"/>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pic>
        <p:nvPicPr>
          <p:cNvPr id="3" name="Picture 2" descr="Icon&#10;&#10;AI-generated content may be incorrect.">
            <a:extLst>
              <a:ext uri="{FF2B5EF4-FFF2-40B4-BE49-F238E27FC236}">
                <a16:creationId xmlns:a16="http://schemas.microsoft.com/office/drawing/2014/main" id="{32AC9012-6ECE-84D5-13BC-7A16423B690F}"/>
              </a:ext>
            </a:extLst>
          </p:cNvPr>
          <p:cNvPicPr>
            <a:picLocks noChangeAspect="1"/>
          </p:cNvPicPr>
          <p:nvPr/>
        </p:nvPicPr>
        <p:blipFill>
          <a:blip r:embed="rId3">
            <a:extLst>
              <a:ext uri="{28A0092B-C50C-407E-A947-70E740481C1C}">
                <a14:useLocalDpi xmlns:a14="http://schemas.microsoft.com/office/drawing/2010/main" val="0"/>
              </a:ext>
            </a:extLst>
          </a:blip>
          <a:srcRect l="18386" t="18201"/>
          <a:stretch/>
        </p:blipFill>
        <p:spPr>
          <a:xfrm>
            <a:off x="85344" y="6302032"/>
            <a:ext cx="512065" cy="498053"/>
          </a:xfrm>
          <a:prstGeom prst="rect">
            <a:avLst/>
          </a:prstGeom>
        </p:spPr>
      </p:pic>
      <p:sp>
        <p:nvSpPr>
          <p:cNvPr id="4" name="TextBox 3">
            <a:extLst>
              <a:ext uri="{FF2B5EF4-FFF2-40B4-BE49-F238E27FC236}">
                <a16:creationId xmlns:a16="http://schemas.microsoft.com/office/drawing/2014/main" id="{E84A317B-61ED-4480-0904-A18297A14472}"/>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9</a:t>
            </a:r>
          </a:p>
        </p:txBody>
      </p:sp>
      <p:sp>
        <p:nvSpPr>
          <p:cNvPr id="5" name="TextBox 4">
            <a:extLst>
              <a:ext uri="{FF2B5EF4-FFF2-40B4-BE49-F238E27FC236}">
                <a16:creationId xmlns:a16="http://schemas.microsoft.com/office/drawing/2014/main" id="{45D7C28F-1D58-1A27-DECE-CD2FB423368B}"/>
              </a:ext>
            </a:extLst>
          </p:cNvPr>
          <p:cNvSpPr txBox="1"/>
          <p:nvPr/>
        </p:nvSpPr>
        <p:spPr>
          <a:xfrm>
            <a:off x="597409" y="6366393"/>
            <a:ext cx="8036228"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Introduction Lesson – Black Bears in Missouri </a:t>
            </a:r>
          </a:p>
        </p:txBody>
      </p:sp>
      <p:sp>
        <p:nvSpPr>
          <p:cNvPr id="8" name="TextBox 7">
            <a:extLst>
              <a:ext uri="{FF2B5EF4-FFF2-40B4-BE49-F238E27FC236}">
                <a16:creationId xmlns:a16="http://schemas.microsoft.com/office/drawing/2014/main" id="{D2315E38-6FEA-985A-DB88-A1CB2ADEA4E2}"/>
              </a:ext>
            </a:extLst>
          </p:cNvPr>
          <p:cNvSpPr txBox="1"/>
          <p:nvPr/>
        </p:nvSpPr>
        <p:spPr>
          <a:xfrm>
            <a:off x="1537874" y="128545"/>
            <a:ext cx="8006862" cy="1015663"/>
          </a:xfrm>
          <a:prstGeom prst="rect">
            <a:avLst/>
          </a:prstGeom>
          <a:noFill/>
        </p:spPr>
        <p:txBody>
          <a:bodyPr wrap="square">
            <a:spAutoFit/>
          </a:bodyPr>
          <a:lstStyle/>
          <a:p>
            <a:pPr algn="ctr"/>
            <a:r>
              <a:rPr lang="en-US" sz="6000" b="1">
                <a:latin typeface="Avenir Next LT Pro" panose="020B0504020202020204" pitchFamily="34" charset="0"/>
              </a:rPr>
              <a:t>Supplies</a:t>
            </a:r>
          </a:p>
        </p:txBody>
      </p:sp>
      <p:pic>
        <p:nvPicPr>
          <p:cNvPr id="7" name="Picture 6" descr="Lots of googly eyes on black background">
            <a:extLst>
              <a:ext uri="{FF2B5EF4-FFF2-40B4-BE49-F238E27FC236}">
                <a16:creationId xmlns:a16="http://schemas.microsoft.com/office/drawing/2014/main" id="{07565AA3-37DA-07D3-2F10-7B389E96C2A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60061" t="71014" r="30594" b="19678"/>
          <a:stretch/>
        </p:blipFill>
        <p:spPr>
          <a:xfrm rot="20542874">
            <a:off x="1611923" y="1507137"/>
            <a:ext cx="961292" cy="638262"/>
          </a:xfrm>
          <a:prstGeom prst="rect">
            <a:avLst/>
          </a:prstGeom>
        </p:spPr>
      </p:pic>
      <p:pic>
        <p:nvPicPr>
          <p:cNvPr id="12" name="Picture 11" descr="A picture containing text, businesscard&#10;&#10;AI-generated content may be incorrect.">
            <a:extLst>
              <a:ext uri="{FF2B5EF4-FFF2-40B4-BE49-F238E27FC236}">
                <a16:creationId xmlns:a16="http://schemas.microsoft.com/office/drawing/2014/main" id="{EF909B73-720C-8ADA-30C3-E010C28727D9}"/>
              </a:ext>
            </a:extLst>
          </p:cNvPr>
          <p:cNvPicPr>
            <a:picLocks noChangeAspect="1"/>
          </p:cNvPicPr>
          <p:nvPr/>
        </p:nvPicPr>
        <p:blipFill>
          <a:blip r:embed="rId6">
            <a:extLst>
              <a:ext uri="{28A0092B-C50C-407E-A947-70E740481C1C}">
                <a14:useLocalDpi xmlns:a14="http://schemas.microsoft.com/office/drawing/2010/main" val="0"/>
              </a:ext>
            </a:extLst>
          </a:blip>
          <a:srcRect l="11199" t="16060" r="7639" b="17797"/>
          <a:stretch/>
        </p:blipFill>
        <p:spPr>
          <a:xfrm>
            <a:off x="597409" y="1969477"/>
            <a:ext cx="4747847" cy="2919046"/>
          </a:xfrm>
          <a:prstGeom prst="rect">
            <a:avLst/>
          </a:prstGeom>
        </p:spPr>
      </p:pic>
      <p:sp>
        <p:nvSpPr>
          <p:cNvPr id="14" name="TextBox 13">
            <a:extLst>
              <a:ext uri="{FF2B5EF4-FFF2-40B4-BE49-F238E27FC236}">
                <a16:creationId xmlns:a16="http://schemas.microsoft.com/office/drawing/2014/main" id="{18B7C65C-D1A7-CD03-D889-18AD13CFBAC3}"/>
              </a:ext>
            </a:extLst>
          </p:cNvPr>
          <p:cNvSpPr txBox="1"/>
          <p:nvPr/>
        </p:nvSpPr>
        <p:spPr>
          <a:xfrm>
            <a:off x="5855207" y="2090172"/>
            <a:ext cx="6096000" cy="2677656"/>
          </a:xfrm>
          <a:prstGeom prst="rect">
            <a:avLst/>
          </a:prstGeom>
          <a:noFill/>
        </p:spPr>
        <p:txBody>
          <a:bodyPr wrap="square">
            <a:spAutoFit/>
          </a:bodyPr>
          <a:lstStyle/>
          <a:p>
            <a:pPr marL="285750" indent="-285750">
              <a:buFont typeface="Arial" panose="020B0604020202020204" pitchFamily="34" charset="0"/>
              <a:buChar char="•"/>
            </a:pPr>
            <a:r>
              <a:rPr lang="en-US" sz="2800">
                <a:latin typeface="Avenir Next LT Pro" panose="020B0504020202020204" pitchFamily="34" charset="0"/>
              </a:rPr>
              <a:t>1 pair of scissors</a:t>
            </a:r>
          </a:p>
          <a:p>
            <a:pPr marL="285750" indent="-285750">
              <a:buFont typeface="Arial" panose="020B0604020202020204" pitchFamily="34" charset="0"/>
              <a:buChar char="•"/>
            </a:pPr>
            <a:r>
              <a:rPr lang="en-US" sz="2800">
                <a:latin typeface="Avenir Next LT Pro" panose="020B0504020202020204" pitchFamily="34" charset="0"/>
              </a:rPr>
              <a:t>1 bottle of glue</a:t>
            </a:r>
          </a:p>
          <a:p>
            <a:pPr marL="285750" indent="-285750">
              <a:buFont typeface="Arial" panose="020B0604020202020204" pitchFamily="34" charset="0"/>
              <a:buChar char="•"/>
            </a:pPr>
            <a:r>
              <a:rPr lang="en-US" sz="2800">
                <a:latin typeface="Avenir Next LT Pro" panose="020B0504020202020204" pitchFamily="34" charset="0"/>
              </a:rPr>
              <a:t>Tape</a:t>
            </a:r>
          </a:p>
          <a:p>
            <a:pPr marL="285750" indent="-285750">
              <a:buFont typeface="Arial" panose="020B0604020202020204" pitchFamily="34" charset="0"/>
              <a:buChar char="•"/>
            </a:pPr>
            <a:r>
              <a:rPr lang="en-US" sz="2800">
                <a:latin typeface="Avenir Next LT Pro" panose="020B0504020202020204" pitchFamily="34" charset="0"/>
              </a:rPr>
              <a:t>1 medium black puff ball</a:t>
            </a:r>
          </a:p>
          <a:p>
            <a:pPr marL="285750" indent="-285750">
              <a:buFont typeface="Arial" panose="020B0604020202020204" pitchFamily="34" charset="0"/>
              <a:buChar char="•"/>
            </a:pPr>
            <a:r>
              <a:rPr lang="en-US" sz="2800">
                <a:latin typeface="Avenir Next LT Pro" panose="020B0504020202020204" pitchFamily="34" charset="0"/>
              </a:rPr>
              <a:t>2 small stick-on-eyes</a:t>
            </a:r>
          </a:p>
          <a:p>
            <a:pPr marL="285750" indent="-285750">
              <a:buFont typeface="Arial" panose="020B0604020202020204" pitchFamily="34" charset="0"/>
              <a:buChar char="•"/>
            </a:pPr>
            <a:r>
              <a:rPr lang="en-US" sz="2800">
                <a:latin typeface="Avenir Next LT Pro" panose="020B0504020202020204" pitchFamily="34" charset="0"/>
              </a:rPr>
              <a:t>2 pieces of black paper</a:t>
            </a:r>
          </a:p>
        </p:txBody>
      </p:sp>
      <p:pic>
        <p:nvPicPr>
          <p:cNvPr id="9" name="Picture 8" descr="A picture containing text, clock&#10;&#10;AI-generated content may be incorrect.">
            <a:extLst>
              <a:ext uri="{FF2B5EF4-FFF2-40B4-BE49-F238E27FC236}">
                <a16:creationId xmlns:a16="http://schemas.microsoft.com/office/drawing/2014/main" id="{FCA071E7-1791-4C25-7D17-6B76CF48EB4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26772" y="125934"/>
            <a:ext cx="866625" cy="1050454"/>
          </a:xfrm>
          <a:prstGeom prst="rect">
            <a:avLst/>
          </a:prstGeom>
        </p:spPr>
      </p:pic>
    </p:spTree>
    <p:extLst>
      <p:ext uri="{BB962C8B-B14F-4D97-AF65-F5344CB8AC3E}">
        <p14:creationId xmlns:p14="http://schemas.microsoft.com/office/powerpoint/2010/main" val="10075139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TotalTime>
  <Words>967</Words>
  <Application>Microsoft Office PowerPoint</Application>
  <PresentationFormat>Widescreen</PresentationFormat>
  <Paragraphs>97</Paragraphs>
  <Slides>15</Slides>
  <Notes>14</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Lydia Princ</dc:creator>
  <cp:lastModifiedBy>Lydia Princ</cp:lastModifiedBy>
  <cp:revision>62</cp:revision>
  <dcterms:created xsi:type="dcterms:W3CDTF">2025-05-19T19:17:46Z</dcterms:created>
  <dcterms:modified xsi:type="dcterms:W3CDTF">2025-06-25T13:03:55Z</dcterms:modified>
</cp:coreProperties>
</file>